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60" r:id="rId5"/>
    <p:sldId id="261" r:id="rId6"/>
    <p:sldId id="273" r:id="rId7"/>
    <p:sldId id="271" r:id="rId8"/>
    <p:sldId id="264" r:id="rId9"/>
    <p:sldId id="265" r:id="rId10"/>
    <p:sldId id="272" r:id="rId11"/>
    <p:sldId id="267" r:id="rId12"/>
    <p:sldId id="270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64D81D-6CE6-4DD3-8F3B-74FCE7F079CF}" v="1" dt="2024-12-09T16:15:08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9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arla Baby Sowjanya" userId="a3612217498c938c" providerId="LiveId" clId="{B864D81D-6CE6-4DD3-8F3B-74FCE7F079CF}"/>
    <pc:docChg chg="undo custSel addSld delSld modSld">
      <pc:chgData name="Damarla Baby Sowjanya" userId="a3612217498c938c" providerId="LiveId" clId="{B864D81D-6CE6-4DD3-8F3B-74FCE7F079CF}" dt="2024-12-09T16:23:23.099" v="177" actId="26606"/>
      <pc:docMkLst>
        <pc:docMk/>
      </pc:docMkLst>
      <pc:sldChg chg="addSp delSp modSp mod setBg addAnim delAnim">
        <pc:chgData name="Damarla Baby Sowjanya" userId="a3612217498c938c" providerId="LiveId" clId="{B864D81D-6CE6-4DD3-8F3B-74FCE7F079CF}" dt="2024-12-09T16:17:22.718" v="58"/>
        <pc:sldMkLst>
          <pc:docMk/>
          <pc:sldMk cId="2509529543" sldId="256"/>
        </pc:sldMkLst>
        <pc:spChg chg="mod">
          <ac:chgData name="Damarla Baby Sowjanya" userId="a3612217498c938c" providerId="LiveId" clId="{B864D81D-6CE6-4DD3-8F3B-74FCE7F079CF}" dt="2024-12-09T16:17:22.718" v="56" actId="26606"/>
          <ac:spMkLst>
            <pc:docMk/>
            <pc:sldMk cId="2509529543" sldId="256"/>
            <ac:spMk id="3" creationId="{780E675C-2C8B-90AF-9DFB-FFC515AEE0D4}"/>
          </ac:spMkLst>
        </pc:spChg>
        <pc:spChg chg="mod">
          <ac:chgData name="Damarla Baby Sowjanya" userId="a3612217498c938c" providerId="LiveId" clId="{B864D81D-6CE6-4DD3-8F3B-74FCE7F079CF}" dt="2024-12-09T16:17:22.718" v="56" actId="26606"/>
          <ac:spMkLst>
            <pc:docMk/>
            <pc:sldMk cId="2509529543" sldId="256"/>
            <ac:spMk id="4" creationId="{FF27DA0B-A0F2-06CC-EC9D-94C9B1F2778B}"/>
          </ac:spMkLst>
        </pc:spChg>
        <pc:spChg chg="add del">
          <ac:chgData name="Damarla Baby Sowjanya" userId="a3612217498c938c" providerId="LiveId" clId="{B864D81D-6CE6-4DD3-8F3B-74FCE7F079CF}" dt="2024-12-09T16:17:03.325" v="43" actId="26606"/>
          <ac:spMkLst>
            <pc:docMk/>
            <pc:sldMk cId="2509529543" sldId="256"/>
            <ac:spMk id="14" creationId="{66D61E08-70C3-48D8-BEA0-787111DC30DA}"/>
          </ac:spMkLst>
        </pc:spChg>
        <pc:spChg chg="add del">
          <ac:chgData name="Damarla Baby Sowjanya" userId="a3612217498c938c" providerId="LiveId" clId="{B864D81D-6CE6-4DD3-8F3B-74FCE7F079CF}" dt="2024-12-09T16:17:03.325" v="43" actId="26606"/>
          <ac:spMkLst>
            <pc:docMk/>
            <pc:sldMk cId="2509529543" sldId="256"/>
            <ac:spMk id="16" creationId="{FC55298F-0AE5-478E-AD2B-03C2614C5833}"/>
          </ac:spMkLst>
        </pc:spChg>
        <pc:spChg chg="add del">
          <ac:chgData name="Damarla Baby Sowjanya" userId="a3612217498c938c" providerId="LiveId" clId="{B864D81D-6CE6-4DD3-8F3B-74FCE7F079CF}" dt="2024-12-09T16:17:03.325" v="43" actId="26606"/>
          <ac:spMkLst>
            <pc:docMk/>
            <pc:sldMk cId="2509529543" sldId="256"/>
            <ac:spMk id="18" creationId="{C180E4EA-0B63-4779-A895-7E90E71088F3}"/>
          </ac:spMkLst>
        </pc:spChg>
        <pc:spChg chg="add del">
          <ac:chgData name="Damarla Baby Sowjanya" userId="a3612217498c938c" providerId="LiveId" clId="{B864D81D-6CE6-4DD3-8F3B-74FCE7F079CF}" dt="2024-12-09T16:17:03.325" v="43" actId="26606"/>
          <ac:spMkLst>
            <pc:docMk/>
            <pc:sldMk cId="2509529543" sldId="256"/>
            <ac:spMk id="20" creationId="{CEE01D9D-3DE8-4EED-B0D3-8F3C79CC7673}"/>
          </ac:spMkLst>
        </pc:spChg>
        <pc:spChg chg="add del">
          <ac:chgData name="Damarla Baby Sowjanya" userId="a3612217498c938c" providerId="LiveId" clId="{B864D81D-6CE6-4DD3-8F3B-74FCE7F079CF}" dt="2024-12-09T16:17:03.325" v="43" actId="26606"/>
          <ac:spMkLst>
            <pc:docMk/>
            <pc:sldMk cId="2509529543" sldId="256"/>
            <ac:spMk id="22" creationId="{89AF5CE9-607F-43F4-8983-DCD6DA4051FD}"/>
          </ac:spMkLst>
        </pc:spChg>
        <pc:spChg chg="add del">
          <ac:chgData name="Damarla Baby Sowjanya" userId="a3612217498c938c" providerId="LiveId" clId="{B864D81D-6CE6-4DD3-8F3B-74FCE7F079CF}" dt="2024-12-09T16:17:03.325" v="43" actId="26606"/>
          <ac:spMkLst>
            <pc:docMk/>
            <pc:sldMk cId="2509529543" sldId="256"/>
            <ac:spMk id="24" creationId="{6EEA2DBD-9E1E-4521-8C01-F32AD18A89E3}"/>
          </ac:spMkLst>
        </pc:spChg>
        <pc:spChg chg="add del">
          <ac:chgData name="Damarla Baby Sowjanya" userId="a3612217498c938c" providerId="LiveId" clId="{B864D81D-6CE6-4DD3-8F3B-74FCE7F079CF}" dt="2024-12-09T16:17:03.325" v="43" actId="26606"/>
          <ac:spMkLst>
            <pc:docMk/>
            <pc:sldMk cId="2509529543" sldId="256"/>
            <ac:spMk id="26" creationId="{15BBD2C1-BA9B-46A9-A27A-33498B169272}"/>
          </ac:spMkLst>
        </pc:spChg>
        <pc:spChg chg="add del">
          <ac:chgData name="Damarla Baby Sowjanya" userId="a3612217498c938c" providerId="LiveId" clId="{B864D81D-6CE6-4DD3-8F3B-74FCE7F079CF}" dt="2024-12-09T16:17:14.983" v="47" actId="26606"/>
          <ac:spMkLst>
            <pc:docMk/>
            <pc:sldMk cId="2509529543" sldId="256"/>
            <ac:spMk id="31" creationId="{8B2A878B-CC9E-4401-8BAA-9D344B5AB8AE}"/>
          </ac:spMkLst>
        </pc:spChg>
        <pc:spChg chg="add del">
          <ac:chgData name="Damarla Baby Sowjanya" userId="a3612217498c938c" providerId="LiveId" clId="{B864D81D-6CE6-4DD3-8F3B-74FCE7F079CF}" dt="2024-12-09T16:17:14.983" v="47" actId="26606"/>
          <ac:spMkLst>
            <pc:docMk/>
            <pc:sldMk cId="2509529543" sldId="256"/>
            <ac:spMk id="32" creationId="{6DD53AF4-988B-41E6-AB9C-E5ADE7FCA86C}"/>
          </ac:spMkLst>
        </pc:spChg>
        <pc:spChg chg="add del">
          <ac:chgData name="Damarla Baby Sowjanya" userId="a3612217498c938c" providerId="LiveId" clId="{B864D81D-6CE6-4DD3-8F3B-74FCE7F079CF}" dt="2024-12-09T16:17:14.983" v="47" actId="26606"/>
          <ac:spMkLst>
            <pc:docMk/>
            <pc:sldMk cId="2509529543" sldId="256"/>
            <ac:spMk id="33" creationId="{E3E2BE66-B731-4E8F-92AE-434C347FE904}"/>
          </ac:spMkLst>
        </pc:spChg>
        <pc:spChg chg="add del">
          <ac:chgData name="Damarla Baby Sowjanya" userId="a3612217498c938c" providerId="LiveId" clId="{B864D81D-6CE6-4DD3-8F3B-74FCE7F079CF}" dt="2024-12-09T16:17:14.983" v="47" actId="26606"/>
          <ac:spMkLst>
            <pc:docMk/>
            <pc:sldMk cId="2509529543" sldId="256"/>
            <ac:spMk id="34" creationId="{1C04AA99-545A-4E18-A307-9651263861DF}"/>
          </ac:spMkLst>
        </pc:spChg>
        <pc:spChg chg="add del">
          <ac:chgData name="Damarla Baby Sowjanya" userId="a3612217498c938c" providerId="LiveId" clId="{B864D81D-6CE6-4DD3-8F3B-74FCE7F079CF}" dt="2024-12-09T16:17:14.983" v="47" actId="26606"/>
          <ac:spMkLst>
            <pc:docMk/>
            <pc:sldMk cId="2509529543" sldId="256"/>
            <ac:spMk id="35" creationId="{D21765B3-48FB-47ED-AFBD-CE583447188A}"/>
          </ac:spMkLst>
        </pc:spChg>
        <pc:spChg chg="add del">
          <ac:chgData name="Damarla Baby Sowjanya" userId="a3612217498c938c" providerId="LiveId" clId="{B864D81D-6CE6-4DD3-8F3B-74FCE7F079CF}" dt="2024-12-09T16:17:14.983" v="47" actId="26606"/>
          <ac:spMkLst>
            <pc:docMk/>
            <pc:sldMk cId="2509529543" sldId="256"/>
            <ac:spMk id="36" creationId="{9908EBEC-783D-4C0E-AE8E-165D6FAC6CC5}"/>
          </ac:spMkLst>
        </pc:spChg>
        <pc:spChg chg="add del">
          <ac:chgData name="Damarla Baby Sowjanya" userId="a3612217498c938c" providerId="LiveId" clId="{B864D81D-6CE6-4DD3-8F3B-74FCE7F079CF}" dt="2024-12-09T16:17:14.983" v="47" actId="26606"/>
          <ac:spMkLst>
            <pc:docMk/>
            <pc:sldMk cId="2509529543" sldId="256"/>
            <ac:spMk id="37" creationId="{D9A05D3D-E46B-44B4-BDFD-F9F117379CA3}"/>
          </ac:spMkLst>
        </pc:spChg>
        <pc:spChg chg="add del">
          <ac:chgData name="Damarla Baby Sowjanya" userId="a3612217498c938c" providerId="LiveId" clId="{B864D81D-6CE6-4DD3-8F3B-74FCE7F079CF}" dt="2024-12-09T16:17:17.563" v="51" actId="26606"/>
          <ac:spMkLst>
            <pc:docMk/>
            <pc:sldMk cId="2509529543" sldId="256"/>
            <ac:spMk id="42" creationId="{66D61E08-70C3-48D8-BEA0-787111DC30DA}"/>
          </ac:spMkLst>
        </pc:spChg>
        <pc:spChg chg="add del">
          <ac:chgData name="Damarla Baby Sowjanya" userId="a3612217498c938c" providerId="LiveId" clId="{B864D81D-6CE6-4DD3-8F3B-74FCE7F079CF}" dt="2024-12-09T16:17:17.563" v="51" actId="26606"/>
          <ac:spMkLst>
            <pc:docMk/>
            <pc:sldMk cId="2509529543" sldId="256"/>
            <ac:spMk id="43" creationId="{FC55298F-0AE5-478E-AD2B-03C2614C5833}"/>
          </ac:spMkLst>
        </pc:spChg>
        <pc:spChg chg="add del">
          <ac:chgData name="Damarla Baby Sowjanya" userId="a3612217498c938c" providerId="LiveId" clId="{B864D81D-6CE6-4DD3-8F3B-74FCE7F079CF}" dt="2024-12-09T16:17:17.563" v="51" actId="26606"/>
          <ac:spMkLst>
            <pc:docMk/>
            <pc:sldMk cId="2509529543" sldId="256"/>
            <ac:spMk id="44" creationId="{C180E4EA-0B63-4779-A895-7E90E71088F3}"/>
          </ac:spMkLst>
        </pc:spChg>
        <pc:spChg chg="add del">
          <ac:chgData name="Damarla Baby Sowjanya" userId="a3612217498c938c" providerId="LiveId" clId="{B864D81D-6CE6-4DD3-8F3B-74FCE7F079CF}" dt="2024-12-09T16:17:17.563" v="51" actId="26606"/>
          <ac:spMkLst>
            <pc:docMk/>
            <pc:sldMk cId="2509529543" sldId="256"/>
            <ac:spMk id="45" creationId="{CEE01D9D-3DE8-4EED-B0D3-8F3C79CC7673}"/>
          </ac:spMkLst>
        </pc:spChg>
        <pc:spChg chg="add del">
          <ac:chgData name="Damarla Baby Sowjanya" userId="a3612217498c938c" providerId="LiveId" clId="{B864D81D-6CE6-4DD3-8F3B-74FCE7F079CF}" dt="2024-12-09T16:17:17.563" v="51" actId="26606"/>
          <ac:spMkLst>
            <pc:docMk/>
            <pc:sldMk cId="2509529543" sldId="256"/>
            <ac:spMk id="46" creationId="{89AF5CE9-607F-43F4-8983-DCD6DA4051FD}"/>
          </ac:spMkLst>
        </pc:spChg>
        <pc:spChg chg="add del">
          <ac:chgData name="Damarla Baby Sowjanya" userId="a3612217498c938c" providerId="LiveId" clId="{B864D81D-6CE6-4DD3-8F3B-74FCE7F079CF}" dt="2024-12-09T16:17:17.563" v="51" actId="26606"/>
          <ac:spMkLst>
            <pc:docMk/>
            <pc:sldMk cId="2509529543" sldId="256"/>
            <ac:spMk id="47" creationId="{6EEA2DBD-9E1E-4521-8C01-F32AD18A89E3}"/>
          </ac:spMkLst>
        </pc:spChg>
        <pc:spChg chg="add del">
          <ac:chgData name="Damarla Baby Sowjanya" userId="a3612217498c938c" providerId="LiveId" clId="{B864D81D-6CE6-4DD3-8F3B-74FCE7F079CF}" dt="2024-12-09T16:17:17.563" v="51" actId="26606"/>
          <ac:spMkLst>
            <pc:docMk/>
            <pc:sldMk cId="2509529543" sldId="256"/>
            <ac:spMk id="48" creationId="{15BBD2C1-BA9B-46A9-A27A-33498B169272}"/>
          </ac:spMkLst>
        </pc:spChg>
        <pc:spChg chg="add del">
          <ac:chgData name="Damarla Baby Sowjanya" userId="a3612217498c938c" providerId="LiveId" clId="{B864D81D-6CE6-4DD3-8F3B-74FCE7F079CF}" dt="2024-12-09T16:17:22.671" v="55" actId="26606"/>
          <ac:spMkLst>
            <pc:docMk/>
            <pc:sldMk cId="2509529543" sldId="256"/>
            <ac:spMk id="53" creationId="{8B2A878B-CC9E-4401-8BAA-9D344B5AB8AE}"/>
          </ac:spMkLst>
        </pc:spChg>
        <pc:spChg chg="add del">
          <ac:chgData name="Damarla Baby Sowjanya" userId="a3612217498c938c" providerId="LiveId" clId="{B864D81D-6CE6-4DD3-8F3B-74FCE7F079CF}" dt="2024-12-09T16:17:22.671" v="55" actId="26606"/>
          <ac:spMkLst>
            <pc:docMk/>
            <pc:sldMk cId="2509529543" sldId="256"/>
            <ac:spMk id="54" creationId="{6DD53AF4-988B-41E6-AB9C-E5ADE7FCA86C}"/>
          </ac:spMkLst>
        </pc:spChg>
        <pc:spChg chg="add del">
          <ac:chgData name="Damarla Baby Sowjanya" userId="a3612217498c938c" providerId="LiveId" clId="{B864D81D-6CE6-4DD3-8F3B-74FCE7F079CF}" dt="2024-12-09T16:17:22.671" v="55" actId="26606"/>
          <ac:spMkLst>
            <pc:docMk/>
            <pc:sldMk cId="2509529543" sldId="256"/>
            <ac:spMk id="55" creationId="{E3E2BE66-B731-4E8F-92AE-434C347FE904}"/>
          </ac:spMkLst>
        </pc:spChg>
        <pc:spChg chg="add del">
          <ac:chgData name="Damarla Baby Sowjanya" userId="a3612217498c938c" providerId="LiveId" clId="{B864D81D-6CE6-4DD3-8F3B-74FCE7F079CF}" dt="2024-12-09T16:17:22.671" v="55" actId="26606"/>
          <ac:spMkLst>
            <pc:docMk/>
            <pc:sldMk cId="2509529543" sldId="256"/>
            <ac:spMk id="56" creationId="{1C04AA99-545A-4E18-A307-9651263861DF}"/>
          </ac:spMkLst>
        </pc:spChg>
        <pc:spChg chg="add del">
          <ac:chgData name="Damarla Baby Sowjanya" userId="a3612217498c938c" providerId="LiveId" clId="{B864D81D-6CE6-4DD3-8F3B-74FCE7F079CF}" dt="2024-12-09T16:17:22.671" v="55" actId="26606"/>
          <ac:spMkLst>
            <pc:docMk/>
            <pc:sldMk cId="2509529543" sldId="256"/>
            <ac:spMk id="57" creationId="{D21765B3-48FB-47ED-AFBD-CE583447188A}"/>
          </ac:spMkLst>
        </pc:spChg>
        <pc:spChg chg="add del">
          <ac:chgData name="Damarla Baby Sowjanya" userId="a3612217498c938c" providerId="LiveId" clId="{B864D81D-6CE6-4DD3-8F3B-74FCE7F079CF}" dt="2024-12-09T16:17:22.671" v="55" actId="26606"/>
          <ac:spMkLst>
            <pc:docMk/>
            <pc:sldMk cId="2509529543" sldId="256"/>
            <ac:spMk id="58" creationId="{9908EBEC-783D-4C0E-AE8E-165D6FAC6CC5}"/>
          </ac:spMkLst>
        </pc:spChg>
        <pc:spChg chg="add del">
          <ac:chgData name="Damarla Baby Sowjanya" userId="a3612217498c938c" providerId="LiveId" clId="{B864D81D-6CE6-4DD3-8F3B-74FCE7F079CF}" dt="2024-12-09T16:17:22.671" v="55" actId="26606"/>
          <ac:spMkLst>
            <pc:docMk/>
            <pc:sldMk cId="2509529543" sldId="256"/>
            <ac:spMk id="59" creationId="{D9A05D3D-E46B-44B4-BDFD-F9F117379CA3}"/>
          </ac:spMkLst>
        </pc:spChg>
        <pc:spChg chg="add">
          <ac:chgData name="Damarla Baby Sowjanya" userId="a3612217498c938c" providerId="LiveId" clId="{B864D81D-6CE6-4DD3-8F3B-74FCE7F079CF}" dt="2024-12-09T16:17:22.718" v="56" actId="26606"/>
          <ac:spMkLst>
            <pc:docMk/>
            <pc:sldMk cId="2509529543" sldId="256"/>
            <ac:spMk id="64" creationId="{66D61E08-70C3-48D8-BEA0-787111DC30DA}"/>
          </ac:spMkLst>
        </pc:spChg>
        <pc:spChg chg="add">
          <ac:chgData name="Damarla Baby Sowjanya" userId="a3612217498c938c" providerId="LiveId" clId="{B864D81D-6CE6-4DD3-8F3B-74FCE7F079CF}" dt="2024-12-09T16:17:22.718" v="56" actId="26606"/>
          <ac:spMkLst>
            <pc:docMk/>
            <pc:sldMk cId="2509529543" sldId="256"/>
            <ac:spMk id="65" creationId="{FC55298F-0AE5-478E-AD2B-03C2614C5833}"/>
          </ac:spMkLst>
        </pc:spChg>
        <pc:spChg chg="add">
          <ac:chgData name="Damarla Baby Sowjanya" userId="a3612217498c938c" providerId="LiveId" clId="{B864D81D-6CE6-4DD3-8F3B-74FCE7F079CF}" dt="2024-12-09T16:17:22.718" v="56" actId="26606"/>
          <ac:spMkLst>
            <pc:docMk/>
            <pc:sldMk cId="2509529543" sldId="256"/>
            <ac:spMk id="66" creationId="{C180E4EA-0B63-4779-A895-7E90E71088F3}"/>
          </ac:spMkLst>
        </pc:spChg>
        <pc:spChg chg="add">
          <ac:chgData name="Damarla Baby Sowjanya" userId="a3612217498c938c" providerId="LiveId" clId="{B864D81D-6CE6-4DD3-8F3B-74FCE7F079CF}" dt="2024-12-09T16:17:22.718" v="56" actId="26606"/>
          <ac:spMkLst>
            <pc:docMk/>
            <pc:sldMk cId="2509529543" sldId="256"/>
            <ac:spMk id="67" creationId="{CEE01D9D-3DE8-4EED-B0D3-8F3C79CC7673}"/>
          </ac:spMkLst>
        </pc:spChg>
        <pc:spChg chg="add">
          <ac:chgData name="Damarla Baby Sowjanya" userId="a3612217498c938c" providerId="LiveId" clId="{B864D81D-6CE6-4DD3-8F3B-74FCE7F079CF}" dt="2024-12-09T16:17:22.718" v="56" actId="26606"/>
          <ac:spMkLst>
            <pc:docMk/>
            <pc:sldMk cId="2509529543" sldId="256"/>
            <ac:spMk id="68" creationId="{89AF5CE9-607F-43F4-8983-DCD6DA4051FD}"/>
          </ac:spMkLst>
        </pc:spChg>
        <pc:spChg chg="add">
          <ac:chgData name="Damarla Baby Sowjanya" userId="a3612217498c938c" providerId="LiveId" clId="{B864D81D-6CE6-4DD3-8F3B-74FCE7F079CF}" dt="2024-12-09T16:17:22.718" v="56" actId="26606"/>
          <ac:spMkLst>
            <pc:docMk/>
            <pc:sldMk cId="2509529543" sldId="256"/>
            <ac:spMk id="69" creationId="{6EEA2DBD-9E1E-4521-8C01-F32AD18A89E3}"/>
          </ac:spMkLst>
        </pc:spChg>
        <pc:spChg chg="add">
          <ac:chgData name="Damarla Baby Sowjanya" userId="a3612217498c938c" providerId="LiveId" clId="{B864D81D-6CE6-4DD3-8F3B-74FCE7F079CF}" dt="2024-12-09T16:17:22.718" v="56" actId="26606"/>
          <ac:spMkLst>
            <pc:docMk/>
            <pc:sldMk cId="2509529543" sldId="256"/>
            <ac:spMk id="70" creationId="{15BBD2C1-BA9B-46A9-A27A-33498B169272}"/>
          </ac:spMkLst>
        </pc:spChg>
        <pc:picChg chg="add del">
          <ac:chgData name="Damarla Baby Sowjanya" userId="a3612217498c938c" providerId="LiveId" clId="{B864D81D-6CE6-4DD3-8F3B-74FCE7F079CF}" dt="2024-12-09T16:17:03.325" v="43" actId="26606"/>
          <ac:picMkLst>
            <pc:docMk/>
            <pc:sldMk cId="2509529543" sldId="256"/>
            <ac:picMk id="6" creationId="{74195C3E-3B22-ABA5-4659-6A7905B905C7}"/>
          </ac:picMkLst>
        </pc:picChg>
        <pc:picChg chg="add del">
          <ac:chgData name="Damarla Baby Sowjanya" userId="a3612217498c938c" providerId="LiveId" clId="{B864D81D-6CE6-4DD3-8F3B-74FCE7F079CF}" dt="2024-12-09T16:17:14.983" v="47" actId="26606"/>
          <ac:picMkLst>
            <pc:docMk/>
            <pc:sldMk cId="2509529543" sldId="256"/>
            <ac:picMk id="28" creationId="{4C12033F-DD7E-5BA5-1894-4267A79A8C6F}"/>
          </ac:picMkLst>
        </pc:picChg>
        <pc:picChg chg="add del">
          <ac:chgData name="Damarla Baby Sowjanya" userId="a3612217498c938c" providerId="LiveId" clId="{B864D81D-6CE6-4DD3-8F3B-74FCE7F079CF}" dt="2024-12-09T16:17:17.563" v="51" actId="26606"/>
          <ac:picMkLst>
            <pc:docMk/>
            <pc:sldMk cId="2509529543" sldId="256"/>
            <ac:picMk id="39" creationId="{74195C3E-3B22-ABA5-4659-6A7905B905C7}"/>
          </ac:picMkLst>
        </pc:picChg>
        <pc:picChg chg="add del">
          <ac:chgData name="Damarla Baby Sowjanya" userId="a3612217498c938c" providerId="LiveId" clId="{B864D81D-6CE6-4DD3-8F3B-74FCE7F079CF}" dt="2024-12-09T16:17:22.671" v="55" actId="26606"/>
          <ac:picMkLst>
            <pc:docMk/>
            <pc:sldMk cId="2509529543" sldId="256"/>
            <ac:picMk id="50" creationId="{4C12033F-DD7E-5BA5-1894-4267A79A8C6F}"/>
          </ac:picMkLst>
        </pc:picChg>
        <pc:picChg chg="add">
          <ac:chgData name="Damarla Baby Sowjanya" userId="a3612217498c938c" providerId="LiveId" clId="{B864D81D-6CE6-4DD3-8F3B-74FCE7F079CF}" dt="2024-12-09T16:17:22.718" v="56" actId="26606"/>
          <ac:picMkLst>
            <pc:docMk/>
            <pc:sldMk cId="2509529543" sldId="256"/>
            <ac:picMk id="61" creationId="{74195C3E-3B22-ABA5-4659-6A7905B905C7}"/>
          </ac:picMkLst>
        </pc:picChg>
        <pc:cxnChg chg="add del">
          <ac:chgData name="Damarla Baby Sowjanya" userId="a3612217498c938c" providerId="LiveId" clId="{B864D81D-6CE6-4DD3-8F3B-74FCE7F079CF}" dt="2024-12-09T16:17:03.325" v="43" actId="26606"/>
          <ac:cxnSpMkLst>
            <pc:docMk/>
            <pc:sldMk cId="2509529543" sldId="256"/>
            <ac:cxnSpMk id="10" creationId="{A57C1A16-B8AB-4D99-A195-A38F556A6486}"/>
          </ac:cxnSpMkLst>
        </pc:cxnChg>
        <pc:cxnChg chg="add del">
          <ac:chgData name="Damarla Baby Sowjanya" userId="a3612217498c938c" providerId="LiveId" clId="{B864D81D-6CE6-4DD3-8F3B-74FCE7F079CF}" dt="2024-12-09T16:17:03.325" v="43" actId="26606"/>
          <ac:cxnSpMkLst>
            <pc:docMk/>
            <pc:sldMk cId="2509529543" sldId="256"/>
            <ac:cxnSpMk id="12" creationId="{F8A9B20B-D1DD-4573-B5EC-558029519236}"/>
          </ac:cxnSpMkLst>
        </pc:cxnChg>
        <pc:cxnChg chg="add del">
          <ac:chgData name="Damarla Baby Sowjanya" userId="a3612217498c938c" providerId="LiveId" clId="{B864D81D-6CE6-4DD3-8F3B-74FCE7F079CF}" dt="2024-12-09T16:17:14.983" v="47" actId="26606"/>
          <ac:cxnSpMkLst>
            <pc:docMk/>
            <pc:sldMk cId="2509529543" sldId="256"/>
            <ac:cxnSpMk id="29" creationId="{D6329892-480C-49E2-BD6B-45E98C9537B0}"/>
          </ac:cxnSpMkLst>
        </pc:cxnChg>
        <pc:cxnChg chg="add del">
          <ac:chgData name="Damarla Baby Sowjanya" userId="a3612217498c938c" providerId="LiveId" clId="{B864D81D-6CE6-4DD3-8F3B-74FCE7F079CF}" dt="2024-12-09T16:17:14.983" v="47" actId="26606"/>
          <ac:cxnSpMkLst>
            <pc:docMk/>
            <pc:sldMk cId="2509529543" sldId="256"/>
            <ac:cxnSpMk id="30" creationId="{27138EE9-D930-4AF5-8DCA-D506DFDDAC69}"/>
          </ac:cxnSpMkLst>
        </pc:cxnChg>
        <pc:cxnChg chg="add del">
          <ac:chgData name="Damarla Baby Sowjanya" userId="a3612217498c938c" providerId="LiveId" clId="{B864D81D-6CE6-4DD3-8F3B-74FCE7F079CF}" dt="2024-12-09T16:17:17.563" v="51" actId="26606"/>
          <ac:cxnSpMkLst>
            <pc:docMk/>
            <pc:sldMk cId="2509529543" sldId="256"/>
            <ac:cxnSpMk id="40" creationId="{A57C1A16-B8AB-4D99-A195-A38F556A6486}"/>
          </ac:cxnSpMkLst>
        </pc:cxnChg>
        <pc:cxnChg chg="add del">
          <ac:chgData name="Damarla Baby Sowjanya" userId="a3612217498c938c" providerId="LiveId" clId="{B864D81D-6CE6-4DD3-8F3B-74FCE7F079CF}" dt="2024-12-09T16:17:17.563" v="51" actId="26606"/>
          <ac:cxnSpMkLst>
            <pc:docMk/>
            <pc:sldMk cId="2509529543" sldId="256"/>
            <ac:cxnSpMk id="41" creationId="{F8A9B20B-D1DD-4573-B5EC-558029519236}"/>
          </ac:cxnSpMkLst>
        </pc:cxnChg>
        <pc:cxnChg chg="add del">
          <ac:chgData name="Damarla Baby Sowjanya" userId="a3612217498c938c" providerId="LiveId" clId="{B864D81D-6CE6-4DD3-8F3B-74FCE7F079CF}" dt="2024-12-09T16:17:22.671" v="55" actId="26606"/>
          <ac:cxnSpMkLst>
            <pc:docMk/>
            <pc:sldMk cId="2509529543" sldId="256"/>
            <ac:cxnSpMk id="51" creationId="{D6329892-480C-49E2-BD6B-45E98C9537B0}"/>
          </ac:cxnSpMkLst>
        </pc:cxnChg>
        <pc:cxnChg chg="add del">
          <ac:chgData name="Damarla Baby Sowjanya" userId="a3612217498c938c" providerId="LiveId" clId="{B864D81D-6CE6-4DD3-8F3B-74FCE7F079CF}" dt="2024-12-09T16:17:22.671" v="55" actId="26606"/>
          <ac:cxnSpMkLst>
            <pc:docMk/>
            <pc:sldMk cId="2509529543" sldId="256"/>
            <ac:cxnSpMk id="52" creationId="{27138EE9-D930-4AF5-8DCA-D506DFDDAC69}"/>
          </ac:cxnSpMkLst>
        </pc:cxnChg>
        <pc:cxnChg chg="add">
          <ac:chgData name="Damarla Baby Sowjanya" userId="a3612217498c938c" providerId="LiveId" clId="{B864D81D-6CE6-4DD3-8F3B-74FCE7F079CF}" dt="2024-12-09T16:17:22.718" v="56" actId="26606"/>
          <ac:cxnSpMkLst>
            <pc:docMk/>
            <pc:sldMk cId="2509529543" sldId="256"/>
            <ac:cxnSpMk id="62" creationId="{A57C1A16-B8AB-4D99-A195-A38F556A6486}"/>
          </ac:cxnSpMkLst>
        </pc:cxnChg>
        <pc:cxnChg chg="add">
          <ac:chgData name="Damarla Baby Sowjanya" userId="a3612217498c938c" providerId="LiveId" clId="{B864D81D-6CE6-4DD3-8F3B-74FCE7F079CF}" dt="2024-12-09T16:17:22.718" v="56" actId="26606"/>
          <ac:cxnSpMkLst>
            <pc:docMk/>
            <pc:sldMk cId="2509529543" sldId="256"/>
            <ac:cxnSpMk id="63" creationId="{F8A9B20B-D1DD-4573-B5EC-558029519236}"/>
          </ac:cxnSpMkLst>
        </pc:cxnChg>
      </pc:sldChg>
      <pc:sldChg chg="addSp delSp modSp mod setBg">
        <pc:chgData name="Damarla Baby Sowjanya" userId="a3612217498c938c" providerId="LiveId" clId="{B864D81D-6CE6-4DD3-8F3B-74FCE7F079CF}" dt="2024-12-09T16:17:51.694" v="74" actId="27636"/>
        <pc:sldMkLst>
          <pc:docMk/>
          <pc:sldMk cId="385042011" sldId="257"/>
        </pc:sldMkLst>
        <pc:spChg chg="mod">
          <ac:chgData name="Damarla Baby Sowjanya" userId="a3612217498c938c" providerId="LiveId" clId="{B864D81D-6CE6-4DD3-8F3B-74FCE7F079CF}" dt="2024-12-09T16:17:51.647" v="73" actId="26606"/>
          <ac:spMkLst>
            <pc:docMk/>
            <pc:sldMk cId="385042011" sldId="257"/>
            <ac:spMk id="2" creationId="{5155D7F5-C5DC-C8D0-3082-482DDE79A906}"/>
          </ac:spMkLst>
        </pc:spChg>
        <pc:spChg chg="add del mod">
          <ac:chgData name="Damarla Baby Sowjanya" userId="a3612217498c938c" providerId="LiveId" clId="{B864D81D-6CE6-4DD3-8F3B-74FCE7F079CF}" dt="2024-12-09T16:17:51.647" v="73" actId="26606"/>
          <ac:spMkLst>
            <pc:docMk/>
            <pc:sldMk cId="385042011" sldId="257"/>
            <ac:spMk id="3" creationId="{E13170A2-C0C6-E8BD-D8F6-A315DFA65623}"/>
          </ac:spMkLst>
        </pc:spChg>
        <pc:spChg chg="add del">
          <ac:chgData name="Damarla Baby Sowjanya" userId="a3612217498c938c" providerId="LiveId" clId="{B864D81D-6CE6-4DD3-8F3B-74FCE7F079CF}" dt="2024-12-09T16:17:35.747" v="61" actId="26606"/>
          <ac:spMkLst>
            <pc:docMk/>
            <pc:sldMk cId="385042011" sldId="257"/>
            <ac:spMk id="13" creationId="{3F088236-D655-4F88-B238-E16762358025}"/>
          </ac:spMkLst>
        </pc:spChg>
        <pc:spChg chg="add del">
          <ac:chgData name="Damarla Baby Sowjanya" userId="a3612217498c938c" providerId="LiveId" clId="{B864D81D-6CE6-4DD3-8F3B-74FCE7F079CF}" dt="2024-12-09T16:17:35.747" v="61" actId="26606"/>
          <ac:spMkLst>
            <pc:docMk/>
            <pc:sldMk cId="385042011" sldId="257"/>
            <ac:spMk id="15" creationId="{3DAC0C92-199E-475C-9390-119A9B027276}"/>
          </ac:spMkLst>
        </pc:spChg>
        <pc:spChg chg="add del">
          <ac:chgData name="Damarla Baby Sowjanya" userId="a3612217498c938c" providerId="LiveId" clId="{B864D81D-6CE6-4DD3-8F3B-74FCE7F079CF}" dt="2024-12-09T16:17:35.747" v="61" actId="26606"/>
          <ac:spMkLst>
            <pc:docMk/>
            <pc:sldMk cId="385042011" sldId="257"/>
            <ac:spMk id="17" creationId="{C4CFB339-0ED8-4FE2-9EF1-6D1375B8499B}"/>
          </ac:spMkLst>
        </pc:spChg>
        <pc:spChg chg="add del">
          <ac:chgData name="Damarla Baby Sowjanya" userId="a3612217498c938c" providerId="LiveId" clId="{B864D81D-6CE6-4DD3-8F3B-74FCE7F079CF}" dt="2024-12-09T16:17:35.747" v="61" actId="26606"/>
          <ac:spMkLst>
            <pc:docMk/>
            <pc:sldMk cId="385042011" sldId="257"/>
            <ac:spMk id="19" creationId="{31896C80-2069-4431-9C19-83B913734490}"/>
          </ac:spMkLst>
        </pc:spChg>
        <pc:spChg chg="add del">
          <ac:chgData name="Damarla Baby Sowjanya" userId="a3612217498c938c" providerId="LiveId" clId="{B864D81D-6CE6-4DD3-8F3B-74FCE7F079CF}" dt="2024-12-09T16:17:35.747" v="61" actId="26606"/>
          <ac:spMkLst>
            <pc:docMk/>
            <pc:sldMk cId="385042011" sldId="257"/>
            <ac:spMk id="21" creationId="{BF120A21-0841-4823-B0C4-28AEBCEF9B78}"/>
          </ac:spMkLst>
        </pc:spChg>
        <pc:spChg chg="add del">
          <ac:chgData name="Damarla Baby Sowjanya" userId="a3612217498c938c" providerId="LiveId" clId="{B864D81D-6CE6-4DD3-8F3B-74FCE7F079CF}" dt="2024-12-09T16:17:35.747" v="61" actId="26606"/>
          <ac:spMkLst>
            <pc:docMk/>
            <pc:sldMk cId="385042011" sldId="257"/>
            <ac:spMk id="23" creationId="{DBB05BAE-BBD3-4289-899F-A6851503C6B0}"/>
          </ac:spMkLst>
        </pc:spChg>
        <pc:spChg chg="add del">
          <ac:chgData name="Damarla Baby Sowjanya" userId="a3612217498c938c" providerId="LiveId" clId="{B864D81D-6CE6-4DD3-8F3B-74FCE7F079CF}" dt="2024-12-09T16:17:35.747" v="61" actId="26606"/>
          <ac:spMkLst>
            <pc:docMk/>
            <pc:sldMk cId="385042011" sldId="257"/>
            <ac:spMk id="25" creationId="{9874D11C-36F5-4BBE-A490-019A54E953B0}"/>
          </ac:spMkLst>
        </pc:spChg>
        <pc:spChg chg="add del">
          <ac:chgData name="Damarla Baby Sowjanya" userId="a3612217498c938c" providerId="LiveId" clId="{B864D81D-6CE6-4DD3-8F3B-74FCE7F079CF}" dt="2024-12-09T16:17:39.707" v="63" actId="26606"/>
          <ac:spMkLst>
            <pc:docMk/>
            <pc:sldMk cId="385042011" sldId="257"/>
            <ac:spMk id="27" creationId="{D94A7024-D948-494D-8920-BBA2DA07D15B}"/>
          </ac:spMkLst>
        </pc:spChg>
        <pc:spChg chg="add del">
          <ac:chgData name="Damarla Baby Sowjanya" userId="a3612217498c938c" providerId="LiveId" clId="{B864D81D-6CE6-4DD3-8F3B-74FCE7F079CF}" dt="2024-12-09T16:17:44.975" v="67" actId="26606"/>
          <ac:spMkLst>
            <pc:docMk/>
            <pc:sldMk cId="385042011" sldId="257"/>
            <ac:spMk id="32" creationId="{D94A7024-D948-494D-8920-BBA2DA07D15B}"/>
          </ac:spMkLst>
        </pc:spChg>
        <pc:spChg chg="add del">
          <ac:chgData name="Damarla Baby Sowjanya" userId="a3612217498c938c" providerId="LiveId" clId="{B864D81D-6CE6-4DD3-8F3B-74FCE7F079CF}" dt="2024-12-09T16:17:44.975" v="67" actId="26606"/>
          <ac:spMkLst>
            <pc:docMk/>
            <pc:sldMk cId="385042011" sldId="257"/>
            <ac:spMk id="34" creationId="{E13170A2-C0C6-E8BD-D8F6-A315DFA65623}"/>
          </ac:spMkLst>
        </pc:spChg>
        <pc:spChg chg="add del mod">
          <ac:chgData name="Damarla Baby Sowjanya" userId="a3612217498c938c" providerId="LiveId" clId="{B864D81D-6CE6-4DD3-8F3B-74FCE7F079CF}" dt="2024-12-09T16:17:50.109" v="70" actId="26606"/>
          <ac:spMkLst>
            <pc:docMk/>
            <pc:sldMk cId="385042011" sldId="257"/>
            <ac:spMk id="37" creationId="{E13170A2-C0C6-E8BD-D8F6-A315DFA65623}"/>
          </ac:spMkLst>
        </pc:spChg>
        <pc:spChg chg="add del">
          <ac:chgData name="Damarla Baby Sowjanya" userId="a3612217498c938c" providerId="LiveId" clId="{B864D81D-6CE6-4DD3-8F3B-74FCE7F079CF}" dt="2024-12-09T16:17:50.109" v="70" actId="26606"/>
          <ac:spMkLst>
            <pc:docMk/>
            <pc:sldMk cId="385042011" sldId="257"/>
            <ac:spMk id="40" creationId="{3F088236-D655-4F88-B238-E16762358025}"/>
          </ac:spMkLst>
        </pc:spChg>
        <pc:spChg chg="add del">
          <ac:chgData name="Damarla Baby Sowjanya" userId="a3612217498c938c" providerId="LiveId" clId="{B864D81D-6CE6-4DD3-8F3B-74FCE7F079CF}" dt="2024-12-09T16:17:50.109" v="70" actId="26606"/>
          <ac:spMkLst>
            <pc:docMk/>
            <pc:sldMk cId="385042011" sldId="257"/>
            <ac:spMk id="41" creationId="{3DAC0C92-199E-475C-9390-119A9B027276}"/>
          </ac:spMkLst>
        </pc:spChg>
        <pc:spChg chg="add del">
          <ac:chgData name="Damarla Baby Sowjanya" userId="a3612217498c938c" providerId="LiveId" clId="{B864D81D-6CE6-4DD3-8F3B-74FCE7F079CF}" dt="2024-12-09T16:17:50.109" v="70" actId="26606"/>
          <ac:spMkLst>
            <pc:docMk/>
            <pc:sldMk cId="385042011" sldId="257"/>
            <ac:spMk id="42" creationId="{C4CFB339-0ED8-4FE2-9EF1-6D1375B8499B}"/>
          </ac:spMkLst>
        </pc:spChg>
        <pc:spChg chg="add del">
          <ac:chgData name="Damarla Baby Sowjanya" userId="a3612217498c938c" providerId="LiveId" clId="{B864D81D-6CE6-4DD3-8F3B-74FCE7F079CF}" dt="2024-12-09T16:17:50.109" v="70" actId="26606"/>
          <ac:spMkLst>
            <pc:docMk/>
            <pc:sldMk cId="385042011" sldId="257"/>
            <ac:spMk id="43" creationId="{31896C80-2069-4431-9C19-83B913734490}"/>
          </ac:spMkLst>
        </pc:spChg>
        <pc:spChg chg="add del">
          <ac:chgData name="Damarla Baby Sowjanya" userId="a3612217498c938c" providerId="LiveId" clId="{B864D81D-6CE6-4DD3-8F3B-74FCE7F079CF}" dt="2024-12-09T16:17:50.109" v="70" actId="26606"/>
          <ac:spMkLst>
            <pc:docMk/>
            <pc:sldMk cId="385042011" sldId="257"/>
            <ac:spMk id="44" creationId="{BF120A21-0841-4823-B0C4-28AEBCEF9B78}"/>
          </ac:spMkLst>
        </pc:spChg>
        <pc:spChg chg="add del">
          <ac:chgData name="Damarla Baby Sowjanya" userId="a3612217498c938c" providerId="LiveId" clId="{B864D81D-6CE6-4DD3-8F3B-74FCE7F079CF}" dt="2024-12-09T16:17:50.109" v="70" actId="26606"/>
          <ac:spMkLst>
            <pc:docMk/>
            <pc:sldMk cId="385042011" sldId="257"/>
            <ac:spMk id="45" creationId="{DBB05BAE-BBD3-4289-899F-A6851503C6B0}"/>
          </ac:spMkLst>
        </pc:spChg>
        <pc:spChg chg="add del">
          <ac:chgData name="Damarla Baby Sowjanya" userId="a3612217498c938c" providerId="LiveId" clId="{B864D81D-6CE6-4DD3-8F3B-74FCE7F079CF}" dt="2024-12-09T16:17:50.109" v="70" actId="26606"/>
          <ac:spMkLst>
            <pc:docMk/>
            <pc:sldMk cId="385042011" sldId="257"/>
            <ac:spMk id="46" creationId="{9874D11C-36F5-4BBE-A490-019A54E953B0}"/>
          </ac:spMkLst>
        </pc:spChg>
        <pc:spChg chg="add del">
          <ac:chgData name="Damarla Baby Sowjanya" userId="a3612217498c938c" providerId="LiveId" clId="{B864D81D-6CE6-4DD3-8F3B-74FCE7F079CF}" dt="2024-12-09T16:17:51.631" v="72" actId="26606"/>
          <ac:spMkLst>
            <pc:docMk/>
            <pc:sldMk cId="385042011" sldId="257"/>
            <ac:spMk id="48" creationId="{D94A7024-D948-494D-8920-BBA2DA07D15B}"/>
          </ac:spMkLst>
        </pc:spChg>
        <pc:spChg chg="add del">
          <ac:chgData name="Damarla Baby Sowjanya" userId="a3612217498c938c" providerId="LiveId" clId="{B864D81D-6CE6-4DD3-8F3B-74FCE7F079CF}" dt="2024-12-09T16:17:51.631" v="72" actId="26606"/>
          <ac:spMkLst>
            <pc:docMk/>
            <pc:sldMk cId="385042011" sldId="257"/>
            <ac:spMk id="50" creationId="{E13170A2-C0C6-E8BD-D8F6-A315DFA65623}"/>
          </ac:spMkLst>
        </pc:spChg>
        <pc:spChg chg="add mod">
          <ac:chgData name="Damarla Baby Sowjanya" userId="a3612217498c938c" providerId="LiveId" clId="{B864D81D-6CE6-4DD3-8F3B-74FCE7F079CF}" dt="2024-12-09T16:17:51.694" v="74" actId="27636"/>
          <ac:spMkLst>
            <pc:docMk/>
            <pc:sldMk cId="385042011" sldId="257"/>
            <ac:spMk id="53" creationId="{E13170A2-C0C6-E8BD-D8F6-A315DFA65623}"/>
          </ac:spMkLst>
        </pc:spChg>
        <pc:spChg chg="add">
          <ac:chgData name="Damarla Baby Sowjanya" userId="a3612217498c938c" providerId="LiveId" clId="{B864D81D-6CE6-4DD3-8F3B-74FCE7F079CF}" dt="2024-12-09T16:17:51.647" v="73" actId="26606"/>
          <ac:spMkLst>
            <pc:docMk/>
            <pc:sldMk cId="385042011" sldId="257"/>
            <ac:spMk id="56" creationId="{3F088236-D655-4F88-B238-E16762358025}"/>
          </ac:spMkLst>
        </pc:spChg>
        <pc:spChg chg="add">
          <ac:chgData name="Damarla Baby Sowjanya" userId="a3612217498c938c" providerId="LiveId" clId="{B864D81D-6CE6-4DD3-8F3B-74FCE7F079CF}" dt="2024-12-09T16:17:51.647" v="73" actId="26606"/>
          <ac:spMkLst>
            <pc:docMk/>
            <pc:sldMk cId="385042011" sldId="257"/>
            <ac:spMk id="57" creationId="{3DAC0C92-199E-475C-9390-119A9B027276}"/>
          </ac:spMkLst>
        </pc:spChg>
        <pc:spChg chg="add">
          <ac:chgData name="Damarla Baby Sowjanya" userId="a3612217498c938c" providerId="LiveId" clId="{B864D81D-6CE6-4DD3-8F3B-74FCE7F079CF}" dt="2024-12-09T16:17:51.647" v="73" actId="26606"/>
          <ac:spMkLst>
            <pc:docMk/>
            <pc:sldMk cId="385042011" sldId="257"/>
            <ac:spMk id="58" creationId="{C4CFB339-0ED8-4FE2-9EF1-6D1375B8499B}"/>
          </ac:spMkLst>
        </pc:spChg>
        <pc:spChg chg="add">
          <ac:chgData name="Damarla Baby Sowjanya" userId="a3612217498c938c" providerId="LiveId" clId="{B864D81D-6CE6-4DD3-8F3B-74FCE7F079CF}" dt="2024-12-09T16:17:51.647" v="73" actId="26606"/>
          <ac:spMkLst>
            <pc:docMk/>
            <pc:sldMk cId="385042011" sldId="257"/>
            <ac:spMk id="59" creationId="{31896C80-2069-4431-9C19-83B913734490}"/>
          </ac:spMkLst>
        </pc:spChg>
        <pc:spChg chg="add">
          <ac:chgData name="Damarla Baby Sowjanya" userId="a3612217498c938c" providerId="LiveId" clId="{B864D81D-6CE6-4DD3-8F3B-74FCE7F079CF}" dt="2024-12-09T16:17:51.647" v="73" actId="26606"/>
          <ac:spMkLst>
            <pc:docMk/>
            <pc:sldMk cId="385042011" sldId="257"/>
            <ac:spMk id="60" creationId="{BF120A21-0841-4823-B0C4-28AEBCEF9B78}"/>
          </ac:spMkLst>
        </pc:spChg>
        <pc:spChg chg="add">
          <ac:chgData name="Damarla Baby Sowjanya" userId="a3612217498c938c" providerId="LiveId" clId="{B864D81D-6CE6-4DD3-8F3B-74FCE7F079CF}" dt="2024-12-09T16:17:51.647" v="73" actId="26606"/>
          <ac:spMkLst>
            <pc:docMk/>
            <pc:sldMk cId="385042011" sldId="257"/>
            <ac:spMk id="61" creationId="{DBB05BAE-BBD3-4289-899F-A6851503C6B0}"/>
          </ac:spMkLst>
        </pc:spChg>
        <pc:spChg chg="add">
          <ac:chgData name="Damarla Baby Sowjanya" userId="a3612217498c938c" providerId="LiveId" clId="{B864D81D-6CE6-4DD3-8F3B-74FCE7F079CF}" dt="2024-12-09T16:17:51.647" v="73" actId="26606"/>
          <ac:spMkLst>
            <pc:docMk/>
            <pc:sldMk cId="385042011" sldId="257"/>
            <ac:spMk id="62" creationId="{9874D11C-36F5-4BBE-A490-019A54E953B0}"/>
          </ac:spMkLst>
        </pc:spChg>
        <pc:graphicFrameChg chg="add del">
          <ac:chgData name="Damarla Baby Sowjanya" userId="a3612217498c938c" providerId="LiveId" clId="{B864D81D-6CE6-4DD3-8F3B-74FCE7F079CF}" dt="2024-12-09T16:17:43.261" v="65" actId="26606"/>
          <ac:graphicFrameMkLst>
            <pc:docMk/>
            <pc:sldMk cId="385042011" sldId="257"/>
            <ac:graphicFrameMk id="30" creationId="{672B22C8-268A-05CD-4D06-54B464F80C52}"/>
          </ac:graphicFrameMkLst>
        </pc:graphicFrameChg>
        <pc:picChg chg="add del">
          <ac:chgData name="Damarla Baby Sowjanya" userId="a3612217498c938c" providerId="LiveId" clId="{B864D81D-6CE6-4DD3-8F3B-74FCE7F079CF}" dt="2024-12-09T16:17:35.747" v="61" actId="26606"/>
          <ac:picMkLst>
            <pc:docMk/>
            <pc:sldMk cId="385042011" sldId="257"/>
            <ac:picMk id="5" creationId="{D05F4634-EFDB-152E-5687-869A22F4E840}"/>
          </ac:picMkLst>
        </pc:picChg>
        <pc:picChg chg="add del">
          <ac:chgData name="Damarla Baby Sowjanya" userId="a3612217498c938c" providerId="LiveId" clId="{B864D81D-6CE6-4DD3-8F3B-74FCE7F079CF}" dt="2024-12-09T16:17:39.707" v="63" actId="26606"/>
          <ac:picMkLst>
            <pc:docMk/>
            <pc:sldMk cId="385042011" sldId="257"/>
            <ac:picMk id="28" creationId="{4553BABF-2F39-CCFB-CB0C-79F5ADE624FA}"/>
          </ac:picMkLst>
        </pc:picChg>
        <pc:picChg chg="add del">
          <ac:chgData name="Damarla Baby Sowjanya" userId="a3612217498c938c" providerId="LiveId" clId="{B864D81D-6CE6-4DD3-8F3B-74FCE7F079CF}" dt="2024-12-09T16:17:44.975" v="67" actId="26606"/>
          <ac:picMkLst>
            <pc:docMk/>
            <pc:sldMk cId="385042011" sldId="257"/>
            <ac:picMk id="33" creationId="{4553BABF-2F39-CCFB-CB0C-79F5ADE624FA}"/>
          </ac:picMkLst>
        </pc:picChg>
        <pc:picChg chg="add del">
          <ac:chgData name="Damarla Baby Sowjanya" userId="a3612217498c938c" providerId="LiveId" clId="{B864D81D-6CE6-4DD3-8F3B-74FCE7F079CF}" dt="2024-12-09T16:17:50.109" v="70" actId="26606"/>
          <ac:picMkLst>
            <pc:docMk/>
            <pc:sldMk cId="385042011" sldId="257"/>
            <ac:picMk id="36" creationId="{D05F4634-EFDB-152E-5687-869A22F4E840}"/>
          </ac:picMkLst>
        </pc:picChg>
        <pc:picChg chg="add del">
          <ac:chgData name="Damarla Baby Sowjanya" userId="a3612217498c938c" providerId="LiveId" clId="{B864D81D-6CE6-4DD3-8F3B-74FCE7F079CF}" dt="2024-12-09T16:17:51.631" v="72" actId="26606"/>
          <ac:picMkLst>
            <pc:docMk/>
            <pc:sldMk cId="385042011" sldId="257"/>
            <ac:picMk id="49" creationId="{4553BABF-2F39-CCFB-CB0C-79F5ADE624FA}"/>
          </ac:picMkLst>
        </pc:picChg>
        <pc:picChg chg="add">
          <ac:chgData name="Damarla Baby Sowjanya" userId="a3612217498c938c" providerId="LiveId" clId="{B864D81D-6CE6-4DD3-8F3B-74FCE7F079CF}" dt="2024-12-09T16:17:51.647" v="73" actId="26606"/>
          <ac:picMkLst>
            <pc:docMk/>
            <pc:sldMk cId="385042011" sldId="257"/>
            <ac:picMk id="52" creationId="{D05F4634-EFDB-152E-5687-869A22F4E840}"/>
          </ac:picMkLst>
        </pc:picChg>
        <pc:cxnChg chg="add del">
          <ac:chgData name="Damarla Baby Sowjanya" userId="a3612217498c938c" providerId="LiveId" clId="{B864D81D-6CE6-4DD3-8F3B-74FCE7F079CF}" dt="2024-12-09T16:17:35.747" v="61" actId="26606"/>
          <ac:cxnSpMkLst>
            <pc:docMk/>
            <pc:sldMk cId="385042011" sldId="257"/>
            <ac:cxnSpMk id="9" creationId="{64FA5DFF-7FE6-4855-84E6-DFA78EE978BD}"/>
          </ac:cxnSpMkLst>
        </pc:cxnChg>
        <pc:cxnChg chg="add del">
          <ac:chgData name="Damarla Baby Sowjanya" userId="a3612217498c938c" providerId="LiveId" clId="{B864D81D-6CE6-4DD3-8F3B-74FCE7F079CF}" dt="2024-12-09T16:17:35.747" v="61" actId="26606"/>
          <ac:cxnSpMkLst>
            <pc:docMk/>
            <pc:sldMk cId="385042011" sldId="257"/>
            <ac:cxnSpMk id="11" creationId="{2AFD8CBA-54A3-4363-991B-B9C631BBFA74}"/>
          </ac:cxnSpMkLst>
        </pc:cxnChg>
        <pc:cxnChg chg="add del">
          <ac:chgData name="Damarla Baby Sowjanya" userId="a3612217498c938c" providerId="LiveId" clId="{B864D81D-6CE6-4DD3-8F3B-74FCE7F079CF}" dt="2024-12-09T16:17:50.109" v="70" actId="26606"/>
          <ac:cxnSpMkLst>
            <pc:docMk/>
            <pc:sldMk cId="385042011" sldId="257"/>
            <ac:cxnSpMk id="38" creationId="{64FA5DFF-7FE6-4855-84E6-DFA78EE978BD}"/>
          </ac:cxnSpMkLst>
        </pc:cxnChg>
        <pc:cxnChg chg="add del">
          <ac:chgData name="Damarla Baby Sowjanya" userId="a3612217498c938c" providerId="LiveId" clId="{B864D81D-6CE6-4DD3-8F3B-74FCE7F079CF}" dt="2024-12-09T16:17:50.109" v="70" actId="26606"/>
          <ac:cxnSpMkLst>
            <pc:docMk/>
            <pc:sldMk cId="385042011" sldId="257"/>
            <ac:cxnSpMk id="39" creationId="{2AFD8CBA-54A3-4363-991B-B9C631BBFA74}"/>
          </ac:cxnSpMkLst>
        </pc:cxnChg>
        <pc:cxnChg chg="add">
          <ac:chgData name="Damarla Baby Sowjanya" userId="a3612217498c938c" providerId="LiveId" clId="{B864D81D-6CE6-4DD3-8F3B-74FCE7F079CF}" dt="2024-12-09T16:17:51.647" v="73" actId="26606"/>
          <ac:cxnSpMkLst>
            <pc:docMk/>
            <pc:sldMk cId="385042011" sldId="257"/>
            <ac:cxnSpMk id="54" creationId="{64FA5DFF-7FE6-4855-84E6-DFA78EE978BD}"/>
          </ac:cxnSpMkLst>
        </pc:cxnChg>
        <pc:cxnChg chg="add">
          <ac:chgData name="Damarla Baby Sowjanya" userId="a3612217498c938c" providerId="LiveId" clId="{B864D81D-6CE6-4DD3-8F3B-74FCE7F079CF}" dt="2024-12-09T16:17:51.647" v="73" actId="26606"/>
          <ac:cxnSpMkLst>
            <pc:docMk/>
            <pc:sldMk cId="385042011" sldId="257"/>
            <ac:cxnSpMk id="55" creationId="{2AFD8CBA-54A3-4363-991B-B9C631BBFA74}"/>
          </ac:cxnSpMkLst>
        </pc:cxnChg>
      </pc:sldChg>
      <pc:sldChg chg="addSp delSp modSp mod setBg">
        <pc:chgData name="Damarla Baby Sowjanya" userId="a3612217498c938c" providerId="LiveId" clId="{B864D81D-6CE6-4DD3-8F3B-74FCE7F079CF}" dt="2024-12-09T16:23:23.099" v="177" actId="26606"/>
        <pc:sldMkLst>
          <pc:docMk/>
          <pc:sldMk cId="4190275348" sldId="258"/>
        </pc:sldMkLst>
        <pc:spChg chg="mod">
          <ac:chgData name="Damarla Baby Sowjanya" userId="a3612217498c938c" providerId="LiveId" clId="{B864D81D-6CE6-4DD3-8F3B-74FCE7F079CF}" dt="2024-12-09T16:23:23.099" v="177" actId="26606"/>
          <ac:spMkLst>
            <pc:docMk/>
            <pc:sldMk cId="4190275348" sldId="258"/>
            <ac:spMk id="2" creationId="{94E7AD0D-7A80-3078-87C2-DC58D400F756}"/>
          </ac:spMkLst>
        </pc:spChg>
        <pc:spChg chg="mod">
          <ac:chgData name="Damarla Baby Sowjanya" userId="a3612217498c938c" providerId="LiveId" clId="{B864D81D-6CE6-4DD3-8F3B-74FCE7F079CF}" dt="2024-12-09T16:23:23.099" v="177" actId="26606"/>
          <ac:spMkLst>
            <pc:docMk/>
            <pc:sldMk cId="4190275348" sldId="258"/>
            <ac:spMk id="3" creationId="{7A605B98-7792-D275-C2BC-DBD468660E15}"/>
          </ac:spMkLst>
        </pc:spChg>
        <pc:spChg chg="add del">
          <ac:chgData name="Damarla Baby Sowjanya" userId="a3612217498c938c" providerId="LiveId" clId="{B864D81D-6CE6-4DD3-8F3B-74FCE7F079CF}" dt="2024-12-09T16:23:23.083" v="176" actId="26606"/>
          <ac:spMkLst>
            <pc:docMk/>
            <pc:sldMk cId="4190275348" sldId="258"/>
            <ac:spMk id="8" creationId="{A65AC7D1-EAA9-48F5-B509-60A7F50BF703}"/>
          </ac:spMkLst>
        </pc:spChg>
        <pc:spChg chg="add del">
          <ac:chgData name="Damarla Baby Sowjanya" userId="a3612217498c938c" providerId="LiveId" clId="{B864D81D-6CE6-4DD3-8F3B-74FCE7F079CF}" dt="2024-12-09T16:23:23.083" v="176" actId="26606"/>
          <ac:spMkLst>
            <pc:docMk/>
            <pc:sldMk cId="4190275348" sldId="258"/>
            <ac:spMk id="10" creationId="{D6320AF9-619A-4175-865B-5663E1AEF4C5}"/>
          </ac:spMkLst>
        </pc:spChg>
        <pc:spChg chg="add del">
          <ac:chgData name="Damarla Baby Sowjanya" userId="a3612217498c938c" providerId="LiveId" clId="{B864D81D-6CE6-4DD3-8F3B-74FCE7F079CF}" dt="2024-12-09T16:23:18.307" v="174" actId="26606"/>
          <ac:spMkLst>
            <pc:docMk/>
            <pc:sldMk cId="4190275348" sldId="258"/>
            <ac:spMk id="13" creationId="{3F088236-D655-4F88-B238-E16762358025}"/>
          </ac:spMkLst>
        </pc:spChg>
        <pc:spChg chg="add del">
          <ac:chgData name="Damarla Baby Sowjanya" userId="a3612217498c938c" providerId="LiveId" clId="{B864D81D-6CE6-4DD3-8F3B-74FCE7F079CF}" dt="2024-12-09T16:23:18.307" v="174" actId="26606"/>
          <ac:spMkLst>
            <pc:docMk/>
            <pc:sldMk cId="4190275348" sldId="258"/>
            <ac:spMk id="15" creationId="{3DAC0C92-199E-475C-9390-119A9B027276}"/>
          </ac:spMkLst>
        </pc:spChg>
        <pc:spChg chg="add del">
          <ac:chgData name="Damarla Baby Sowjanya" userId="a3612217498c938c" providerId="LiveId" clId="{B864D81D-6CE6-4DD3-8F3B-74FCE7F079CF}" dt="2024-12-09T16:23:23.083" v="176" actId="26606"/>
          <ac:spMkLst>
            <pc:docMk/>
            <pc:sldMk cId="4190275348" sldId="258"/>
            <ac:spMk id="16" creationId="{7E018740-5C2B-4A41-AC1A-7E68D1EC1954}"/>
          </ac:spMkLst>
        </pc:spChg>
        <pc:spChg chg="add del">
          <ac:chgData name="Damarla Baby Sowjanya" userId="a3612217498c938c" providerId="LiveId" clId="{B864D81D-6CE6-4DD3-8F3B-74FCE7F079CF}" dt="2024-12-09T16:23:18.307" v="174" actId="26606"/>
          <ac:spMkLst>
            <pc:docMk/>
            <pc:sldMk cId="4190275348" sldId="258"/>
            <ac:spMk id="17" creationId="{C4CFB339-0ED8-4FE2-9EF1-6D1375B8499B}"/>
          </ac:spMkLst>
        </pc:spChg>
        <pc:spChg chg="add del">
          <ac:chgData name="Damarla Baby Sowjanya" userId="a3612217498c938c" providerId="LiveId" clId="{B864D81D-6CE6-4DD3-8F3B-74FCE7F079CF}" dt="2024-12-09T16:23:23.083" v="176" actId="26606"/>
          <ac:spMkLst>
            <pc:docMk/>
            <pc:sldMk cId="4190275348" sldId="258"/>
            <ac:spMk id="18" creationId="{166F75A4-C475-4941-8EE2-B80A06A2C1BB}"/>
          </ac:spMkLst>
        </pc:spChg>
        <pc:spChg chg="add del">
          <ac:chgData name="Damarla Baby Sowjanya" userId="a3612217498c938c" providerId="LiveId" clId="{B864D81D-6CE6-4DD3-8F3B-74FCE7F079CF}" dt="2024-12-09T16:23:18.307" v="174" actId="26606"/>
          <ac:spMkLst>
            <pc:docMk/>
            <pc:sldMk cId="4190275348" sldId="258"/>
            <ac:spMk id="19" creationId="{31896C80-2069-4431-9C19-83B913734490}"/>
          </ac:spMkLst>
        </pc:spChg>
        <pc:spChg chg="add del">
          <ac:chgData name="Damarla Baby Sowjanya" userId="a3612217498c938c" providerId="LiveId" clId="{B864D81D-6CE6-4DD3-8F3B-74FCE7F079CF}" dt="2024-12-09T16:23:23.083" v="176" actId="26606"/>
          <ac:spMkLst>
            <pc:docMk/>
            <pc:sldMk cId="4190275348" sldId="258"/>
            <ac:spMk id="20" creationId="{A032553A-72E8-4B0D-8405-FF9771C9AF05}"/>
          </ac:spMkLst>
        </pc:spChg>
        <pc:spChg chg="add del">
          <ac:chgData name="Damarla Baby Sowjanya" userId="a3612217498c938c" providerId="LiveId" clId="{B864D81D-6CE6-4DD3-8F3B-74FCE7F079CF}" dt="2024-12-09T16:23:18.307" v="174" actId="26606"/>
          <ac:spMkLst>
            <pc:docMk/>
            <pc:sldMk cId="4190275348" sldId="258"/>
            <ac:spMk id="21" creationId="{BF120A21-0841-4823-B0C4-28AEBCEF9B78}"/>
          </ac:spMkLst>
        </pc:spChg>
        <pc:spChg chg="add del">
          <ac:chgData name="Damarla Baby Sowjanya" userId="a3612217498c938c" providerId="LiveId" clId="{B864D81D-6CE6-4DD3-8F3B-74FCE7F079CF}" dt="2024-12-09T16:23:23.083" v="176" actId="26606"/>
          <ac:spMkLst>
            <pc:docMk/>
            <pc:sldMk cId="4190275348" sldId="258"/>
            <ac:spMk id="22" creationId="{765800AC-C3B9-498E-87BC-29FAE4C76B21}"/>
          </ac:spMkLst>
        </pc:spChg>
        <pc:spChg chg="add del">
          <ac:chgData name="Damarla Baby Sowjanya" userId="a3612217498c938c" providerId="LiveId" clId="{B864D81D-6CE6-4DD3-8F3B-74FCE7F079CF}" dt="2024-12-09T16:23:18.307" v="174" actId="26606"/>
          <ac:spMkLst>
            <pc:docMk/>
            <pc:sldMk cId="4190275348" sldId="258"/>
            <ac:spMk id="23" creationId="{DBB05BAE-BBD3-4289-899F-A6851503C6B0}"/>
          </ac:spMkLst>
        </pc:spChg>
        <pc:spChg chg="add del">
          <ac:chgData name="Damarla Baby Sowjanya" userId="a3612217498c938c" providerId="LiveId" clId="{B864D81D-6CE6-4DD3-8F3B-74FCE7F079CF}" dt="2024-12-09T16:23:23.083" v="176" actId="26606"/>
          <ac:spMkLst>
            <pc:docMk/>
            <pc:sldMk cId="4190275348" sldId="258"/>
            <ac:spMk id="24" creationId="{1F9D6ACB-2FF4-49F9-978A-E0D5327FC635}"/>
          </ac:spMkLst>
        </pc:spChg>
        <pc:spChg chg="add del">
          <ac:chgData name="Damarla Baby Sowjanya" userId="a3612217498c938c" providerId="LiveId" clId="{B864D81D-6CE6-4DD3-8F3B-74FCE7F079CF}" dt="2024-12-09T16:23:18.307" v="174" actId="26606"/>
          <ac:spMkLst>
            <pc:docMk/>
            <pc:sldMk cId="4190275348" sldId="258"/>
            <ac:spMk id="25" creationId="{9874D11C-36F5-4BBE-A490-019A54E953B0}"/>
          </ac:spMkLst>
        </pc:spChg>
        <pc:spChg chg="add del">
          <ac:chgData name="Damarla Baby Sowjanya" userId="a3612217498c938c" providerId="LiveId" clId="{B864D81D-6CE6-4DD3-8F3B-74FCE7F079CF}" dt="2024-12-09T16:23:23.083" v="176" actId="26606"/>
          <ac:spMkLst>
            <pc:docMk/>
            <pc:sldMk cId="4190275348" sldId="258"/>
            <ac:spMk id="26" creationId="{142BFA2A-77A0-4F60-A32A-685681C84889}"/>
          </ac:spMkLst>
        </pc:spChg>
        <pc:picChg chg="add del">
          <ac:chgData name="Damarla Baby Sowjanya" userId="a3612217498c938c" providerId="LiveId" clId="{B864D81D-6CE6-4DD3-8F3B-74FCE7F079CF}" dt="2024-12-09T16:23:18.307" v="174" actId="26606"/>
          <ac:picMkLst>
            <pc:docMk/>
            <pc:sldMk cId="4190275348" sldId="258"/>
            <ac:picMk id="5" creationId="{791DDABC-6357-E179-4389-00081643BE1E}"/>
          </ac:picMkLst>
        </pc:picChg>
        <pc:cxnChg chg="add del">
          <ac:chgData name="Damarla Baby Sowjanya" userId="a3612217498c938c" providerId="LiveId" clId="{B864D81D-6CE6-4DD3-8F3B-74FCE7F079CF}" dt="2024-12-09T16:23:18.307" v="174" actId="26606"/>
          <ac:cxnSpMkLst>
            <pc:docMk/>
            <pc:sldMk cId="4190275348" sldId="258"/>
            <ac:cxnSpMk id="9" creationId="{64FA5DFF-7FE6-4855-84E6-DFA78EE978BD}"/>
          </ac:cxnSpMkLst>
        </pc:cxnChg>
        <pc:cxnChg chg="add del">
          <ac:chgData name="Damarla Baby Sowjanya" userId="a3612217498c938c" providerId="LiveId" clId="{B864D81D-6CE6-4DD3-8F3B-74FCE7F079CF}" dt="2024-12-09T16:23:18.307" v="174" actId="26606"/>
          <ac:cxnSpMkLst>
            <pc:docMk/>
            <pc:sldMk cId="4190275348" sldId="258"/>
            <ac:cxnSpMk id="11" creationId="{2AFD8CBA-54A3-4363-991B-B9C631BBFA74}"/>
          </ac:cxnSpMkLst>
        </pc:cxnChg>
        <pc:cxnChg chg="add del">
          <ac:chgData name="Damarla Baby Sowjanya" userId="a3612217498c938c" providerId="LiveId" clId="{B864D81D-6CE6-4DD3-8F3B-74FCE7F079CF}" dt="2024-12-09T16:23:23.083" v="176" actId="26606"/>
          <ac:cxnSpMkLst>
            <pc:docMk/>
            <pc:sldMk cId="4190275348" sldId="258"/>
            <ac:cxnSpMk id="12" creationId="{063B6EC6-D752-4EE7-908B-F8F19E8C7FEA}"/>
          </ac:cxnSpMkLst>
        </pc:cxnChg>
        <pc:cxnChg chg="add del">
          <ac:chgData name="Damarla Baby Sowjanya" userId="a3612217498c938c" providerId="LiveId" clId="{B864D81D-6CE6-4DD3-8F3B-74FCE7F079CF}" dt="2024-12-09T16:23:23.083" v="176" actId="26606"/>
          <ac:cxnSpMkLst>
            <pc:docMk/>
            <pc:sldMk cId="4190275348" sldId="258"/>
            <ac:cxnSpMk id="14" creationId="{EFECD4E8-AD3E-4228-82A2-9461958EA94D}"/>
          </ac:cxnSpMkLst>
        </pc:cxnChg>
        <pc:cxnChg chg="add">
          <ac:chgData name="Damarla Baby Sowjanya" userId="a3612217498c938c" providerId="LiveId" clId="{B864D81D-6CE6-4DD3-8F3B-74FCE7F079CF}" dt="2024-12-09T16:23:23.099" v="177" actId="26606"/>
          <ac:cxnSpMkLst>
            <pc:docMk/>
            <pc:sldMk cId="4190275348" sldId="258"/>
            <ac:cxnSpMk id="28" creationId="{0B5F7E3B-C5F1-40E0-A491-558BAFBC1127}"/>
          </ac:cxnSpMkLst>
        </pc:cxnChg>
      </pc:sldChg>
      <pc:sldChg chg="addSp delSp modSp mod setBg">
        <pc:chgData name="Damarla Baby Sowjanya" userId="a3612217498c938c" providerId="LiveId" clId="{B864D81D-6CE6-4DD3-8F3B-74FCE7F079CF}" dt="2024-12-09T16:18:38.805" v="85" actId="26606"/>
        <pc:sldMkLst>
          <pc:docMk/>
          <pc:sldMk cId="1919681367" sldId="259"/>
        </pc:sldMkLst>
        <pc:spChg chg="mod">
          <ac:chgData name="Damarla Baby Sowjanya" userId="a3612217498c938c" providerId="LiveId" clId="{B864D81D-6CE6-4DD3-8F3B-74FCE7F079CF}" dt="2024-12-09T16:18:38.805" v="85" actId="26606"/>
          <ac:spMkLst>
            <pc:docMk/>
            <pc:sldMk cId="1919681367" sldId="259"/>
            <ac:spMk id="2" creationId="{DCD05C0E-F354-0E57-9C5C-DEBCD0879E62}"/>
          </ac:spMkLst>
        </pc:spChg>
        <pc:spChg chg="add del mod">
          <ac:chgData name="Damarla Baby Sowjanya" userId="a3612217498c938c" providerId="LiveId" clId="{B864D81D-6CE6-4DD3-8F3B-74FCE7F079CF}" dt="2024-12-09T16:18:38.805" v="85" actId="26606"/>
          <ac:spMkLst>
            <pc:docMk/>
            <pc:sldMk cId="1919681367" sldId="259"/>
            <ac:spMk id="4" creationId="{21038173-B210-711C-53C8-637642F8FC15}"/>
          </ac:spMkLst>
        </pc:spChg>
        <pc:spChg chg="add del">
          <ac:chgData name="Damarla Baby Sowjanya" userId="a3612217498c938c" providerId="LiveId" clId="{B864D81D-6CE6-4DD3-8F3B-74FCE7F079CF}" dt="2024-12-09T16:18:00.105" v="76" actId="26606"/>
          <ac:spMkLst>
            <pc:docMk/>
            <pc:sldMk cId="1919681367" sldId="259"/>
            <ac:spMk id="14" creationId="{3F088236-D655-4F88-B238-E16762358025}"/>
          </ac:spMkLst>
        </pc:spChg>
        <pc:spChg chg="add del">
          <ac:chgData name="Damarla Baby Sowjanya" userId="a3612217498c938c" providerId="LiveId" clId="{B864D81D-6CE6-4DD3-8F3B-74FCE7F079CF}" dt="2024-12-09T16:18:00.105" v="76" actId="26606"/>
          <ac:spMkLst>
            <pc:docMk/>
            <pc:sldMk cId="1919681367" sldId="259"/>
            <ac:spMk id="16" creationId="{3DAC0C92-199E-475C-9390-119A9B027276}"/>
          </ac:spMkLst>
        </pc:spChg>
        <pc:spChg chg="add del">
          <ac:chgData name="Damarla Baby Sowjanya" userId="a3612217498c938c" providerId="LiveId" clId="{B864D81D-6CE6-4DD3-8F3B-74FCE7F079CF}" dt="2024-12-09T16:18:00.105" v="76" actId="26606"/>
          <ac:spMkLst>
            <pc:docMk/>
            <pc:sldMk cId="1919681367" sldId="259"/>
            <ac:spMk id="18" creationId="{C4CFB339-0ED8-4FE2-9EF1-6D1375B8499B}"/>
          </ac:spMkLst>
        </pc:spChg>
        <pc:spChg chg="add del">
          <ac:chgData name="Damarla Baby Sowjanya" userId="a3612217498c938c" providerId="LiveId" clId="{B864D81D-6CE6-4DD3-8F3B-74FCE7F079CF}" dt="2024-12-09T16:18:00.105" v="76" actId="26606"/>
          <ac:spMkLst>
            <pc:docMk/>
            <pc:sldMk cId="1919681367" sldId="259"/>
            <ac:spMk id="20" creationId="{31896C80-2069-4431-9C19-83B913734490}"/>
          </ac:spMkLst>
        </pc:spChg>
        <pc:spChg chg="add del">
          <ac:chgData name="Damarla Baby Sowjanya" userId="a3612217498c938c" providerId="LiveId" clId="{B864D81D-6CE6-4DD3-8F3B-74FCE7F079CF}" dt="2024-12-09T16:18:00.105" v="76" actId="26606"/>
          <ac:spMkLst>
            <pc:docMk/>
            <pc:sldMk cId="1919681367" sldId="259"/>
            <ac:spMk id="22" creationId="{BF120A21-0841-4823-B0C4-28AEBCEF9B78}"/>
          </ac:spMkLst>
        </pc:spChg>
        <pc:spChg chg="add del">
          <ac:chgData name="Damarla Baby Sowjanya" userId="a3612217498c938c" providerId="LiveId" clId="{B864D81D-6CE6-4DD3-8F3B-74FCE7F079CF}" dt="2024-12-09T16:18:24.500" v="82" actId="26606"/>
          <ac:spMkLst>
            <pc:docMk/>
            <pc:sldMk cId="1919681367" sldId="259"/>
            <ac:spMk id="23" creationId="{D6188152-70CA-4742-AA0D-863A7FDB4793}"/>
          </ac:spMkLst>
        </pc:spChg>
        <pc:spChg chg="add del">
          <ac:chgData name="Damarla Baby Sowjanya" userId="a3612217498c938c" providerId="LiveId" clId="{B864D81D-6CE6-4DD3-8F3B-74FCE7F079CF}" dt="2024-12-09T16:18:00.105" v="76" actId="26606"/>
          <ac:spMkLst>
            <pc:docMk/>
            <pc:sldMk cId="1919681367" sldId="259"/>
            <ac:spMk id="24" creationId="{DBB05BAE-BBD3-4289-899F-A6851503C6B0}"/>
          </ac:spMkLst>
        </pc:spChg>
        <pc:spChg chg="add del">
          <ac:chgData name="Damarla Baby Sowjanya" userId="a3612217498c938c" providerId="LiveId" clId="{B864D81D-6CE6-4DD3-8F3B-74FCE7F079CF}" dt="2024-12-09T16:18:00.105" v="76" actId="26606"/>
          <ac:spMkLst>
            <pc:docMk/>
            <pc:sldMk cId="1919681367" sldId="259"/>
            <ac:spMk id="26" creationId="{9874D11C-36F5-4BBE-A490-019A54E953B0}"/>
          </ac:spMkLst>
        </pc:spChg>
        <pc:spChg chg="add del">
          <ac:chgData name="Damarla Baby Sowjanya" userId="a3612217498c938c" providerId="LiveId" clId="{B864D81D-6CE6-4DD3-8F3B-74FCE7F079CF}" dt="2024-12-09T16:18:03.796" v="78" actId="26606"/>
          <ac:spMkLst>
            <pc:docMk/>
            <pc:sldMk cId="1919681367" sldId="259"/>
            <ac:spMk id="29" creationId="{3BCB5F6A-9EB0-40B0-9D13-3023E9A20508}"/>
          </ac:spMkLst>
        </pc:spChg>
        <pc:spChg chg="add del">
          <ac:chgData name="Damarla Baby Sowjanya" userId="a3612217498c938c" providerId="LiveId" clId="{B864D81D-6CE6-4DD3-8F3B-74FCE7F079CF}" dt="2024-12-09T16:18:24.500" v="82" actId="26606"/>
          <ac:spMkLst>
            <pc:docMk/>
            <pc:sldMk cId="1919681367" sldId="259"/>
            <ac:spMk id="33" creationId="{1DA27254-207B-4B52-973B-03A6D7C253A8}"/>
          </ac:spMkLst>
        </pc:spChg>
        <pc:spChg chg="add del">
          <ac:chgData name="Damarla Baby Sowjanya" userId="a3612217498c938c" providerId="LiveId" clId="{B864D81D-6CE6-4DD3-8F3B-74FCE7F079CF}" dt="2024-12-09T16:18:38.789" v="84" actId="26606"/>
          <ac:spMkLst>
            <pc:docMk/>
            <pc:sldMk cId="1919681367" sldId="259"/>
            <ac:spMk id="41" creationId="{14D16F1A-5D78-4402-81FF-31A98AFD6BBD}"/>
          </ac:spMkLst>
        </pc:spChg>
        <pc:spChg chg="add del">
          <ac:chgData name="Damarla Baby Sowjanya" userId="a3612217498c938c" providerId="LiveId" clId="{B864D81D-6CE6-4DD3-8F3B-74FCE7F079CF}" dt="2024-12-09T16:18:38.789" v="84" actId="26606"/>
          <ac:spMkLst>
            <pc:docMk/>
            <pc:sldMk cId="1919681367" sldId="259"/>
            <ac:spMk id="42" creationId="{1B2FB7F0-6A45-43E8-88A7-48E46E6D48CA}"/>
          </ac:spMkLst>
        </pc:spChg>
        <pc:spChg chg="add del">
          <ac:chgData name="Damarla Baby Sowjanya" userId="a3612217498c938c" providerId="LiveId" clId="{B864D81D-6CE6-4DD3-8F3B-74FCE7F079CF}" dt="2024-12-09T16:18:38.789" v="84" actId="26606"/>
          <ac:spMkLst>
            <pc:docMk/>
            <pc:sldMk cId="1919681367" sldId="259"/>
            <ac:spMk id="43" creationId="{6BA9C607-662B-4FBB-A3F3-CF593AD736CD}"/>
          </ac:spMkLst>
        </pc:spChg>
        <pc:spChg chg="add">
          <ac:chgData name="Damarla Baby Sowjanya" userId="a3612217498c938c" providerId="LiveId" clId="{B864D81D-6CE6-4DD3-8F3B-74FCE7F079CF}" dt="2024-12-09T16:18:38.805" v="85" actId="26606"/>
          <ac:spMkLst>
            <pc:docMk/>
            <pc:sldMk cId="1919681367" sldId="259"/>
            <ac:spMk id="46" creationId="{D94A7024-D948-494D-8920-BBA2DA07D15B}"/>
          </ac:spMkLst>
        </pc:spChg>
        <pc:spChg chg="add">
          <ac:chgData name="Damarla Baby Sowjanya" userId="a3612217498c938c" providerId="LiveId" clId="{B864D81D-6CE6-4DD3-8F3B-74FCE7F079CF}" dt="2024-12-09T16:18:38.805" v="85" actId="26606"/>
          <ac:spMkLst>
            <pc:docMk/>
            <pc:sldMk cId="1919681367" sldId="259"/>
            <ac:spMk id="48" creationId="{21038173-B210-711C-53C8-637642F8FC15}"/>
          </ac:spMkLst>
        </pc:spChg>
        <pc:grpChg chg="add del">
          <ac:chgData name="Damarla Baby Sowjanya" userId="a3612217498c938c" providerId="LiveId" clId="{B864D81D-6CE6-4DD3-8F3B-74FCE7F079CF}" dt="2024-12-09T16:18:24.500" v="82" actId="26606"/>
          <ac:grpSpMkLst>
            <pc:docMk/>
            <pc:sldMk cId="1919681367" sldId="259"/>
            <ac:grpSpMk id="34" creationId="{AE3358E8-FEB4-4E5C-903A-92C75E6BDD18}"/>
          </ac:grpSpMkLst>
        </pc:grpChg>
        <pc:graphicFrameChg chg="add del">
          <ac:chgData name="Damarla Baby Sowjanya" userId="a3612217498c938c" providerId="LiveId" clId="{B864D81D-6CE6-4DD3-8F3B-74FCE7F079CF}" dt="2024-12-09T16:18:17.130" v="80" actId="26606"/>
          <ac:graphicFrameMkLst>
            <pc:docMk/>
            <pc:sldMk cId="1919681367" sldId="259"/>
            <ac:graphicFrameMk id="31" creationId="{2CC767BF-11F7-3F20-6C12-115E2D9DE98E}"/>
          </ac:graphicFrameMkLst>
        </pc:graphicFrameChg>
        <pc:graphicFrameChg chg="add del">
          <ac:chgData name="Damarla Baby Sowjanya" userId="a3612217498c938c" providerId="LiveId" clId="{B864D81D-6CE6-4DD3-8F3B-74FCE7F079CF}" dt="2024-12-09T16:18:24.500" v="82" actId="26606"/>
          <ac:graphicFrameMkLst>
            <pc:docMk/>
            <pc:sldMk cId="1919681367" sldId="259"/>
            <ac:graphicFrameMk id="39" creationId="{35E72D85-377A-5F28-AA19-53807D507AB4}"/>
          </ac:graphicFrameMkLst>
        </pc:graphicFrameChg>
        <pc:graphicFrameChg chg="add del">
          <ac:chgData name="Damarla Baby Sowjanya" userId="a3612217498c938c" providerId="LiveId" clId="{B864D81D-6CE6-4DD3-8F3B-74FCE7F079CF}" dt="2024-12-09T16:18:38.789" v="84" actId="26606"/>
          <ac:graphicFrameMkLst>
            <pc:docMk/>
            <pc:sldMk cId="1919681367" sldId="259"/>
            <ac:graphicFrameMk id="44" creationId="{77193107-DAA7-2D59-0322-2266017FDD45}"/>
          </ac:graphicFrameMkLst>
        </pc:graphicFrameChg>
        <pc:picChg chg="add del">
          <ac:chgData name="Damarla Baby Sowjanya" userId="a3612217498c938c" providerId="LiveId" clId="{B864D81D-6CE6-4DD3-8F3B-74FCE7F079CF}" dt="2024-12-09T16:18:00.105" v="76" actId="26606"/>
          <ac:picMkLst>
            <pc:docMk/>
            <pc:sldMk cId="1919681367" sldId="259"/>
            <ac:picMk id="6" creationId="{BE7A3199-8CF3-6CEC-67AB-F107B11E3EAD}"/>
          </ac:picMkLst>
        </pc:picChg>
        <pc:picChg chg="add del">
          <ac:chgData name="Damarla Baby Sowjanya" userId="a3612217498c938c" providerId="LiveId" clId="{B864D81D-6CE6-4DD3-8F3B-74FCE7F079CF}" dt="2024-12-09T16:18:03.796" v="78" actId="26606"/>
          <ac:picMkLst>
            <pc:docMk/>
            <pc:sldMk cId="1919681367" sldId="259"/>
            <ac:picMk id="28" creationId="{A77EC7A0-444D-AEF6-145D-B76EAEC8B386}"/>
          </ac:picMkLst>
        </pc:picChg>
        <pc:picChg chg="add">
          <ac:chgData name="Damarla Baby Sowjanya" userId="a3612217498c938c" providerId="LiveId" clId="{B864D81D-6CE6-4DD3-8F3B-74FCE7F079CF}" dt="2024-12-09T16:18:38.805" v="85" actId="26606"/>
          <ac:picMkLst>
            <pc:docMk/>
            <pc:sldMk cId="1919681367" sldId="259"/>
            <ac:picMk id="47" creationId="{7AF64D44-0760-084E-AB28-3F7C869E5468}"/>
          </ac:picMkLst>
        </pc:picChg>
        <pc:cxnChg chg="add del">
          <ac:chgData name="Damarla Baby Sowjanya" userId="a3612217498c938c" providerId="LiveId" clId="{B864D81D-6CE6-4DD3-8F3B-74FCE7F079CF}" dt="2024-12-09T16:18:00.105" v="76" actId="26606"/>
          <ac:cxnSpMkLst>
            <pc:docMk/>
            <pc:sldMk cId="1919681367" sldId="259"/>
            <ac:cxnSpMk id="10" creationId="{64FA5DFF-7FE6-4855-84E6-DFA78EE978BD}"/>
          </ac:cxnSpMkLst>
        </pc:cxnChg>
        <pc:cxnChg chg="add del">
          <ac:chgData name="Damarla Baby Sowjanya" userId="a3612217498c938c" providerId="LiveId" clId="{B864D81D-6CE6-4DD3-8F3B-74FCE7F079CF}" dt="2024-12-09T16:18:00.105" v="76" actId="26606"/>
          <ac:cxnSpMkLst>
            <pc:docMk/>
            <pc:sldMk cId="1919681367" sldId="259"/>
            <ac:cxnSpMk id="12" creationId="{2AFD8CBA-54A3-4363-991B-B9C631BBFA74}"/>
          </ac:cxnSpMkLst>
        </pc:cxnChg>
      </pc:sldChg>
      <pc:sldChg chg="addSp delSp modSp add del mod setBg setClrOvrMap">
        <pc:chgData name="Damarla Baby Sowjanya" userId="a3612217498c938c" providerId="LiveId" clId="{B864D81D-6CE6-4DD3-8F3B-74FCE7F079CF}" dt="2024-12-09T16:19:09.456" v="90" actId="26606"/>
        <pc:sldMkLst>
          <pc:docMk/>
          <pc:sldMk cId="298036003" sldId="261"/>
        </pc:sldMkLst>
        <pc:spChg chg="mod">
          <ac:chgData name="Damarla Baby Sowjanya" userId="a3612217498c938c" providerId="LiveId" clId="{B864D81D-6CE6-4DD3-8F3B-74FCE7F079CF}" dt="2024-12-09T16:19:09.456" v="90" actId="26606"/>
          <ac:spMkLst>
            <pc:docMk/>
            <pc:sldMk cId="298036003" sldId="261"/>
            <ac:spMk id="2" creationId="{F0E7025A-F62A-246F-F852-8E728A533FC3}"/>
          </ac:spMkLst>
        </pc:spChg>
        <pc:spChg chg="mod">
          <ac:chgData name="Damarla Baby Sowjanya" userId="a3612217498c938c" providerId="LiveId" clId="{B864D81D-6CE6-4DD3-8F3B-74FCE7F079CF}" dt="2024-12-09T16:19:09.456" v="90" actId="26606"/>
          <ac:spMkLst>
            <pc:docMk/>
            <pc:sldMk cId="298036003" sldId="261"/>
            <ac:spMk id="4" creationId="{D7093146-3E35-C84A-E94D-B874F3E88405}"/>
          </ac:spMkLst>
        </pc:spChg>
        <pc:spChg chg="add">
          <ac:chgData name="Damarla Baby Sowjanya" userId="a3612217498c938c" providerId="LiveId" clId="{B864D81D-6CE6-4DD3-8F3B-74FCE7F079CF}" dt="2024-12-09T16:19:09.456" v="90" actId="26606"/>
          <ac:spMkLst>
            <pc:docMk/>
            <pc:sldMk cId="298036003" sldId="261"/>
            <ac:spMk id="9" creationId="{A65AC7D1-EAA9-48F5-B509-60A7F50BF703}"/>
          </ac:spMkLst>
        </pc:spChg>
        <pc:spChg chg="add del">
          <ac:chgData name="Damarla Baby Sowjanya" userId="a3612217498c938c" providerId="LiveId" clId="{B864D81D-6CE6-4DD3-8F3B-74FCE7F079CF}" dt="2024-12-09T16:19:06.579" v="87" actId="26606"/>
          <ac:spMkLst>
            <pc:docMk/>
            <pc:sldMk cId="298036003" sldId="261"/>
            <ac:spMk id="10" creationId="{D94A7024-D948-494D-8920-BBA2DA07D15B}"/>
          </ac:spMkLst>
        </pc:spChg>
        <pc:spChg chg="add">
          <ac:chgData name="Damarla Baby Sowjanya" userId="a3612217498c938c" providerId="LiveId" clId="{B864D81D-6CE6-4DD3-8F3B-74FCE7F079CF}" dt="2024-12-09T16:19:09.456" v="90" actId="26606"/>
          <ac:spMkLst>
            <pc:docMk/>
            <pc:sldMk cId="298036003" sldId="261"/>
            <ac:spMk id="11" creationId="{D6320AF9-619A-4175-865B-5663E1AEF4C5}"/>
          </ac:spMkLst>
        </pc:spChg>
        <pc:spChg chg="add del">
          <ac:chgData name="Damarla Baby Sowjanya" userId="a3612217498c938c" providerId="LiveId" clId="{B864D81D-6CE6-4DD3-8F3B-74FCE7F079CF}" dt="2024-12-09T16:19:09.437" v="89" actId="26606"/>
          <ac:spMkLst>
            <pc:docMk/>
            <pc:sldMk cId="298036003" sldId="261"/>
            <ac:spMk id="13" creationId="{3BCB5F6A-9EB0-40B0-9D13-3023E9A20508}"/>
          </ac:spMkLst>
        </pc:spChg>
        <pc:spChg chg="add">
          <ac:chgData name="Damarla Baby Sowjanya" userId="a3612217498c938c" providerId="LiveId" clId="{B864D81D-6CE6-4DD3-8F3B-74FCE7F079CF}" dt="2024-12-09T16:19:09.456" v="90" actId="26606"/>
          <ac:spMkLst>
            <pc:docMk/>
            <pc:sldMk cId="298036003" sldId="261"/>
            <ac:spMk id="17" creationId="{7E018740-5C2B-4A41-AC1A-7E68D1EC1954}"/>
          </ac:spMkLst>
        </pc:spChg>
        <pc:spChg chg="add">
          <ac:chgData name="Damarla Baby Sowjanya" userId="a3612217498c938c" providerId="LiveId" clId="{B864D81D-6CE6-4DD3-8F3B-74FCE7F079CF}" dt="2024-12-09T16:19:09.456" v="90" actId="26606"/>
          <ac:spMkLst>
            <pc:docMk/>
            <pc:sldMk cId="298036003" sldId="261"/>
            <ac:spMk id="19" creationId="{166F75A4-C475-4941-8EE2-B80A06A2C1BB}"/>
          </ac:spMkLst>
        </pc:spChg>
        <pc:spChg chg="add">
          <ac:chgData name="Damarla Baby Sowjanya" userId="a3612217498c938c" providerId="LiveId" clId="{B864D81D-6CE6-4DD3-8F3B-74FCE7F079CF}" dt="2024-12-09T16:19:09.456" v="90" actId="26606"/>
          <ac:spMkLst>
            <pc:docMk/>
            <pc:sldMk cId="298036003" sldId="261"/>
            <ac:spMk id="21" creationId="{A032553A-72E8-4B0D-8405-FF9771C9AF05}"/>
          </ac:spMkLst>
        </pc:spChg>
        <pc:spChg chg="add">
          <ac:chgData name="Damarla Baby Sowjanya" userId="a3612217498c938c" providerId="LiveId" clId="{B864D81D-6CE6-4DD3-8F3B-74FCE7F079CF}" dt="2024-12-09T16:19:09.456" v="90" actId="26606"/>
          <ac:spMkLst>
            <pc:docMk/>
            <pc:sldMk cId="298036003" sldId="261"/>
            <ac:spMk id="23" creationId="{765800AC-C3B9-498E-87BC-29FAE4C76B21}"/>
          </ac:spMkLst>
        </pc:spChg>
        <pc:spChg chg="add">
          <ac:chgData name="Damarla Baby Sowjanya" userId="a3612217498c938c" providerId="LiveId" clId="{B864D81D-6CE6-4DD3-8F3B-74FCE7F079CF}" dt="2024-12-09T16:19:09.456" v="90" actId="26606"/>
          <ac:spMkLst>
            <pc:docMk/>
            <pc:sldMk cId="298036003" sldId="261"/>
            <ac:spMk id="25" creationId="{1F9D6ACB-2FF4-49F9-978A-E0D5327FC635}"/>
          </ac:spMkLst>
        </pc:spChg>
        <pc:spChg chg="add">
          <ac:chgData name="Damarla Baby Sowjanya" userId="a3612217498c938c" providerId="LiveId" clId="{B864D81D-6CE6-4DD3-8F3B-74FCE7F079CF}" dt="2024-12-09T16:19:09.456" v="90" actId="26606"/>
          <ac:spMkLst>
            <pc:docMk/>
            <pc:sldMk cId="298036003" sldId="261"/>
            <ac:spMk id="27" creationId="{142BFA2A-77A0-4F60-A32A-685681C84889}"/>
          </ac:spMkLst>
        </pc:spChg>
        <pc:picChg chg="add del">
          <ac:chgData name="Damarla Baby Sowjanya" userId="a3612217498c938c" providerId="LiveId" clId="{B864D81D-6CE6-4DD3-8F3B-74FCE7F079CF}" dt="2024-12-09T16:19:06.579" v="87" actId="26606"/>
          <ac:picMkLst>
            <pc:docMk/>
            <pc:sldMk cId="298036003" sldId="261"/>
            <ac:picMk id="6" creationId="{0BF79BDB-EB0F-70FE-702A-4AE4ABBBFC4D}"/>
          </ac:picMkLst>
        </pc:picChg>
        <pc:picChg chg="add del">
          <ac:chgData name="Damarla Baby Sowjanya" userId="a3612217498c938c" providerId="LiveId" clId="{B864D81D-6CE6-4DD3-8F3B-74FCE7F079CF}" dt="2024-12-09T16:19:09.437" v="89" actId="26606"/>
          <ac:picMkLst>
            <pc:docMk/>
            <pc:sldMk cId="298036003" sldId="261"/>
            <ac:picMk id="12" creationId="{058E94B9-F98D-F52B-73FA-F1227AAEC431}"/>
          </ac:picMkLst>
        </pc:picChg>
        <pc:cxnChg chg="add">
          <ac:chgData name="Damarla Baby Sowjanya" userId="a3612217498c938c" providerId="LiveId" clId="{B864D81D-6CE6-4DD3-8F3B-74FCE7F079CF}" dt="2024-12-09T16:19:09.456" v="90" actId="26606"/>
          <ac:cxnSpMkLst>
            <pc:docMk/>
            <pc:sldMk cId="298036003" sldId="261"/>
            <ac:cxnSpMk id="15" creationId="{EFECD4E8-AD3E-4228-82A2-9461958EA94D}"/>
          </ac:cxnSpMkLst>
        </pc:cxnChg>
        <pc:cxnChg chg="add">
          <ac:chgData name="Damarla Baby Sowjanya" userId="a3612217498c938c" providerId="LiveId" clId="{B864D81D-6CE6-4DD3-8F3B-74FCE7F079CF}" dt="2024-12-09T16:19:09.456" v="90" actId="26606"/>
          <ac:cxnSpMkLst>
            <pc:docMk/>
            <pc:sldMk cId="298036003" sldId="261"/>
            <ac:cxnSpMk id="16" creationId="{063B6EC6-D752-4EE7-908B-F8F19E8C7FEA}"/>
          </ac:cxnSpMkLst>
        </pc:cxnChg>
      </pc:sldChg>
      <pc:sldChg chg="addSp delSp modSp del mod">
        <pc:chgData name="Damarla Baby Sowjanya" userId="a3612217498c938c" providerId="LiveId" clId="{B864D81D-6CE6-4DD3-8F3B-74FCE7F079CF}" dt="2024-12-09T16:12:07.380" v="5" actId="2696"/>
        <pc:sldMkLst>
          <pc:docMk/>
          <pc:sldMk cId="2021002029" sldId="263"/>
        </pc:sldMkLst>
        <pc:spChg chg="add mod">
          <ac:chgData name="Damarla Baby Sowjanya" userId="a3612217498c938c" providerId="LiveId" clId="{B864D81D-6CE6-4DD3-8F3B-74FCE7F079CF}" dt="2024-12-09T16:11:02.134" v="0" actId="21"/>
          <ac:spMkLst>
            <pc:docMk/>
            <pc:sldMk cId="2021002029" sldId="263"/>
            <ac:spMk id="4" creationId="{1F9A8DE7-97C2-F570-A6DC-B77F0CFC871E}"/>
          </ac:spMkLst>
        </pc:spChg>
        <pc:picChg chg="del">
          <ac:chgData name="Damarla Baby Sowjanya" userId="a3612217498c938c" providerId="LiveId" clId="{B864D81D-6CE6-4DD3-8F3B-74FCE7F079CF}" dt="2024-12-09T16:11:02.134" v="0" actId="21"/>
          <ac:picMkLst>
            <pc:docMk/>
            <pc:sldMk cId="2021002029" sldId="263"/>
            <ac:picMk id="6" creationId="{EE27D440-701C-E069-2740-0C39438418A8}"/>
          </ac:picMkLst>
        </pc:picChg>
      </pc:sldChg>
      <pc:sldChg chg="addSp delSp modSp mod setBg setClrOvrMap">
        <pc:chgData name="Damarla Baby Sowjanya" userId="a3612217498c938c" providerId="LiveId" clId="{B864D81D-6CE6-4DD3-8F3B-74FCE7F079CF}" dt="2024-12-09T16:21:04.284" v="128" actId="26606"/>
        <pc:sldMkLst>
          <pc:docMk/>
          <pc:sldMk cId="1271605628" sldId="264"/>
        </pc:sldMkLst>
        <pc:spChg chg="mod">
          <ac:chgData name="Damarla Baby Sowjanya" userId="a3612217498c938c" providerId="LiveId" clId="{B864D81D-6CE6-4DD3-8F3B-74FCE7F079CF}" dt="2024-12-09T16:21:04.237" v="127" actId="26606"/>
          <ac:spMkLst>
            <pc:docMk/>
            <pc:sldMk cId="1271605628" sldId="264"/>
            <ac:spMk id="2" creationId="{567833BF-D1D9-55E2-BFD4-FFA52ACCBC43}"/>
          </ac:spMkLst>
        </pc:spChg>
        <pc:spChg chg="mod">
          <ac:chgData name="Damarla Baby Sowjanya" userId="a3612217498c938c" providerId="LiveId" clId="{B864D81D-6CE6-4DD3-8F3B-74FCE7F079CF}" dt="2024-12-09T16:21:04.284" v="128" actId="26606"/>
          <ac:spMkLst>
            <pc:docMk/>
            <pc:sldMk cId="1271605628" sldId="264"/>
            <ac:spMk id="4" creationId="{7757B3B3-52CC-3943-7C3E-D57C978AD6F1}"/>
          </ac:spMkLst>
        </pc:spChg>
        <pc:spChg chg="add del">
          <ac:chgData name="Damarla Baby Sowjanya" userId="a3612217498c938c" providerId="LiveId" clId="{B864D81D-6CE6-4DD3-8F3B-74FCE7F079CF}" dt="2024-12-09T16:20:31.128" v="116" actId="26606"/>
          <ac:spMkLst>
            <pc:docMk/>
            <pc:sldMk cId="1271605628" sldId="264"/>
            <ac:spMk id="14" creationId="{3F088236-D655-4F88-B238-E16762358025}"/>
          </ac:spMkLst>
        </pc:spChg>
        <pc:spChg chg="add del">
          <ac:chgData name="Damarla Baby Sowjanya" userId="a3612217498c938c" providerId="LiveId" clId="{B864D81D-6CE6-4DD3-8F3B-74FCE7F079CF}" dt="2024-12-09T16:20:31.128" v="116" actId="26606"/>
          <ac:spMkLst>
            <pc:docMk/>
            <pc:sldMk cId="1271605628" sldId="264"/>
            <ac:spMk id="16" creationId="{3DAC0C92-199E-475C-9390-119A9B027276}"/>
          </ac:spMkLst>
        </pc:spChg>
        <pc:spChg chg="add del">
          <ac:chgData name="Damarla Baby Sowjanya" userId="a3612217498c938c" providerId="LiveId" clId="{B864D81D-6CE6-4DD3-8F3B-74FCE7F079CF}" dt="2024-12-09T16:20:31.128" v="116" actId="26606"/>
          <ac:spMkLst>
            <pc:docMk/>
            <pc:sldMk cId="1271605628" sldId="264"/>
            <ac:spMk id="18" creationId="{C4CFB339-0ED8-4FE2-9EF1-6D1375B8499B}"/>
          </ac:spMkLst>
        </pc:spChg>
        <pc:spChg chg="add del">
          <ac:chgData name="Damarla Baby Sowjanya" userId="a3612217498c938c" providerId="LiveId" clId="{B864D81D-6CE6-4DD3-8F3B-74FCE7F079CF}" dt="2024-12-09T16:20:31.128" v="116" actId="26606"/>
          <ac:spMkLst>
            <pc:docMk/>
            <pc:sldMk cId="1271605628" sldId="264"/>
            <ac:spMk id="20" creationId="{31896C80-2069-4431-9C19-83B913734490}"/>
          </ac:spMkLst>
        </pc:spChg>
        <pc:spChg chg="add del">
          <ac:chgData name="Damarla Baby Sowjanya" userId="a3612217498c938c" providerId="LiveId" clId="{B864D81D-6CE6-4DD3-8F3B-74FCE7F079CF}" dt="2024-12-09T16:20:31.128" v="116" actId="26606"/>
          <ac:spMkLst>
            <pc:docMk/>
            <pc:sldMk cId="1271605628" sldId="264"/>
            <ac:spMk id="22" creationId="{BF120A21-0841-4823-B0C4-28AEBCEF9B78}"/>
          </ac:spMkLst>
        </pc:spChg>
        <pc:spChg chg="add del">
          <ac:chgData name="Damarla Baby Sowjanya" userId="a3612217498c938c" providerId="LiveId" clId="{B864D81D-6CE6-4DD3-8F3B-74FCE7F079CF}" dt="2024-12-09T16:20:31.128" v="116" actId="26606"/>
          <ac:spMkLst>
            <pc:docMk/>
            <pc:sldMk cId="1271605628" sldId="264"/>
            <ac:spMk id="24" creationId="{DBB05BAE-BBD3-4289-899F-A6851503C6B0}"/>
          </ac:spMkLst>
        </pc:spChg>
        <pc:spChg chg="add del">
          <ac:chgData name="Damarla Baby Sowjanya" userId="a3612217498c938c" providerId="LiveId" clId="{B864D81D-6CE6-4DD3-8F3B-74FCE7F079CF}" dt="2024-12-09T16:20:31.128" v="116" actId="26606"/>
          <ac:spMkLst>
            <pc:docMk/>
            <pc:sldMk cId="1271605628" sldId="264"/>
            <ac:spMk id="26" creationId="{9874D11C-36F5-4BBE-A490-019A54E953B0}"/>
          </ac:spMkLst>
        </pc:spChg>
        <pc:spChg chg="add del">
          <ac:chgData name="Damarla Baby Sowjanya" userId="a3612217498c938c" providerId="LiveId" clId="{B864D81D-6CE6-4DD3-8F3B-74FCE7F079CF}" dt="2024-12-09T16:20:33.139" v="118" actId="26606"/>
          <ac:spMkLst>
            <pc:docMk/>
            <pc:sldMk cId="1271605628" sldId="264"/>
            <ac:spMk id="29" creationId="{3BCB5F6A-9EB0-40B0-9D13-3023E9A20508}"/>
          </ac:spMkLst>
        </pc:spChg>
        <pc:spChg chg="add del">
          <ac:chgData name="Damarla Baby Sowjanya" userId="a3612217498c938c" providerId="LiveId" clId="{B864D81D-6CE6-4DD3-8F3B-74FCE7F079CF}" dt="2024-12-09T16:21:04.284" v="128" actId="26606"/>
          <ac:spMkLst>
            <pc:docMk/>
            <pc:sldMk cId="1271605628" sldId="264"/>
            <ac:spMk id="31" creationId="{D94A7024-D948-494D-8920-BBA2DA07D15B}"/>
          </ac:spMkLst>
        </pc:spChg>
        <pc:spChg chg="add del">
          <ac:chgData name="Damarla Baby Sowjanya" userId="a3612217498c938c" providerId="LiveId" clId="{B864D81D-6CE6-4DD3-8F3B-74FCE7F079CF}" dt="2024-12-09T16:20:57.073" v="125" actId="26606"/>
          <ac:spMkLst>
            <pc:docMk/>
            <pc:sldMk cId="1271605628" sldId="264"/>
            <ac:spMk id="34" creationId="{9F4444CE-BC8D-4D61-B303-4C05614E62AB}"/>
          </ac:spMkLst>
        </pc:spChg>
        <pc:spChg chg="add del">
          <ac:chgData name="Damarla Baby Sowjanya" userId="a3612217498c938c" providerId="LiveId" clId="{B864D81D-6CE6-4DD3-8F3B-74FCE7F079CF}" dt="2024-12-09T16:20:57.073" v="125" actId="26606"/>
          <ac:spMkLst>
            <pc:docMk/>
            <pc:sldMk cId="1271605628" sldId="264"/>
            <ac:spMk id="35" creationId="{62423CA5-E2E1-4789-B759-9906C1C94063}"/>
          </ac:spMkLst>
        </pc:spChg>
        <pc:spChg chg="add del">
          <ac:chgData name="Damarla Baby Sowjanya" userId="a3612217498c938c" providerId="LiveId" clId="{B864D81D-6CE6-4DD3-8F3B-74FCE7F079CF}" dt="2024-12-09T16:20:57.073" v="125" actId="26606"/>
          <ac:spMkLst>
            <pc:docMk/>
            <pc:sldMk cId="1271605628" sldId="264"/>
            <ac:spMk id="36" creationId="{73772B81-181F-48B7-8826-4D9686D15DF5}"/>
          </ac:spMkLst>
        </pc:spChg>
        <pc:spChg chg="add del">
          <ac:chgData name="Damarla Baby Sowjanya" userId="a3612217498c938c" providerId="LiveId" clId="{B864D81D-6CE6-4DD3-8F3B-74FCE7F079CF}" dt="2024-12-09T16:20:52.146" v="121" actId="26606"/>
          <ac:spMkLst>
            <pc:docMk/>
            <pc:sldMk cId="1271605628" sldId="264"/>
            <ac:spMk id="37" creationId="{637F63F2-649A-41EF-BE19-652586482CF7}"/>
          </ac:spMkLst>
        </pc:spChg>
        <pc:spChg chg="add del">
          <ac:chgData name="Damarla Baby Sowjanya" userId="a3612217498c938c" providerId="LiveId" clId="{B864D81D-6CE6-4DD3-8F3B-74FCE7F079CF}" dt="2024-12-09T16:20:57.073" v="125" actId="26606"/>
          <ac:spMkLst>
            <pc:docMk/>
            <pc:sldMk cId="1271605628" sldId="264"/>
            <ac:spMk id="38" creationId="{B2205F6E-03C6-4E92-877C-E2482F6599AA}"/>
          </ac:spMkLst>
        </pc:spChg>
        <pc:spChg chg="add del">
          <ac:chgData name="Damarla Baby Sowjanya" userId="a3612217498c938c" providerId="LiveId" clId="{B864D81D-6CE6-4DD3-8F3B-74FCE7F079CF}" dt="2024-12-09T16:20:52.146" v="121" actId="26606"/>
          <ac:spMkLst>
            <pc:docMk/>
            <pc:sldMk cId="1271605628" sldId="264"/>
            <ac:spMk id="39" creationId="{054F7F79-F447-429D-8CB8-7459C972E489}"/>
          </ac:spMkLst>
        </pc:spChg>
        <pc:spChg chg="add del">
          <ac:chgData name="Damarla Baby Sowjanya" userId="a3612217498c938c" providerId="LiveId" clId="{B864D81D-6CE6-4DD3-8F3B-74FCE7F079CF}" dt="2024-12-09T16:21:04.237" v="127" actId="26606"/>
          <ac:spMkLst>
            <pc:docMk/>
            <pc:sldMk cId="1271605628" sldId="264"/>
            <ac:spMk id="40" creationId="{462665EA-AABF-4427-A720-538234E60CD7}"/>
          </ac:spMkLst>
        </pc:spChg>
        <pc:spChg chg="add del">
          <ac:chgData name="Damarla Baby Sowjanya" userId="a3612217498c938c" providerId="LiveId" clId="{B864D81D-6CE6-4DD3-8F3B-74FCE7F079CF}" dt="2024-12-09T16:20:52.146" v="121" actId="26606"/>
          <ac:spMkLst>
            <pc:docMk/>
            <pc:sldMk cId="1271605628" sldId="264"/>
            <ac:spMk id="45" creationId="{1D6D9E94-9FEE-4E26-AE7D-4E3E03A0650F}"/>
          </ac:spMkLst>
        </pc:spChg>
        <pc:spChg chg="add del">
          <ac:chgData name="Damarla Baby Sowjanya" userId="a3612217498c938c" providerId="LiveId" clId="{B864D81D-6CE6-4DD3-8F3B-74FCE7F079CF}" dt="2024-12-09T16:20:52.146" v="121" actId="26606"/>
          <ac:spMkLst>
            <pc:docMk/>
            <pc:sldMk cId="1271605628" sldId="264"/>
            <ac:spMk id="47" creationId="{0CC2471B-F98C-4D94-8777-C8D8912A961C}"/>
          </ac:spMkLst>
        </pc:spChg>
        <pc:spChg chg="add del">
          <ac:chgData name="Damarla Baby Sowjanya" userId="a3612217498c938c" providerId="LiveId" clId="{B864D81D-6CE6-4DD3-8F3B-74FCE7F079CF}" dt="2024-12-09T16:20:52.146" v="121" actId="26606"/>
          <ac:spMkLst>
            <pc:docMk/>
            <pc:sldMk cId="1271605628" sldId="264"/>
            <ac:spMk id="49" creationId="{E943A1EA-7FA0-4E82-9E41-7778E1659526}"/>
          </ac:spMkLst>
        </pc:spChg>
        <pc:spChg chg="add">
          <ac:chgData name="Damarla Baby Sowjanya" userId="a3612217498c938c" providerId="LiveId" clId="{B864D81D-6CE6-4DD3-8F3B-74FCE7F079CF}" dt="2024-12-09T16:21:04.284" v="128" actId="26606"/>
          <ac:spMkLst>
            <pc:docMk/>
            <pc:sldMk cId="1271605628" sldId="264"/>
            <ac:spMk id="50" creationId="{531A7071-A1E3-4ABD-9E3C-984F3F9D153B}"/>
          </ac:spMkLst>
        </pc:spChg>
        <pc:spChg chg="add del">
          <ac:chgData name="Damarla Baby Sowjanya" userId="a3612217498c938c" providerId="LiveId" clId="{B864D81D-6CE6-4DD3-8F3B-74FCE7F079CF}" dt="2024-12-09T16:20:52.146" v="121" actId="26606"/>
          <ac:spMkLst>
            <pc:docMk/>
            <pc:sldMk cId="1271605628" sldId="264"/>
            <ac:spMk id="51" creationId="{AFAAF75F-1732-434D-983C-04B19185B321}"/>
          </ac:spMkLst>
        </pc:spChg>
        <pc:spChg chg="add del">
          <ac:chgData name="Damarla Baby Sowjanya" userId="a3612217498c938c" providerId="LiveId" clId="{B864D81D-6CE6-4DD3-8F3B-74FCE7F079CF}" dt="2024-12-09T16:20:52.146" v="121" actId="26606"/>
          <ac:spMkLst>
            <pc:docMk/>
            <pc:sldMk cId="1271605628" sldId="264"/>
            <ac:spMk id="53" creationId="{B5721446-F8B2-46D7-B9FA-197016D0D534}"/>
          </ac:spMkLst>
        </pc:spChg>
        <pc:spChg chg="add del">
          <ac:chgData name="Damarla Baby Sowjanya" userId="a3612217498c938c" providerId="LiveId" clId="{B864D81D-6CE6-4DD3-8F3B-74FCE7F079CF}" dt="2024-12-09T16:20:52.146" v="121" actId="26606"/>
          <ac:spMkLst>
            <pc:docMk/>
            <pc:sldMk cId="1271605628" sldId="264"/>
            <ac:spMk id="55" creationId="{AF09704D-A239-4559-A447-A072A7E86816}"/>
          </ac:spMkLst>
        </pc:spChg>
        <pc:spChg chg="add del">
          <ac:chgData name="Damarla Baby Sowjanya" userId="a3612217498c938c" providerId="LiveId" clId="{B864D81D-6CE6-4DD3-8F3B-74FCE7F079CF}" dt="2024-12-09T16:20:52.146" v="121" actId="26606"/>
          <ac:spMkLst>
            <pc:docMk/>
            <pc:sldMk cId="1271605628" sldId="264"/>
            <ac:spMk id="57" creationId="{CDB22AD5-4F36-43F4-985C-AF8CC39B9443}"/>
          </ac:spMkLst>
        </pc:spChg>
        <pc:grpChg chg="add">
          <ac:chgData name="Damarla Baby Sowjanya" userId="a3612217498c938c" providerId="LiveId" clId="{B864D81D-6CE6-4DD3-8F3B-74FCE7F079CF}" dt="2024-12-09T16:21:04.284" v="128" actId="26606"/>
          <ac:grpSpMkLst>
            <pc:docMk/>
            <pc:sldMk cId="1271605628" sldId="264"/>
            <ac:grpSpMk id="52" creationId="{D7450C65-F562-4A93-8E4C-2B1A1D6D13C8}"/>
          </ac:grpSpMkLst>
        </pc:grpChg>
        <pc:picChg chg="add del">
          <ac:chgData name="Damarla Baby Sowjanya" userId="a3612217498c938c" providerId="LiveId" clId="{B864D81D-6CE6-4DD3-8F3B-74FCE7F079CF}" dt="2024-12-09T16:20:31.128" v="116" actId="26606"/>
          <ac:picMkLst>
            <pc:docMk/>
            <pc:sldMk cId="1271605628" sldId="264"/>
            <ac:picMk id="6" creationId="{BAC58FD1-D3D2-936D-1C46-D0DEC9B6C224}"/>
          </ac:picMkLst>
        </pc:picChg>
        <pc:picChg chg="add del">
          <ac:chgData name="Damarla Baby Sowjanya" userId="a3612217498c938c" providerId="LiveId" clId="{B864D81D-6CE6-4DD3-8F3B-74FCE7F079CF}" dt="2024-12-09T16:20:33.139" v="118" actId="26606"/>
          <ac:picMkLst>
            <pc:docMk/>
            <pc:sldMk cId="1271605628" sldId="264"/>
            <ac:picMk id="28" creationId="{AD6D2952-EA6A-0F4F-68F3-536E0935E7DF}"/>
          </ac:picMkLst>
        </pc:picChg>
        <pc:picChg chg="add mod ord">
          <ac:chgData name="Damarla Baby Sowjanya" userId="a3612217498c938c" providerId="LiveId" clId="{B864D81D-6CE6-4DD3-8F3B-74FCE7F079CF}" dt="2024-12-09T16:21:04.284" v="128" actId="26606"/>
          <ac:picMkLst>
            <pc:docMk/>
            <pc:sldMk cId="1271605628" sldId="264"/>
            <ac:picMk id="32" creationId="{A7EB3F76-E985-F0C6-D814-AAEC6797DC07}"/>
          </ac:picMkLst>
        </pc:picChg>
        <pc:cxnChg chg="add del">
          <ac:chgData name="Damarla Baby Sowjanya" userId="a3612217498c938c" providerId="LiveId" clId="{B864D81D-6CE6-4DD3-8F3B-74FCE7F079CF}" dt="2024-12-09T16:20:31.128" v="116" actId="26606"/>
          <ac:cxnSpMkLst>
            <pc:docMk/>
            <pc:sldMk cId="1271605628" sldId="264"/>
            <ac:cxnSpMk id="10" creationId="{64FA5DFF-7FE6-4855-84E6-DFA78EE978BD}"/>
          </ac:cxnSpMkLst>
        </pc:cxnChg>
        <pc:cxnChg chg="add del">
          <ac:chgData name="Damarla Baby Sowjanya" userId="a3612217498c938c" providerId="LiveId" clId="{B864D81D-6CE6-4DD3-8F3B-74FCE7F079CF}" dt="2024-12-09T16:20:31.128" v="116" actId="26606"/>
          <ac:cxnSpMkLst>
            <pc:docMk/>
            <pc:sldMk cId="1271605628" sldId="264"/>
            <ac:cxnSpMk id="12" creationId="{2AFD8CBA-54A3-4363-991B-B9C631BBFA74}"/>
          </ac:cxnSpMkLst>
        </pc:cxnChg>
        <pc:cxnChg chg="add del">
          <ac:chgData name="Damarla Baby Sowjanya" userId="a3612217498c938c" providerId="LiveId" clId="{B864D81D-6CE6-4DD3-8F3B-74FCE7F079CF}" dt="2024-12-09T16:20:52.146" v="121" actId="26606"/>
          <ac:cxnSpMkLst>
            <pc:docMk/>
            <pc:sldMk cId="1271605628" sldId="264"/>
            <ac:cxnSpMk id="41" creationId="{8C18954F-0B0F-44A8-91E0-847BF7010516}"/>
          </ac:cxnSpMkLst>
        </pc:cxnChg>
        <pc:cxnChg chg="add del">
          <ac:chgData name="Damarla Baby Sowjanya" userId="a3612217498c938c" providerId="LiveId" clId="{B864D81D-6CE6-4DD3-8F3B-74FCE7F079CF}" dt="2024-12-09T16:20:52.146" v="121" actId="26606"/>
          <ac:cxnSpMkLst>
            <pc:docMk/>
            <pc:sldMk cId="1271605628" sldId="264"/>
            <ac:cxnSpMk id="43" creationId="{7C0A67AA-69E1-4F6D-A8A6-E7A2EAB7E1AC}"/>
          </ac:cxnSpMkLst>
        </pc:cxnChg>
      </pc:sldChg>
      <pc:sldChg chg="addSp delSp modSp mod setBg">
        <pc:chgData name="Damarla Baby Sowjanya" userId="a3612217498c938c" providerId="LiveId" clId="{B864D81D-6CE6-4DD3-8F3B-74FCE7F079CF}" dt="2024-12-09T16:21:24.217" v="133" actId="26606"/>
        <pc:sldMkLst>
          <pc:docMk/>
          <pc:sldMk cId="1608370983" sldId="265"/>
        </pc:sldMkLst>
        <pc:spChg chg="mod">
          <ac:chgData name="Damarla Baby Sowjanya" userId="a3612217498c938c" providerId="LiveId" clId="{B864D81D-6CE6-4DD3-8F3B-74FCE7F079CF}" dt="2024-12-09T16:21:24.217" v="133" actId="26606"/>
          <ac:spMkLst>
            <pc:docMk/>
            <pc:sldMk cId="1608370983" sldId="265"/>
            <ac:spMk id="2" creationId="{9AA78A34-E6A6-29E6-9C45-F47B2DE3CD3E}"/>
          </ac:spMkLst>
        </pc:spChg>
        <pc:spChg chg="mod">
          <ac:chgData name="Damarla Baby Sowjanya" userId="a3612217498c938c" providerId="LiveId" clId="{B864D81D-6CE6-4DD3-8F3B-74FCE7F079CF}" dt="2024-12-09T16:21:24.217" v="133" actId="26606"/>
          <ac:spMkLst>
            <pc:docMk/>
            <pc:sldMk cId="1608370983" sldId="265"/>
            <ac:spMk id="4" creationId="{8642C75A-CA90-51DF-6D51-536C91131C20}"/>
          </ac:spMkLst>
        </pc:spChg>
        <pc:spChg chg="add del">
          <ac:chgData name="Damarla Baby Sowjanya" userId="a3612217498c938c" providerId="LiveId" clId="{B864D81D-6CE6-4DD3-8F3B-74FCE7F079CF}" dt="2024-12-09T16:21:18.375" v="130" actId="26606"/>
          <ac:spMkLst>
            <pc:docMk/>
            <pc:sldMk cId="1608370983" sldId="265"/>
            <ac:spMk id="10" creationId="{531A7071-A1E3-4ABD-9E3C-984F3F9D153B}"/>
          </ac:spMkLst>
        </pc:spChg>
        <pc:spChg chg="add del">
          <ac:chgData name="Damarla Baby Sowjanya" userId="a3612217498c938c" providerId="LiveId" clId="{B864D81D-6CE6-4DD3-8F3B-74FCE7F079CF}" dt="2024-12-09T16:21:24.202" v="132" actId="26606"/>
          <ac:spMkLst>
            <pc:docMk/>
            <pc:sldMk cId="1608370983" sldId="265"/>
            <ac:spMk id="24" creationId="{D94A7024-D948-494D-8920-BBA2DA07D15B}"/>
          </ac:spMkLst>
        </pc:spChg>
        <pc:spChg chg="add">
          <ac:chgData name="Damarla Baby Sowjanya" userId="a3612217498c938c" providerId="LiveId" clId="{B864D81D-6CE6-4DD3-8F3B-74FCE7F079CF}" dt="2024-12-09T16:21:24.217" v="133" actId="26606"/>
          <ac:spMkLst>
            <pc:docMk/>
            <pc:sldMk cId="1608370983" sldId="265"/>
            <ac:spMk id="27" creationId="{531A7071-A1E3-4ABD-9E3C-984F3F9D153B}"/>
          </ac:spMkLst>
        </pc:spChg>
        <pc:grpChg chg="add del">
          <ac:chgData name="Damarla Baby Sowjanya" userId="a3612217498c938c" providerId="LiveId" clId="{B864D81D-6CE6-4DD3-8F3B-74FCE7F079CF}" dt="2024-12-09T16:21:18.375" v="130" actId="26606"/>
          <ac:grpSpMkLst>
            <pc:docMk/>
            <pc:sldMk cId="1608370983" sldId="265"/>
            <ac:grpSpMk id="12" creationId="{D7450C65-F562-4A93-8E4C-2B1A1D6D13C8}"/>
          </ac:grpSpMkLst>
        </pc:grpChg>
        <pc:grpChg chg="add">
          <ac:chgData name="Damarla Baby Sowjanya" userId="a3612217498c938c" providerId="LiveId" clId="{B864D81D-6CE6-4DD3-8F3B-74FCE7F079CF}" dt="2024-12-09T16:21:24.217" v="133" actId="26606"/>
          <ac:grpSpMkLst>
            <pc:docMk/>
            <pc:sldMk cId="1608370983" sldId="265"/>
            <ac:grpSpMk id="29" creationId="{D7450C65-F562-4A93-8E4C-2B1A1D6D13C8}"/>
          </ac:grpSpMkLst>
        </pc:grpChg>
        <pc:picChg chg="add del">
          <ac:chgData name="Damarla Baby Sowjanya" userId="a3612217498c938c" providerId="LiveId" clId="{B864D81D-6CE6-4DD3-8F3B-74FCE7F079CF}" dt="2024-12-09T16:21:18.375" v="130" actId="26606"/>
          <ac:picMkLst>
            <pc:docMk/>
            <pc:sldMk cId="1608370983" sldId="265"/>
            <ac:picMk id="6" creationId="{26352201-C735-B95D-62C4-71CF8E6D1823}"/>
          </ac:picMkLst>
        </pc:picChg>
        <pc:picChg chg="add del">
          <ac:chgData name="Damarla Baby Sowjanya" userId="a3612217498c938c" providerId="LiveId" clId="{B864D81D-6CE6-4DD3-8F3B-74FCE7F079CF}" dt="2024-12-09T16:21:24.202" v="132" actId="26606"/>
          <ac:picMkLst>
            <pc:docMk/>
            <pc:sldMk cId="1608370983" sldId="265"/>
            <ac:picMk id="25" creationId="{ECC3F374-E976-0D78-F691-73F478B8D40D}"/>
          </ac:picMkLst>
        </pc:picChg>
        <pc:picChg chg="add">
          <ac:chgData name="Damarla Baby Sowjanya" userId="a3612217498c938c" providerId="LiveId" clId="{B864D81D-6CE6-4DD3-8F3B-74FCE7F079CF}" dt="2024-12-09T16:21:24.217" v="133" actId="26606"/>
          <ac:picMkLst>
            <pc:docMk/>
            <pc:sldMk cId="1608370983" sldId="265"/>
            <ac:picMk id="28" creationId="{26352201-C735-B95D-62C4-71CF8E6D1823}"/>
          </ac:picMkLst>
        </pc:picChg>
      </pc:sldChg>
      <pc:sldChg chg="del">
        <pc:chgData name="Damarla Baby Sowjanya" userId="a3612217498c938c" providerId="LiveId" clId="{B864D81D-6CE6-4DD3-8F3B-74FCE7F079CF}" dt="2024-12-09T16:13:01.261" v="9" actId="2696"/>
        <pc:sldMkLst>
          <pc:docMk/>
          <pc:sldMk cId="1737740245" sldId="266"/>
        </pc:sldMkLst>
      </pc:sldChg>
      <pc:sldChg chg="addSp delSp modSp mod setBg">
        <pc:chgData name="Damarla Baby Sowjanya" userId="a3612217498c938c" providerId="LiveId" clId="{B864D81D-6CE6-4DD3-8F3B-74FCE7F079CF}" dt="2024-12-09T16:22:05.083" v="147" actId="26606"/>
        <pc:sldMkLst>
          <pc:docMk/>
          <pc:sldMk cId="3760962686" sldId="267"/>
        </pc:sldMkLst>
        <pc:spChg chg="mod">
          <ac:chgData name="Damarla Baby Sowjanya" userId="a3612217498c938c" providerId="LiveId" clId="{B864D81D-6CE6-4DD3-8F3B-74FCE7F079CF}" dt="2024-12-09T16:22:05.083" v="147" actId="26606"/>
          <ac:spMkLst>
            <pc:docMk/>
            <pc:sldMk cId="3760962686" sldId="267"/>
            <ac:spMk id="2" creationId="{91BE6868-4827-AEB2-94CE-A8AF8DF528FF}"/>
          </ac:spMkLst>
        </pc:spChg>
        <pc:spChg chg="del mod">
          <ac:chgData name="Damarla Baby Sowjanya" userId="a3612217498c938c" providerId="LiveId" clId="{B864D81D-6CE6-4DD3-8F3B-74FCE7F079CF}" dt="2024-12-09T16:22:05.083" v="147" actId="26606"/>
          <ac:spMkLst>
            <pc:docMk/>
            <pc:sldMk cId="3760962686" sldId="267"/>
            <ac:spMk id="4" creationId="{A889DD17-12AA-2290-9812-34DF75780A98}"/>
          </ac:spMkLst>
        </pc:spChg>
        <pc:spChg chg="add del">
          <ac:chgData name="Damarla Baby Sowjanya" userId="a3612217498c938c" providerId="LiveId" clId="{B864D81D-6CE6-4DD3-8F3B-74FCE7F079CF}" dt="2024-12-09T16:22:05.051" v="146" actId="26606"/>
          <ac:spMkLst>
            <pc:docMk/>
            <pc:sldMk cId="3760962686" sldId="267"/>
            <ac:spMk id="10" creationId="{D94A7024-D948-494D-8920-BBA2DA07D15B}"/>
          </ac:spMkLst>
        </pc:spChg>
        <pc:spChg chg="add">
          <ac:chgData name="Damarla Baby Sowjanya" userId="a3612217498c938c" providerId="LiveId" clId="{B864D81D-6CE6-4DD3-8F3B-74FCE7F079CF}" dt="2024-12-09T16:22:05.083" v="147" actId="26606"/>
          <ac:spMkLst>
            <pc:docMk/>
            <pc:sldMk cId="3760962686" sldId="267"/>
            <ac:spMk id="22" creationId="{1DA27254-207B-4B52-973B-03A6D7C253A8}"/>
          </ac:spMkLst>
        </pc:spChg>
        <pc:spChg chg="add">
          <ac:chgData name="Damarla Baby Sowjanya" userId="a3612217498c938c" providerId="LiveId" clId="{B864D81D-6CE6-4DD3-8F3B-74FCE7F079CF}" dt="2024-12-09T16:22:05.083" v="147" actId="26606"/>
          <ac:spMkLst>
            <pc:docMk/>
            <pc:sldMk cId="3760962686" sldId="267"/>
            <ac:spMk id="23" creationId="{D6188152-70CA-4742-AA0D-863A7FDB4793}"/>
          </ac:spMkLst>
        </pc:spChg>
        <pc:grpChg chg="add">
          <ac:chgData name="Damarla Baby Sowjanya" userId="a3612217498c938c" providerId="LiveId" clId="{B864D81D-6CE6-4DD3-8F3B-74FCE7F079CF}" dt="2024-12-09T16:22:05.083" v="147" actId="26606"/>
          <ac:grpSpMkLst>
            <pc:docMk/>
            <pc:sldMk cId="3760962686" sldId="267"/>
            <ac:grpSpMk id="12" creationId="{AE3358E8-FEB4-4E5C-903A-92C75E6BDD18}"/>
          </ac:grpSpMkLst>
        </pc:grpChg>
        <pc:graphicFrameChg chg="add">
          <ac:chgData name="Damarla Baby Sowjanya" userId="a3612217498c938c" providerId="LiveId" clId="{B864D81D-6CE6-4DD3-8F3B-74FCE7F079CF}" dt="2024-12-09T16:22:05.083" v="147" actId="26606"/>
          <ac:graphicFrameMkLst>
            <pc:docMk/>
            <pc:sldMk cId="3760962686" sldId="267"/>
            <ac:graphicFrameMk id="24" creationId="{B49828A8-DAC1-53B0-6469-987AFAC04EAC}"/>
          </ac:graphicFrameMkLst>
        </pc:graphicFrameChg>
        <pc:picChg chg="add del">
          <ac:chgData name="Damarla Baby Sowjanya" userId="a3612217498c938c" providerId="LiveId" clId="{B864D81D-6CE6-4DD3-8F3B-74FCE7F079CF}" dt="2024-12-09T16:22:05.051" v="146" actId="26606"/>
          <ac:picMkLst>
            <pc:docMk/>
            <pc:sldMk cId="3760962686" sldId="267"/>
            <ac:picMk id="6" creationId="{546CDB2D-9F32-8C6E-FC83-80CA5698B40B}"/>
          </ac:picMkLst>
        </pc:picChg>
      </pc:sldChg>
      <pc:sldChg chg="del">
        <pc:chgData name="Damarla Baby Sowjanya" userId="a3612217498c938c" providerId="LiveId" clId="{B864D81D-6CE6-4DD3-8F3B-74FCE7F079CF}" dt="2024-12-09T16:16:23.759" v="36" actId="2696"/>
        <pc:sldMkLst>
          <pc:docMk/>
          <pc:sldMk cId="4122139081" sldId="269"/>
        </pc:sldMkLst>
      </pc:sldChg>
      <pc:sldChg chg="addSp delSp modSp mod setBg setClrOvrMap">
        <pc:chgData name="Damarla Baby Sowjanya" userId="a3612217498c938c" providerId="LiveId" clId="{B864D81D-6CE6-4DD3-8F3B-74FCE7F079CF}" dt="2024-12-09T16:23:06.259" v="172" actId="26606"/>
        <pc:sldMkLst>
          <pc:docMk/>
          <pc:sldMk cId="114725759" sldId="270"/>
        </pc:sldMkLst>
        <pc:spChg chg="mod ord">
          <ac:chgData name="Damarla Baby Sowjanya" userId="a3612217498c938c" providerId="LiveId" clId="{B864D81D-6CE6-4DD3-8F3B-74FCE7F079CF}" dt="2024-12-09T16:23:06.259" v="172" actId="26606"/>
          <ac:spMkLst>
            <pc:docMk/>
            <pc:sldMk cId="114725759" sldId="270"/>
            <ac:spMk id="2" creationId="{9A6248FF-8D79-4CB3-D69B-465433C55F2B}"/>
          </ac:spMkLst>
        </pc:spChg>
        <pc:spChg chg="mod">
          <ac:chgData name="Damarla Baby Sowjanya" userId="a3612217498c938c" providerId="LiveId" clId="{B864D81D-6CE6-4DD3-8F3B-74FCE7F079CF}" dt="2024-12-09T16:23:06.259" v="172" actId="26606"/>
          <ac:spMkLst>
            <pc:docMk/>
            <pc:sldMk cId="114725759" sldId="270"/>
            <ac:spMk id="4" creationId="{E562DFFC-D18F-5737-20D5-3792538F5E8C}"/>
          </ac:spMkLst>
        </pc:spChg>
        <pc:spChg chg="add del">
          <ac:chgData name="Damarla Baby Sowjanya" userId="a3612217498c938c" providerId="LiveId" clId="{B864D81D-6CE6-4DD3-8F3B-74FCE7F079CF}" dt="2024-12-09T16:22:25.273" v="149" actId="26606"/>
          <ac:spMkLst>
            <pc:docMk/>
            <pc:sldMk cId="114725759" sldId="270"/>
            <ac:spMk id="22" creationId="{9F4444CE-BC8D-4D61-B303-4C05614E62AB}"/>
          </ac:spMkLst>
        </pc:spChg>
        <pc:spChg chg="add del">
          <ac:chgData name="Damarla Baby Sowjanya" userId="a3612217498c938c" providerId="LiveId" clId="{B864D81D-6CE6-4DD3-8F3B-74FCE7F079CF}" dt="2024-12-09T16:22:25.273" v="149" actId="26606"/>
          <ac:spMkLst>
            <pc:docMk/>
            <pc:sldMk cId="114725759" sldId="270"/>
            <ac:spMk id="24" creationId="{62423CA5-E2E1-4789-B759-9906C1C94063}"/>
          </ac:spMkLst>
        </pc:spChg>
        <pc:spChg chg="add del">
          <ac:chgData name="Damarla Baby Sowjanya" userId="a3612217498c938c" providerId="LiveId" clId="{B864D81D-6CE6-4DD3-8F3B-74FCE7F079CF}" dt="2024-12-09T16:22:25.273" v="149" actId="26606"/>
          <ac:spMkLst>
            <pc:docMk/>
            <pc:sldMk cId="114725759" sldId="270"/>
            <ac:spMk id="26" creationId="{73772B81-181F-48B7-8826-4D9686D15DF5}"/>
          </ac:spMkLst>
        </pc:spChg>
        <pc:spChg chg="add del">
          <ac:chgData name="Damarla Baby Sowjanya" userId="a3612217498c938c" providerId="LiveId" clId="{B864D81D-6CE6-4DD3-8F3B-74FCE7F079CF}" dt="2024-12-09T16:22:25.273" v="149" actId="26606"/>
          <ac:spMkLst>
            <pc:docMk/>
            <pc:sldMk cId="114725759" sldId="270"/>
            <ac:spMk id="28" creationId="{B2205F6E-03C6-4E92-877C-E2482F6599AA}"/>
          </ac:spMkLst>
        </pc:spChg>
        <pc:spChg chg="add del">
          <ac:chgData name="Damarla Baby Sowjanya" userId="a3612217498c938c" providerId="LiveId" clId="{B864D81D-6CE6-4DD3-8F3B-74FCE7F079CF}" dt="2024-12-09T16:22:28.133" v="151" actId="26606"/>
          <ac:spMkLst>
            <pc:docMk/>
            <pc:sldMk cId="114725759" sldId="270"/>
            <ac:spMk id="30" creationId="{C4CFB339-0ED8-4FE2-9EF1-6D1375B8499B}"/>
          </ac:spMkLst>
        </pc:spChg>
        <pc:spChg chg="add del">
          <ac:chgData name="Damarla Baby Sowjanya" userId="a3612217498c938c" providerId="LiveId" clId="{B864D81D-6CE6-4DD3-8F3B-74FCE7F079CF}" dt="2024-12-09T16:22:28.133" v="151" actId="26606"/>
          <ac:spMkLst>
            <pc:docMk/>
            <pc:sldMk cId="114725759" sldId="270"/>
            <ac:spMk id="32" creationId="{31896C80-2069-4431-9C19-83B913734490}"/>
          </ac:spMkLst>
        </pc:spChg>
        <pc:spChg chg="add del">
          <ac:chgData name="Damarla Baby Sowjanya" userId="a3612217498c938c" providerId="LiveId" clId="{B864D81D-6CE6-4DD3-8F3B-74FCE7F079CF}" dt="2024-12-09T16:22:28.133" v="151" actId="26606"/>
          <ac:spMkLst>
            <pc:docMk/>
            <pc:sldMk cId="114725759" sldId="270"/>
            <ac:spMk id="34" creationId="{BF120A21-0841-4823-B0C4-28AEBCEF9B78}"/>
          </ac:spMkLst>
        </pc:spChg>
        <pc:spChg chg="add del">
          <ac:chgData name="Damarla Baby Sowjanya" userId="a3612217498c938c" providerId="LiveId" clId="{B864D81D-6CE6-4DD3-8F3B-74FCE7F079CF}" dt="2024-12-09T16:22:28.133" v="151" actId="26606"/>
          <ac:spMkLst>
            <pc:docMk/>
            <pc:sldMk cId="114725759" sldId="270"/>
            <ac:spMk id="36" creationId="{DBB05BAE-BBD3-4289-899F-A6851503C6B0}"/>
          </ac:spMkLst>
        </pc:spChg>
        <pc:spChg chg="add del">
          <ac:chgData name="Damarla Baby Sowjanya" userId="a3612217498c938c" providerId="LiveId" clId="{B864D81D-6CE6-4DD3-8F3B-74FCE7F079CF}" dt="2024-12-09T16:22:28.133" v="151" actId="26606"/>
          <ac:spMkLst>
            <pc:docMk/>
            <pc:sldMk cId="114725759" sldId="270"/>
            <ac:spMk id="38" creationId="{9874D11C-36F5-4BBE-A490-019A54E953B0}"/>
          </ac:spMkLst>
        </pc:spChg>
        <pc:spChg chg="add del">
          <ac:chgData name="Damarla Baby Sowjanya" userId="a3612217498c938c" providerId="LiveId" clId="{B864D81D-6CE6-4DD3-8F3B-74FCE7F079CF}" dt="2024-12-09T16:22:48.624" v="161" actId="26606"/>
          <ac:spMkLst>
            <pc:docMk/>
            <pc:sldMk cId="114725759" sldId="270"/>
            <ac:spMk id="40" creationId="{A5EC319D-0FEA-4B95-A3EA-01E35672C95B}"/>
          </ac:spMkLst>
        </pc:spChg>
        <pc:spChg chg="add del">
          <ac:chgData name="Damarla Baby Sowjanya" userId="a3612217498c938c" providerId="LiveId" clId="{B864D81D-6CE6-4DD3-8F3B-74FCE7F079CF}" dt="2024-12-09T16:22:28.133" v="151" actId="26606"/>
          <ac:spMkLst>
            <pc:docMk/>
            <pc:sldMk cId="114725759" sldId="270"/>
            <ac:spMk id="46" creationId="{3F088236-D655-4F88-B238-E16762358025}"/>
          </ac:spMkLst>
        </pc:spChg>
        <pc:spChg chg="add del">
          <ac:chgData name="Damarla Baby Sowjanya" userId="a3612217498c938c" providerId="LiveId" clId="{B864D81D-6CE6-4DD3-8F3B-74FCE7F079CF}" dt="2024-12-09T16:22:28.133" v="151" actId="26606"/>
          <ac:spMkLst>
            <pc:docMk/>
            <pc:sldMk cId="114725759" sldId="270"/>
            <ac:spMk id="47" creationId="{3DAC0C92-199E-475C-9390-119A9B027276}"/>
          </ac:spMkLst>
        </pc:spChg>
        <pc:spChg chg="add del">
          <ac:chgData name="Damarla Baby Sowjanya" userId="a3612217498c938c" providerId="LiveId" clId="{B864D81D-6CE6-4DD3-8F3B-74FCE7F079CF}" dt="2024-12-09T16:22:31.061" v="153" actId="26606"/>
          <ac:spMkLst>
            <pc:docMk/>
            <pc:sldMk cId="114725759" sldId="270"/>
            <ac:spMk id="50" creationId="{3BCB5F6A-9EB0-40B0-9D13-3023E9A20508}"/>
          </ac:spMkLst>
        </pc:spChg>
        <pc:spChg chg="add del">
          <ac:chgData name="Damarla Baby Sowjanya" userId="a3612217498c938c" providerId="LiveId" clId="{B864D81D-6CE6-4DD3-8F3B-74FCE7F079CF}" dt="2024-12-09T16:22:45.764" v="159" actId="26606"/>
          <ac:spMkLst>
            <pc:docMk/>
            <pc:sldMk cId="114725759" sldId="270"/>
            <ac:spMk id="73" creationId="{3BCB5F6A-9EB0-40B0-9D13-3023E9A20508}"/>
          </ac:spMkLst>
        </pc:spChg>
        <pc:spChg chg="add del">
          <ac:chgData name="Damarla Baby Sowjanya" userId="a3612217498c938c" providerId="LiveId" clId="{B864D81D-6CE6-4DD3-8F3B-74FCE7F079CF}" dt="2024-12-09T16:22:48.624" v="161" actId="26606"/>
          <ac:spMkLst>
            <pc:docMk/>
            <pc:sldMk cId="114725759" sldId="270"/>
            <ac:spMk id="76" creationId="{A65AC7D1-EAA9-48F5-B509-60A7F50BF703}"/>
          </ac:spMkLst>
        </pc:spChg>
        <pc:spChg chg="add del">
          <ac:chgData name="Damarla Baby Sowjanya" userId="a3612217498c938c" providerId="LiveId" clId="{B864D81D-6CE6-4DD3-8F3B-74FCE7F079CF}" dt="2024-12-09T16:22:48.624" v="161" actId="26606"/>
          <ac:spMkLst>
            <pc:docMk/>
            <pc:sldMk cId="114725759" sldId="270"/>
            <ac:spMk id="77" creationId="{D6320AF9-619A-4175-865B-5663E1AEF4C5}"/>
          </ac:spMkLst>
        </pc:spChg>
        <pc:spChg chg="add del">
          <ac:chgData name="Damarla Baby Sowjanya" userId="a3612217498c938c" providerId="LiveId" clId="{B864D81D-6CE6-4DD3-8F3B-74FCE7F079CF}" dt="2024-12-09T16:22:48.624" v="161" actId="26606"/>
          <ac:spMkLst>
            <pc:docMk/>
            <pc:sldMk cId="114725759" sldId="270"/>
            <ac:spMk id="80" creationId="{7E018740-5C2B-4A41-AC1A-7E68D1EC1954}"/>
          </ac:spMkLst>
        </pc:spChg>
        <pc:spChg chg="add del">
          <ac:chgData name="Damarla Baby Sowjanya" userId="a3612217498c938c" providerId="LiveId" clId="{B864D81D-6CE6-4DD3-8F3B-74FCE7F079CF}" dt="2024-12-09T16:22:48.624" v="161" actId="26606"/>
          <ac:spMkLst>
            <pc:docMk/>
            <pc:sldMk cId="114725759" sldId="270"/>
            <ac:spMk id="81" creationId="{166F75A4-C475-4941-8EE2-B80A06A2C1BB}"/>
          </ac:spMkLst>
        </pc:spChg>
        <pc:spChg chg="add del">
          <ac:chgData name="Damarla Baby Sowjanya" userId="a3612217498c938c" providerId="LiveId" clId="{B864D81D-6CE6-4DD3-8F3B-74FCE7F079CF}" dt="2024-12-09T16:22:48.624" v="161" actId="26606"/>
          <ac:spMkLst>
            <pc:docMk/>
            <pc:sldMk cId="114725759" sldId="270"/>
            <ac:spMk id="82" creationId="{A032553A-72E8-4B0D-8405-FF9771C9AF05}"/>
          </ac:spMkLst>
        </pc:spChg>
        <pc:spChg chg="add del">
          <ac:chgData name="Damarla Baby Sowjanya" userId="a3612217498c938c" providerId="LiveId" clId="{B864D81D-6CE6-4DD3-8F3B-74FCE7F079CF}" dt="2024-12-09T16:22:48.624" v="161" actId="26606"/>
          <ac:spMkLst>
            <pc:docMk/>
            <pc:sldMk cId="114725759" sldId="270"/>
            <ac:spMk id="83" creationId="{765800AC-C3B9-498E-87BC-29FAE4C76B21}"/>
          </ac:spMkLst>
        </pc:spChg>
        <pc:spChg chg="add del">
          <ac:chgData name="Damarla Baby Sowjanya" userId="a3612217498c938c" providerId="LiveId" clId="{B864D81D-6CE6-4DD3-8F3B-74FCE7F079CF}" dt="2024-12-09T16:22:48.624" v="161" actId="26606"/>
          <ac:spMkLst>
            <pc:docMk/>
            <pc:sldMk cId="114725759" sldId="270"/>
            <ac:spMk id="84" creationId="{1F9D6ACB-2FF4-49F9-978A-E0D5327FC635}"/>
          </ac:spMkLst>
        </pc:spChg>
        <pc:spChg chg="add del">
          <ac:chgData name="Damarla Baby Sowjanya" userId="a3612217498c938c" providerId="LiveId" clId="{B864D81D-6CE6-4DD3-8F3B-74FCE7F079CF}" dt="2024-12-09T16:22:57.851" v="165" actId="26606"/>
          <ac:spMkLst>
            <pc:docMk/>
            <pc:sldMk cId="114725759" sldId="270"/>
            <ac:spMk id="99" creationId="{3F088236-D655-4F88-B238-E16762358025}"/>
          </ac:spMkLst>
        </pc:spChg>
        <pc:spChg chg="add del">
          <ac:chgData name="Damarla Baby Sowjanya" userId="a3612217498c938c" providerId="LiveId" clId="{B864D81D-6CE6-4DD3-8F3B-74FCE7F079CF}" dt="2024-12-09T16:22:57.851" v="165" actId="26606"/>
          <ac:spMkLst>
            <pc:docMk/>
            <pc:sldMk cId="114725759" sldId="270"/>
            <ac:spMk id="100" creationId="{3DAC0C92-199E-475C-9390-119A9B027276}"/>
          </ac:spMkLst>
        </pc:spChg>
        <pc:spChg chg="add del">
          <ac:chgData name="Damarla Baby Sowjanya" userId="a3612217498c938c" providerId="LiveId" clId="{B864D81D-6CE6-4DD3-8F3B-74FCE7F079CF}" dt="2024-12-09T16:22:57.851" v="165" actId="26606"/>
          <ac:spMkLst>
            <pc:docMk/>
            <pc:sldMk cId="114725759" sldId="270"/>
            <ac:spMk id="101" creationId="{C4CFB339-0ED8-4FE2-9EF1-6D1375B8499B}"/>
          </ac:spMkLst>
        </pc:spChg>
        <pc:spChg chg="add del">
          <ac:chgData name="Damarla Baby Sowjanya" userId="a3612217498c938c" providerId="LiveId" clId="{B864D81D-6CE6-4DD3-8F3B-74FCE7F079CF}" dt="2024-12-09T16:22:57.851" v="165" actId="26606"/>
          <ac:spMkLst>
            <pc:docMk/>
            <pc:sldMk cId="114725759" sldId="270"/>
            <ac:spMk id="102" creationId="{31896C80-2069-4431-9C19-83B913734490}"/>
          </ac:spMkLst>
        </pc:spChg>
        <pc:spChg chg="add del">
          <ac:chgData name="Damarla Baby Sowjanya" userId="a3612217498c938c" providerId="LiveId" clId="{B864D81D-6CE6-4DD3-8F3B-74FCE7F079CF}" dt="2024-12-09T16:22:57.851" v="165" actId="26606"/>
          <ac:spMkLst>
            <pc:docMk/>
            <pc:sldMk cId="114725759" sldId="270"/>
            <ac:spMk id="103" creationId="{BF120A21-0841-4823-B0C4-28AEBCEF9B78}"/>
          </ac:spMkLst>
        </pc:spChg>
        <pc:spChg chg="add del">
          <ac:chgData name="Damarla Baby Sowjanya" userId="a3612217498c938c" providerId="LiveId" clId="{B864D81D-6CE6-4DD3-8F3B-74FCE7F079CF}" dt="2024-12-09T16:22:57.851" v="165" actId="26606"/>
          <ac:spMkLst>
            <pc:docMk/>
            <pc:sldMk cId="114725759" sldId="270"/>
            <ac:spMk id="104" creationId="{DBB05BAE-BBD3-4289-899F-A6851503C6B0}"/>
          </ac:spMkLst>
        </pc:spChg>
        <pc:spChg chg="add del">
          <ac:chgData name="Damarla Baby Sowjanya" userId="a3612217498c938c" providerId="LiveId" clId="{B864D81D-6CE6-4DD3-8F3B-74FCE7F079CF}" dt="2024-12-09T16:22:57.851" v="165" actId="26606"/>
          <ac:spMkLst>
            <pc:docMk/>
            <pc:sldMk cId="114725759" sldId="270"/>
            <ac:spMk id="105" creationId="{9874D11C-36F5-4BBE-A490-019A54E953B0}"/>
          </ac:spMkLst>
        </pc:spChg>
        <pc:spChg chg="add del">
          <ac:chgData name="Damarla Baby Sowjanya" userId="a3612217498c938c" providerId="LiveId" clId="{B864D81D-6CE6-4DD3-8F3B-74FCE7F079CF}" dt="2024-12-09T16:22:59.612" v="167" actId="26606"/>
          <ac:spMkLst>
            <pc:docMk/>
            <pc:sldMk cId="114725759" sldId="270"/>
            <ac:spMk id="116" creationId="{9F4444CE-BC8D-4D61-B303-4C05614E62AB}"/>
          </ac:spMkLst>
        </pc:spChg>
        <pc:spChg chg="add del">
          <ac:chgData name="Damarla Baby Sowjanya" userId="a3612217498c938c" providerId="LiveId" clId="{B864D81D-6CE6-4DD3-8F3B-74FCE7F079CF}" dt="2024-12-09T16:22:59.612" v="167" actId="26606"/>
          <ac:spMkLst>
            <pc:docMk/>
            <pc:sldMk cId="114725759" sldId="270"/>
            <ac:spMk id="117" creationId="{62423CA5-E2E1-4789-B759-9906C1C94063}"/>
          </ac:spMkLst>
        </pc:spChg>
        <pc:spChg chg="add del">
          <ac:chgData name="Damarla Baby Sowjanya" userId="a3612217498c938c" providerId="LiveId" clId="{B864D81D-6CE6-4DD3-8F3B-74FCE7F079CF}" dt="2024-12-09T16:22:59.612" v="167" actId="26606"/>
          <ac:spMkLst>
            <pc:docMk/>
            <pc:sldMk cId="114725759" sldId="270"/>
            <ac:spMk id="118" creationId="{73772B81-181F-48B7-8826-4D9686D15DF5}"/>
          </ac:spMkLst>
        </pc:spChg>
        <pc:spChg chg="add del">
          <ac:chgData name="Damarla Baby Sowjanya" userId="a3612217498c938c" providerId="LiveId" clId="{B864D81D-6CE6-4DD3-8F3B-74FCE7F079CF}" dt="2024-12-09T16:22:59.612" v="167" actId="26606"/>
          <ac:spMkLst>
            <pc:docMk/>
            <pc:sldMk cId="114725759" sldId="270"/>
            <ac:spMk id="119" creationId="{B2205F6E-03C6-4E92-877C-E2482F6599AA}"/>
          </ac:spMkLst>
        </pc:spChg>
        <pc:spChg chg="add del">
          <ac:chgData name="Damarla Baby Sowjanya" userId="a3612217498c938c" providerId="LiveId" clId="{B864D81D-6CE6-4DD3-8F3B-74FCE7F079CF}" dt="2024-12-09T16:23:02.079" v="169" actId="26606"/>
          <ac:spMkLst>
            <pc:docMk/>
            <pc:sldMk cId="114725759" sldId="270"/>
            <ac:spMk id="124" creationId="{3F088236-D655-4F88-B238-E16762358025}"/>
          </ac:spMkLst>
        </pc:spChg>
        <pc:spChg chg="add del">
          <ac:chgData name="Damarla Baby Sowjanya" userId="a3612217498c938c" providerId="LiveId" clId="{B864D81D-6CE6-4DD3-8F3B-74FCE7F079CF}" dt="2024-12-09T16:23:02.079" v="169" actId="26606"/>
          <ac:spMkLst>
            <pc:docMk/>
            <pc:sldMk cId="114725759" sldId="270"/>
            <ac:spMk id="125" creationId="{3DAC0C92-199E-475C-9390-119A9B027276}"/>
          </ac:spMkLst>
        </pc:spChg>
        <pc:spChg chg="add del">
          <ac:chgData name="Damarla Baby Sowjanya" userId="a3612217498c938c" providerId="LiveId" clId="{B864D81D-6CE6-4DD3-8F3B-74FCE7F079CF}" dt="2024-12-09T16:23:02.079" v="169" actId="26606"/>
          <ac:spMkLst>
            <pc:docMk/>
            <pc:sldMk cId="114725759" sldId="270"/>
            <ac:spMk id="126" creationId="{C4CFB339-0ED8-4FE2-9EF1-6D1375B8499B}"/>
          </ac:spMkLst>
        </pc:spChg>
        <pc:spChg chg="add del">
          <ac:chgData name="Damarla Baby Sowjanya" userId="a3612217498c938c" providerId="LiveId" clId="{B864D81D-6CE6-4DD3-8F3B-74FCE7F079CF}" dt="2024-12-09T16:23:02.079" v="169" actId="26606"/>
          <ac:spMkLst>
            <pc:docMk/>
            <pc:sldMk cId="114725759" sldId="270"/>
            <ac:spMk id="127" creationId="{31896C80-2069-4431-9C19-83B913734490}"/>
          </ac:spMkLst>
        </pc:spChg>
        <pc:spChg chg="add del">
          <ac:chgData name="Damarla Baby Sowjanya" userId="a3612217498c938c" providerId="LiveId" clId="{B864D81D-6CE6-4DD3-8F3B-74FCE7F079CF}" dt="2024-12-09T16:23:02.079" v="169" actId="26606"/>
          <ac:spMkLst>
            <pc:docMk/>
            <pc:sldMk cId="114725759" sldId="270"/>
            <ac:spMk id="128" creationId="{BF120A21-0841-4823-B0C4-28AEBCEF9B78}"/>
          </ac:spMkLst>
        </pc:spChg>
        <pc:spChg chg="add del">
          <ac:chgData name="Damarla Baby Sowjanya" userId="a3612217498c938c" providerId="LiveId" clId="{B864D81D-6CE6-4DD3-8F3B-74FCE7F079CF}" dt="2024-12-09T16:23:02.079" v="169" actId="26606"/>
          <ac:spMkLst>
            <pc:docMk/>
            <pc:sldMk cId="114725759" sldId="270"/>
            <ac:spMk id="129" creationId="{DBB05BAE-BBD3-4289-899F-A6851503C6B0}"/>
          </ac:spMkLst>
        </pc:spChg>
        <pc:spChg chg="add del">
          <ac:chgData name="Damarla Baby Sowjanya" userId="a3612217498c938c" providerId="LiveId" clId="{B864D81D-6CE6-4DD3-8F3B-74FCE7F079CF}" dt="2024-12-09T16:23:02.079" v="169" actId="26606"/>
          <ac:spMkLst>
            <pc:docMk/>
            <pc:sldMk cId="114725759" sldId="270"/>
            <ac:spMk id="130" creationId="{9874D11C-36F5-4BBE-A490-019A54E953B0}"/>
          </ac:spMkLst>
        </pc:spChg>
        <pc:spChg chg="add del">
          <ac:chgData name="Damarla Baby Sowjanya" userId="a3612217498c938c" providerId="LiveId" clId="{B864D81D-6CE6-4DD3-8F3B-74FCE7F079CF}" dt="2024-12-09T16:23:06.242" v="171" actId="26606"/>
          <ac:spMkLst>
            <pc:docMk/>
            <pc:sldMk cId="114725759" sldId="270"/>
            <ac:spMk id="141" creationId="{3BCB5F6A-9EB0-40B0-9D13-3023E9A20508}"/>
          </ac:spMkLst>
        </pc:spChg>
        <pc:spChg chg="add">
          <ac:chgData name="Damarla Baby Sowjanya" userId="a3612217498c938c" providerId="LiveId" clId="{B864D81D-6CE6-4DD3-8F3B-74FCE7F079CF}" dt="2024-12-09T16:23:06.259" v="172" actId="26606"/>
          <ac:spMkLst>
            <pc:docMk/>
            <pc:sldMk cId="114725759" sldId="270"/>
            <ac:spMk id="146" creationId="{3F088236-D655-4F88-B238-E16762358025}"/>
          </ac:spMkLst>
        </pc:spChg>
        <pc:spChg chg="add">
          <ac:chgData name="Damarla Baby Sowjanya" userId="a3612217498c938c" providerId="LiveId" clId="{B864D81D-6CE6-4DD3-8F3B-74FCE7F079CF}" dt="2024-12-09T16:23:06.259" v="172" actId="26606"/>
          <ac:spMkLst>
            <pc:docMk/>
            <pc:sldMk cId="114725759" sldId="270"/>
            <ac:spMk id="147" creationId="{3DAC0C92-199E-475C-9390-119A9B027276}"/>
          </ac:spMkLst>
        </pc:spChg>
        <pc:spChg chg="add">
          <ac:chgData name="Damarla Baby Sowjanya" userId="a3612217498c938c" providerId="LiveId" clId="{B864D81D-6CE6-4DD3-8F3B-74FCE7F079CF}" dt="2024-12-09T16:23:06.259" v="172" actId="26606"/>
          <ac:spMkLst>
            <pc:docMk/>
            <pc:sldMk cId="114725759" sldId="270"/>
            <ac:spMk id="148" creationId="{C4CFB339-0ED8-4FE2-9EF1-6D1375B8499B}"/>
          </ac:spMkLst>
        </pc:spChg>
        <pc:spChg chg="add">
          <ac:chgData name="Damarla Baby Sowjanya" userId="a3612217498c938c" providerId="LiveId" clId="{B864D81D-6CE6-4DD3-8F3B-74FCE7F079CF}" dt="2024-12-09T16:23:06.259" v="172" actId="26606"/>
          <ac:spMkLst>
            <pc:docMk/>
            <pc:sldMk cId="114725759" sldId="270"/>
            <ac:spMk id="149" creationId="{31896C80-2069-4431-9C19-83B913734490}"/>
          </ac:spMkLst>
        </pc:spChg>
        <pc:spChg chg="add">
          <ac:chgData name="Damarla Baby Sowjanya" userId="a3612217498c938c" providerId="LiveId" clId="{B864D81D-6CE6-4DD3-8F3B-74FCE7F079CF}" dt="2024-12-09T16:23:06.259" v="172" actId="26606"/>
          <ac:spMkLst>
            <pc:docMk/>
            <pc:sldMk cId="114725759" sldId="270"/>
            <ac:spMk id="150" creationId="{BF120A21-0841-4823-B0C4-28AEBCEF9B78}"/>
          </ac:spMkLst>
        </pc:spChg>
        <pc:spChg chg="add">
          <ac:chgData name="Damarla Baby Sowjanya" userId="a3612217498c938c" providerId="LiveId" clId="{B864D81D-6CE6-4DD3-8F3B-74FCE7F079CF}" dt="2024-12-09T16:23:06.259" v="172" actId="26606"/>
          <ac:spMkLst>
            <pc:docMk/>
            <pc:sldMk cId="114725759" sldId="270"/>
            <ac:spMk id="151" creationId="{DBB05BAE-BBD3-4289-899F-A6851503C6B0}"/>
          </ac:spMkLst>
        </pc:spChg>
        <pc:spChg chg="add">
          <ac:chgData name="Damarla Baby Sowjanya" userId="a3612217498c938c" providerId="LiveId" clId="{B864D81D-6CE6-4DD3-8F3B-74FCE7F079CF}" dt="2024-12-09T16:23:06.259" v="172" actId="26606"/>
          <ac:spMkLst>
            <pc:docMk/>
            <pc:sldMk cId="114725759" sldId="270"/>
            <ac:spMk id="152" creationId="{9874D11C-36F5-4BBE-A490-019A54E953B0}"/>
          </ac:spMkLst>
        </pc:spChg>
        <pc:grpChg chg="add del">
          <ac:chgData name="Damarla Baby Sowjanya" userId="a3612217498c938c" providerId="LiveId" clId="{B864D81D-6CE6-4DD3-8F3B-74FCE7F079CF}" dt="2024-12-09T16:22:25.273" v="149" actId="26606"/>
          <ac:grpSpMkLst>
            <pc:docMk/>
            <pc:sldMk cId="114725759" sldId="270"/>
            <ac:grpSpMk id="10" creationId="{702EF214-B007-4771-8985-A3041E8F6E15}"/>
          </ac:grpSpMkLst>
        </pc:grpChg>
        <pc:grpChg chg="add del">
          <ac:chgData name="Damarla Baby Sowjanya" userId="a3612217498c938c" providerId="LiveId" clId="{B864D81D-6CE6-4DD3-8F3B-74FCE7F079CF}" dt="2024-12-09T16:22:28.133" v="151" actId="26606"/>
          <ac:grpSpMkLst>
            <pc:docMk/>
            <pc:sldMk cId="114725759" sldId="270"/>
            <ac:grpSpMk id="31" creationId="{D5FD13B3-3F58-4777-997E-5447AA079DEB}"/>
          </ac:grpSpMkLst>
        </pc:grpChg>
        <pc:grpChg chg="add del">
          <ac:chgData name="Damarla Baby Sowjanya" userId="a3612217498c938c" providerId="LiveId" clId="{B864D81D-6CE6-4DD3-8F3B-74FCE7F079CF}" dt="2024-12-09T16:22:31.061" v="153" actId="26606"/>
          <ac:grpSpMkLst>
            <pc:docMk/>
            <pc:sldMk cId="114725759" sldId="270"/>
            <ac:grpSpMk id="49" creationId="{D5FD13B3-3F58-4777-997E-5447AA079DEB}"/>
          </ac:grpSpMkLst>
        </pc:grpChg>
        <pc:grpChg chg="add del">
          <ac:chgData name="Damarla Baby Sowjanya" userId="a3612217498c938c" providerId="LiveId" clId="{B864D81D-6CE6-4DD3-8F3B-74FCE7F079CF}" dt="2024-12-09T16:22:33.166" v="155" actId="26606"/>
          <ac:grpSpMkLst>
            <pc:docMk/>
            <pc:sldMk cId="114725759" sldId="270"/>
            <ac:grpSpMk id="52" creationId="{702EF214-B007-4771-8985-A3041E8F6E15}"/>
          </ac:grpSpMkLst>
        </pc:grpChg>
        <pc:grpChg chg="add del">
          <ac:chgData name="Damarla Baby Sowjanya" userId="a3612217498c938c" providerId="LiveId" clId="{B864D81D-6CE6-4DD3-8F3B-74FCE7F079CF}" dt="2024-12-09T16:22:37.254" v="157" actId="26606"/>
          <ac:grpSpMkLst>
            <pc:docMk/>
            <pc:sldMk cId="114725759" sldId="270"/>
            <ac:grpSpMk id="62" creationId="{702EF214-B007-4771-8985-A3041E8F6E15}"/>
          </ac:grpSpMkLst>
        </pc:grpChg>
        <pc:grpChg chg="add del">
          <ac:chgData name="Damarla Baby Sowjanya" userId="a3612217498c938c" providerId="LiveId" clId="{B864D81D-6CE6-4DD3-8F3B-74FCE7F079CF}" dt="2024-12-09T16:22:45.764" v="159" actId="26606"/>
          <ac:grpSpMkLst>
            <pc:docMk/>
            <pc:sldMk cId="114725759" sldId="270"/>
            <ac:grpSpMk id="64" creationId="{D5FD13B3-3F58-4777-997E-5447AA079DEB}"/>
          </ac:grpSpMkLst>
        </pc:grpChg>
        <pc:grpChg chg="add del">
          <ac:chgData name="Damarla Baby Sowjanya" userId="a3612217498c938c" providerId="LiveId" clId="{B864D81D-6CE6-4DD3-8F3B-74FCE7F079CF}" dt="2024-12-09T16:22:48.624" v="161" actId="26606"/>
          <ac:grpSpMkLst>
            <pc:docMk/>
            <pc:sldMk cId="114725759" sldId="270"/>
            <ac:grpSpMk id="75" creationId="{702EF214-B007-4771-8985-A3041E8F6E15}"/>
          </ac:grpSpMkLst>
        </pc:grpChg>
        <pc:grpChg chg="add del">
          <ac:chgData name="Damarla Baby Sowjanya" userId="a3612217498c938c" providerId="LiveId" clId="{B864D81D-6CE6-4DD3-8F3B-74FCE7F079CF}" dt="2024-12-09T16:22:53.074" v="163" actId="26606"/>
          <ac:grpSpMkLst>
            <pc:docMk/>
            <pc:sldMk cId="114725759" sldId="270"/>
            <ac:grpSpMk id="86" creationId="{702EF214-B007-4771-8985-A3041E8F6E15}"/>
          </ac:grpSpMkLst>
        </pc:grpChg>
        <pc:grpChg chg="add del">
          <ac:chgData name="Damarla Baby Sowjanya" userId="a3612217498c938c" providerId="LiveId" clId="{B864D81D-6CE6-4DD3-8F3B-74FCE7F079CF}" dt="2024-12-09T16:22:57.851" v="165" actId="26606"/>
          <ac:grpSpMkLst>
            <pc:docMk/>
            <pc:sldMk cId="114725759" sldId="270"/>
            <ac:grpSpMk id="96" creationId="{D5FD13B3-3F58-4777-997E-5447AA079DEB}"/>
          </ac:grpSpMkLst>
        </pc:grpChg>
        <pc:grpChg chg="add del">
          <ac:chgData name="Damarla Baby Sowjanya" userId="a3612217498c938c" providerId="LiveId" clId="{B864D81D-6CE6-4DD3-8F3B-74FCE7F079CF}" dt="2024-12-09T16:22:59.612" v="167" actId="26606"/>
          <ac:grpSpMkLst>
            <pc:docMk/>
            <pc:sldMk cId="114725759" sldId="270"/>
            <ac:grpSpMk id="107" creationId="{702EF214-B007-4771-8985-A3041E8F6E15}"/>
          </ac:grpSpMkLst>
        </pc:grpChg>
        <pc:grpChg chg="add del">
          <ac:chgData name="Damarla Baby Sowjanya" userId="a3612217498c938c" providerId="LiveId" clId="{B864D81D-6CE6-4DD3-8F3B-74FCE7F079CF}" dt="2024-12-09T16:23:02.079" v="169" actId="26606"/>
          <ac:grpSpMkLst>
            <pc:docMk/>
            <pc:sldMk cId="114725759" sldId="270"/>
            <ac:grpSpMk id="121" creationId="{D5FD13B3-3F58-4777-997E-5447AA079DEB}"/>
          </ac:grpSpMkLst>
        </pc:grpChg>
        <pc:grpChg chg="add del">
          <ac:chgData name="Damarla Baby Sowjanya" userId="a3612217498c938c" providerId="LiveId" clId="{B864D81D-6CE6-4DD3-8F3B-74FCE7F079CF}" dt="2024-12-09T16:23:06.242" v="171" actId="26606"/>
          <ac:grpSpMkLst>
            <pc:docMk/>
            <pc:sldMk cId="114725759" sldId="270"/>
            <ac:grpSpMk id="132" creationId="{D5FD13B3-3F58-4777-997E-5447AA079DEB}"/>
          </ac:grpSpMkLst>
        </pc:grpChg>
        <pc:grpChg chg="add">
          <ac:chgData name="Damarla Baby Sowjanya" userId="a3612217498c938c" providerId="LiveId" clId="{B864D81D-6CE6-4DD3-8F3B-74FCE7F079CF}" dt="2024-12-09T16:23:06.259" v="172" actId="26606"/>
          <ac:grpSpMkLst>
            <pc:docMk/>
            <pc:sldMk cId="114725759" sldId="270"/>
            <ac:grpSpMk id="143" creationId="{D5FD13B3-3F58-4777-997E-5447AA079DEB}"/>
          </ac:grpSpMkLst>
        </pc:grpChg>
        <pc:picChg chg="mod ord">
          <ac:chgData name="Damarla Baby Sowjanya" userId="a3612217498c938c" providerId="LiveId" clId="{B864D81D-6CE6-4DD3-8F3B-74FCE7F079CF}" dt="2024-12-09T16:23:06.259" v="172" actId="26606"/>
          <ac:picMkLst>
            <pc:docMk/>
            <pc:sldMk cId="114725759" sldId="270"/>
            <ac:picMk id="5" creationId="{9C6559B2-8F09-9C29-CB05-DDFE3FFBEB50}"/>
          </ac:picMkLst>
        </pc:picChg>
        <pc:cxnChg chg="add del">
          <ac:chgData name="Damarla Baby Sowjanya" userId="a3612217498c938c" providerId="LiveId" clId="{B864D81D-6CE6-4DD3-8F3B-74FCE7F079CF}" dt="2024-12-09T16:22:28.133" v="151" actId="26606"/>
          <ac:cxnSpMkLst>
            <pc:docMk/>
            <pc:sldMk cId="114725759" sldId="270"/>
            <ac:cxnSpMk id="44" creationId="{64FA5DFF-7FE6-4855-84E6-DFA78EE978BD}"/>
          </ac:cxnSpMkLst>
        </pc:cxnChg>
        <pc:cxnChg chg="add del">
          <ac:chgData name="Damarla Baby Sowjanya" userId="a3612217498c938c" providerId="LiveId" clId="{B864D81D-6CE6-4DD3-8F3B-74FCE7F079CF}" dt="2024-12-09T16:22:28.133" v="151" actId="26606"/>
          <ac:cxnSpMkLst>
            <pc:docMk/>
            <pc:sldMk cId="114725759" sldId="270"/>
            <ac:cxnSpMk id="45" creationId="{2AFD8CBA-54A3-4363-991B-B9C631BBFA74}"/>
          </ac:cxnSpMkLst>
        </pc:cxnChg>
        <pc:cxnChg chg="add del">
          <ac:chgData name="Damarla Baby Sowjanya" userId="a3612217498c938c" providerId="LiveId" clId="{B864D81D-6CE6-4DD3-8F3B-74FCE7F079CF}" dt="2024-12-09T16:22:48.624" v="161" actId="26606"/>
          <ac:cxnSpMkLst>
            <pc:docMk/>
            <pc:sldMk cId="114725759" sldId="270"/>
            <ac:cxnSpMk id="78" creationId="{063B6EC6-D752-4EE7-908B-F8F19E8C7FEA}"/>
          </ac:cxnSpMkLst>
        </pc:cxnChg>
        <pc:cxnChg chg="add del">
          <ac:chgData name="Damarla Baby Sowjanya" userId="a3612217498c938c" providerId="LiveId" clId="{B864D81D-6CE6-4DD3-8F3B-74FCE7F079CF}" dt="2024-12-09T16:22:48.624" v="161" actId="26606"/>
          <ac:cxnSpMkLst>
            <pc:docMk/>
            <pc:sldMk cId="114725759" sldId="270"/>
            <ac:cxnSpMk id="79" creationId="{EFECD4E8-AD3E-4228-82A2-9461958EA94D}"/>
          </ac:cxnSpMkLst>
        </pc:cxnChg>
        <pc:cxnChg chg="add del">
          <ac:chgData name="Damarla Baby Sowjanya" userId="a3612217498c938c" providerId="LiveId" clId="{B864D81D-6CE6-4DD3-8F3B-74FCE7F079CF}" dt="2024-12-09T16:22:57.851" v="165" actId="26606"/>
          <ac:cxnSpMkLst>
            <pc:docMk/>
            <pc:sldMk cId="114725759" sldId="270"/>
            <ac:cxnSpMk id="97" creationId="{64FA5DFF-7FE6-4855-84E6-DFA78EE978BD}"/>
          </ac:cxnSpMkLst>
        </pc:cxnChg>
        <pc:cxnChg chg="add del">
          <ac:chgData name="Damarla Baby Sowjanya" userId="a3612217498c938c" providerId="LiveId" clId="{B864D81D-6CE6-4DD3-8F3B-74FCE7F079CF}" dt="2024-12-09T16:22:57.851" v="165" actId="26606"/>
          <ac:cxnSpMkLst>
            <pc:docMk/>
            <pc:sldMk cId="114725759" sldId="270"/>
            <ac:cxnSpMk id="98" creationId="{2AFD8CBA-54A3-4363-991B-B9C631BBFA74}"/>
          </ac:cxnSpMkLst>
        </pc:cxnChg>
        <pc:cxnChg chg="add del">
          <ac:chgData name="Damarla Baby Sowjanya" userId="a3612217498c938c" providerId="LiveId" clId="{B864D81D-6CE6-4DD3-8F3B-74FCE7F079CF}" dt="2024-12-09T16:23:02.079" v="169" actId="26606"/>
          <ac:cxnSpMkLst>
            <pc:docMk/>
            <pc:sldMk cId="114725759" sldId="270"/>
            <ac:cxnSpMk id="122" creationId="{64FA5DFF-7FE6-4855-84E6-DFA78EE978BD}"/>
          </ac:cxnSpMkLst>
        </pc:cxnChg>
        <pc:cxnChg chg="add del">
          <ac:chgData name="Damarla Baby Sowjanya" userId="a3612217498c938c" providerId="LiveId" clId="{B864D81D-6CE6-4DD3-8F3B-74FCE7F079CF}" dt="2024-12-09T16:23:02.079" v="169" actId="26606"/>
          <ac:cxnSpMkLst>
            <pc:docMk/>
            <pc:sldMk cId="114725759" sldId="270"/>
            <ac:cxnSpMk id="123" creationId="{2AFD8CBA-54A3-4363-991B-B9C631BBFA74}"/>
          </ac:cxnSpMkLst>
        </pc:cxnChg>
        <pc:cxnChg chg="add">
          <ac:chgData name="Damarla Baby Sowjanya" userId="a3612217498c938c" providerId="LiveId" clId="{B864D81D-6CE6-4DD3-8F3B-74FCE7F079CF}" dt="2024-12-09T16:23:06.259" v="172" actId="26606"/>
          <ac:cxnSpMkLst>
            <pc:docMk/>
            <pc:sldMk cId="114725759" sldId="270"/>
            <ac:cxnSpMk id="144" creationId="{64FA5DFF-7FE6-4855-84E6-DFA78EE978BD}"/>
          </ac:cxnSpMkLst>
        </pc:cxnChg>
        <pc:cxnChg chg="add">
          <ac:chgData name="Damarla Baby Sowjanya" userId="a3612217498c938c" providerId="LiveId" clId="{B864D81D-6CE6-4DD3-8F3B-74FCE7F079CF}" dt="2024-12-09T16:23:06.259" v="172" actId="26606"/>
          <ac:cxnSpMkLst>
            <pc:docMk/>
            <pc:sldMk cId="114725759" sldId="270"/>
            <ac:cxnSpMk id="145" creationId="{2AFD8CBA-54A3-4363-991B-B9C631BBFA74}"/>
          </ac:cxnSpMkLst>
        </pc:cxnChg>
      </pc:sldChg>
      <pc:sldChg chg="addSp delSp modSp new mod setBg">
        <pc:chgData name="Damarla Baby Sowjanya" userId="a3612217498c938c" providerId="LiveId" clId="{B864D81D-6CE6-4DD3-8F3B-74FCE7F079CF}" dt="2024-12-09T16:20:22.600" v="114" actId="26606"/>
        <pc:sldMkLst>
          <pc:docMk/>
          <pc:sldMk cId="2094999263" sldId="271"/>
        </pc:sldMkLst>
        <pc:spChg chg="mod">
          <ac:chgData name="Damarla Baby Sowjanya" userId="a3612217498c938c" providerId="LiveId" clId="{B864D81D-6CE6-4DD3-8F3B-74FCE7F079CF}" dt="2024-12-09T16:20:22.600" v="114" actId="26606"/>
          <ac:spMkLst>
            <pc:docMk/>
            <pc:sldMk cId="2094999263" sldId="271"/>
            <ac:spMk id="2" creationId="{290B5388-61E3-C447-C139-12005B805E5F}"/>
          </ac:spMkLst>
        </pc:spChg>
        <pc:spChg chg="mod">
          <ac:chgData name="Damarla Baby Sowjanya" userId="a3612217498c938c" providerId="LiveId" clId="{B864D81D-6CE6-4DD3-8F3B-74FCE7F079CF}" dt="2024-12-09T16:20:22.600" v="114" actId="26606"/>
          <ac:spMkLst>
            <pc:docMk/>
            <pc:sldMk cId="2094999263" sldId="271"/>
            <ac:spMk id="3" creationId="{F55CDE32-D9C0-77F4-420F-389D59F8365D}"/>
          </ac:spMkLst>
        </pc:spChg>
        <pc:spChg chg="add del">
          <ac:chgData name="Damarla Baby Sowjanya" userId="a3612217498c938c" providerId="LiveId" clId="{B864D81D-6CE6-4DD3-8F3B-74FCE7F079CF}" dt="2024-12-09T16:20:13.035" v="109" actId="26606"/>
          <ac:spMkLst>
            <pc:docMk/>
            <pc:sldMk cId="2094999263" sldId="271"/>
            <ac:spMk id="8" creationId="{A65AC7D1-EAA9-48F5-B509-60A7F50BF703}"/>
          </ac:spMkLst>
        </pc:spChg>
        <pc:spChg chg="add del">
          <ac:chgData name="Damarla Baby Sowjanya" userId="a3612217498c938c" providerId="LiveId" clId="{B864D81D-6CE6-4DD3-8F3B-74FCE7F079CF}" dt="2024-12-09T16:20:13.035" v="109" actId="26606"/>
          <ac:spMkLst>
            <pc:docMk/>
            <pc:sldMk cId="2094999263" sldId="271"/>
            <ac:spMk id="10" creationId="{D6320AF9-619A-4175-865B-5663E1AEF4C5}"/>
          </ac:spMkLst>
        </pc:spChg>
        <pc:spChg chg="add del">
          <ac:chgData name="Damarla Baby Sowjanya" userId="a3612217498c938c" providerId="LiveId" clId="{B864D81D-6CE6-4DD3-8F3B-74FCE7F079CF}" dt="2024-12-09T16:20:00.137" v="105" actId="26606"/>
          <ac:spMkLst>
            <pc:docMk/>
            <pc:sldMk cId="2094999263" sldId="271"/>
            <ac:spMk id="13" creationId="{3F088236-D655-4F88-B238-E16762358025}"/>
          </ac:spMkLst>
        </pc:spChg>
        <pc:spChg chg="add del">
          <ac:chgData name="Damarla Baby Sowjanya" userId="a3612217498c938c" providerId="LiveId" clId="{B864D81D-6CE6-4DD3-8F3B-74FCE7F079CF}" dt="2024-12-09T16:20:00.137" v="105" actId="26606"/>
          <ac:spMkLst>
            <pc:docMk/>
            <pc:sldMk cId="2094999263" sldId="271"/>
            <ac:spMk id="15" creationId="{3DAC0C92-199E-475C-9390-119A9B027276}"/>
          </ac:spMkLst>
        </pc:spChg>
        <pc:spChg chg="add del">
          <ac:chgData name="Damarla Baby Sowjanya" userId="a3612217498c938c" providerId="LiveId" clId="{B864D81D-6CE6-4DD3-8F3B-74FCE7F079CF}" dt="2024-12-09T16:20:13.035" v="109" actId="26606"/>
          <ac:spMkLst>
            <pc:docMk/>
            <pc:sldMk cId="2094999263" sldId="271"/>
            <ac:spMk id="16" creationId="{7E018740-5C2B-4A41-AC1A-7E68D1EC1954}"/>
          </ac:spMkLst>
        </pc:spChg>
        <pc:spChg chg="add del">
          <ac:chgData name="Damarla Baby Sowjanya" userId="a3612217498c938c" providerId="LiveId" clId="{B864D81D-6CE6-4DD3-8F3B-74FCE7F079CF}" dt="2024-12-09T16:20:00.137" v="105" actId="26606"/>
          <ac:spMkLst>
            <pc:docMk/>
            <pc:sldMk cId="2094999263" sldId="271"/>
            <ac:spMk id="17" creationId="{C4CFB339-0ED8-4FE2-9EF1-6D1375B8499B}"/>
          </ac:spMkLst>
        </pc:spChg>
        <pc:spChg chg="add del">
          <ac:chgData name="Damarla Baby Sowjanya" userId="a3612217498c938c" providerId="LiveId" clId="{B864D81D-6CE6-4DD3-8F3B-74FCE7F079CF}" dt="2024-12-09T16:20:13.035" v="109" actId="26606"/>
          <ac:spMkLst>
            <pc:docMk/>
            <pc:sldMk cId="2094999263" sldId="271"/>
            <ac:spMk id="18" creationId="{166F75A4-C475-4941-8EE2-B80A06A2C1BB}"/>
          </ac:spMkLst>
        </pc:spChg>
        <pc:spChg chg="add del">
          <ac:chgData name="Damarla Baby Sowjanya" userId="a3612217498c938c" providerId="LiveId" clId="{B864D81D-6CE6-4DD3-8F3B-74FCE7F079CF}" dt="2024-12-09T16:20:00.137" v="105" actId="26606"/>
          <ac:spMkLst>
            <pc:docMk/>
            <pc:sldMk cId="2094999263" sldId="271"/>
            <ac:spMk id="19" creationId="{31896C80-2069-4431-9C19-83B913734490}"/>
          </ac:spMkLst>
        </pc:spChg>
        <pc:spChg chg="add del">
          <ac:chgData name="Damarla Baby Sowjanya" userId="a3612217498c938c" providerId="LiveId" clId="{B864D81D-6CE6-4DD3-8F3B-74FCE7F079CF}" dt="2024-12-09T16:20:13.035" v="109" actId="26606"/>
          <ac:spMkLst>
            <pc:docMk/>
            <pc:sldMk cId="2094999263" sldId="271"/>
            <ac:spMk id="20" creationId="{A032553A-72E8-4B0D-8405-FF9771C9AF05}"/>
          </ac:spMkLst>
        </pc:spChg>
        <pc:spChg chg="add del">
          <ac:chgData name="Damarla Baby Sowjanya" userId="a3612217498c938c" providerId="LiveId" clId="{B864D81D-6CE6-4DD3-8F3B-74FCE7F079CF}" dt="2024-12-09T16:20:00.137" v="105" actId="26606"/>
          <ac:spMkLst>
            <pc:docMk/>
            <pc:sldMk cId="2094999263" sldId="271"/>
            <ac:spMk id="21" creationId="{BF120A21-0841-4823-B0C4-28AEBCEF9B78}"/>
          </ac:spMkLst>
        </pc:spChg>
        <pc:spChg chg="add del">
          <ac:chgData name="Damarla Baby Sowjanya" userId="a3612217498c938c" providerId="LiveId" clId="{B864D81D-6CE6-4DD3-8F3B-74FCE7F079CF}" dt="2024-12-09T16:20:13.035" v="109" actId="26606"/>
          <ac:spMkLst>
            <pc:docMk/>
            <pc:sldMk cId="2094999263" sldId="271"/>
            <ac:spMk id="22" creationId="{765800AC-C3B9-498E-87BC-29FAE4C76B21}"/>
          </ac:spMkLst>
        </pc:spChg>
        <pc:spChg chg="add del">
          <ac:chgData name="Damarla Baby Sowjanya" userId="a3612217498c938c" providerId="LiveId" clId="{B864D81D-6CE6-4DD3-8F3B-74FCE7F079CF}" dt="2024-12-09T16:20:00.137" v="105" actId="26606"/>
          <ac:spMkLst>
            <pc:docMk/>
            <pc:sldMk cId="2094999263" sldId="271"/>
            <ac:spMk id="23" creationId="{DBB05BAE-BBD3-4289-899F-A6851503C6B0}"/>
          </ac:spMkLst>
        </pc:spChg>
        <pc:spChg chg="add del">
          <ac:chgData name="Damarla Baby Sowjanya" userId="a3612217498c938c" providerId="LiveId" clId="{B864D81D-6CE6-4DD3-8F3B-74FCE7F079CF}" dt="2024-12-09T16:20:13.035" v="109" actId="26606"/>
          <ac:spMkLst>
            <pc:docMk/>
            <pc:sldMk cId="2094999263" sldId="271"/>
            <ac:spMk id="24" creationId="{1F9D6ACB-2FF4-49F9-978A-E0D5327FC635}"/>
          </ac:spMkLst>
        </pc:spChg>
        <pc:spChg chg="add del">
          <ac:chgData name="Damarla Baby Sowjanya" userId="a3612217498c938c" providerId="LiveId" clId="{B864D81D-6CE6-4DD3-8F3B-74FCE7F079CF}" dt="2024-12-09T16:20:00.137" v="105" actId="26606"/>
          <ac:spMkLst>
            <pc:docMk/>
            <pc:sldMk cId="2094999263" sldId="271"/>
            <ac:spMk id="25" creationId="{9874D11C-36F5-4BBE-A490-019A54E953B0}"/>
          </ac:spMkLst>
        </pc:spChg>
        <pc:spChg chg="add del">
          <ac:chgData name="Damarla Baby Sowjanya" userId="a3612217498c938c" providerId="LiveId" clId="{B864D81D-6CE6-4DD3-8F3B-74FCE7F079CF}" dt="2024-12-09T16:20:13.035" v="109" actId="26606"/>
          <ac:spMkLst>
            <pc:docMk/>
            <pc:sldMk cId="2094999263" sldId="271"/>
            <ac:spMk id="26" creationId="{142BFA2A-77A0-4F60-A32A-685681C84889}"/>
          </ac:spMkLst>
        </pc:spChg>
        <pc:spChg chg="add del">
          <ac:chgData name="Damarla Baby Sowjanya" userId="a3612217498c938c" providerId="LiveId" clId="{B864D81D-6CE6-4DD3-8F3B-74FCE7F079CF}" dt="2024-12-09T16:20:09.935" v="107" actId="26606"/>
          <ac:spMkLst>
            <pc:docMk/>
            <pc:sldMk cId="2094999263" sldId="271"/>
            <ac:spMk id="27" creationId="{D94A7024-D948-494D-8920-BBA2DA07D15B}"/>
          </ac:spMkLst>
        </pc:spChg>
        <pc:spChg chg="add del">
          <ac:chgData name="Damarla Baby Sowjanya" userId="a3612217498c938c" providerId="LiveId" clId="{B864D81D-6CE6-4DD3-8F3B-74FCE7F079CF}" dt="2024-12-09T16:20:22.584" v="113" actId="26606"/>
          <ac:spMkLst>
            <pc:docMk/>
            <pc:sldMk cId="2094999263" sldId="271"/>
            <ac:spMk id="31" creationId="{D94A7024-D948-494D-8920-BBA2DA07D15B}"/>
          </ac:spMkLst>
        </pc:spChg>
        <pc:spChg chg="add">
          <ac:chgData name="Damarla Baby Sowjanya" userId="a3612217498c938c" providerId="LiveId" clId="{B864D81D-6CE6-4DD3-8F3B-74FCE7F079CF}" dt="2024-12-09T16:20:22.600" v="114" actId="26606"/>
          <ac:spMkLst>
            <pc:docMk/>
            <pc:sldMk cId="2094999263" sldId="271"/>
            <ac:spMk id="37" creationId="{3F088236-D655-4F88-B238-E16762358025}"/>
          </ac:spMkLst>
        </pc:spChg>
        <pc:spChg chg="add">
          <ac:chgData name="Damarla Baby Sowjanya" userId="a3612217498c938c" providerId="LiveId" clId="{B864D81D-6CE6-4DD3-8F3B-74FCE7F079CF}" dt="2024-12-09T16:20:22.600" v="114" actId="26606"/>
          <ac:spMkLst>
            <pc:docMk/>
            <pc:sldMk cId="2094999263" sldId="271"/>
            <ac:spMk id="38" creationId="{3DAC0C92-199E-475C-9390-119A9B027276}"/>
          </ac:spMkLst>
        </pc:spChg>
        <pc:spChg chg="add">
          <ac:chgData name="Damarla Baby Sowjanya" userId="a3612217498c938c" providerId="LiveId" clId="{B864D81D-6CE6-4DD3-8F3B-74FCE7F079CF}" dt="2024-12-09T16:20:22.600" v="114" actId="26606"/>
          <ac:spMkLst>
            <pc:docMk/>
            <pc:sldMk cId="2094999263" sldId="271"/>
            <ac:spMk id="39" creationId="{C4CFB339-0ED8-4FE2-9EF1-6D1375B8499B}"/>
          </ac:spMkLst>
        </pc:spChg>
        <pc:spChg chg="add">
          <ac:chgData name="Damarla Baby Sowjanya" userId="a3612217498c938c" providerId="LiveId" clId="{B864D81D-6CE6-4DD3-8F3B-74FCE7F079CF}" dt="2024-12-09T16:20:22.600" v="114" actId="26606"/>
          <ac:spMkLst>
            <pc:docMk/>
            <pc:sldMk cId="2094999263" sldId="271"/>
            <ac:spMk id="40" creationId="{31896C80-2069-4431-9C19-83B913734490}"/>
          </ac:spMkLst>
        </pc:spChg>
        <pc:spChg chg="add">
          <ac:chgData name="Damarla Baby Sowjanya" userId="a3612217498c938c" providerId="LiveId" clId="{B864D81D-6CE6-4DD3-8F3B-74FCE7F079CF}" dt="2024-12-09T16:20:22.600" v="114" actId="26606"/>
          <ac:spMkLst>
            <pc:docMk/>
            <pc:sldMk cId="2094999263" sldId="271"/>
            <ac:spMk id="41" creationId="{BF120A21-0841-4823-B0C4-28AEBCEF9B78}"/>
          </ac:spMkLst>
        </pc:spChg>
        <pc:spChg chg="add">
          <ac:chgData name="Damarla Baby Sowjanya" userId="a3612217498c938c" providerId="LiveId" clId="{B864D81D-6CE6-4DD3-8F3B-74FCE7F079CF}" dt="2024-12-09T16:20:22.600" v="114" actId="26606"/>
          <ac:spMkLst>
            <pc:docMk/>
            <pc:sldMk cId="2094999263" sldId="271"/>
            <ac:spMk id="42" creationId="{DBB05BAE-BBD3-4289-899F-A6851503C6B0}"/>
          </ac:spMkLst>
        </pc:spChg>
        <pc:spChg chg="add">
          <ac:chgData name="Damarla Baby Sowjanya" userId="a3612217498c938c" providerId="LiveId" clId="{B864D81D-6CE6-4DD3-8F3B-74FCE7F079CF}" dt="2024-12-09T16:20:22.600" v="114" actId="26606"/>
          <ac:spMkLst>
            <pc:docMk/>
            <pc:sldMk cId="2094999263" sldId="271"/>
            <ac:spMk id="43" creationId="{9874D11C-36F5-4BBE-A490-019A54E953B0}"/>
          </ac:spMkLst>
        </pc:spChg>
        <pc:picChg chg="add del">
          <ac:chgData name="Damarla Baby Sowjanya" userId="a3612217498c938c" providerId="LiveId" clId="{B864D81D-6CE6-4DD3-8F3B-74FCE7F079CF}" dt="2024-12-09T16:20:00.137" v="105" actId="26606"/>
          <ac:picMkLst>
            <pc:docMk/>
            <pc:sldMk cId="2094999263" sldId="271"/>
            <ac:picMk id="5" creationId="{736A5306-DC80-8D54-1D2C-A60102E66D23}"/>
          </ac:picMkLst>
        </pc:picChg>
        <pc:picChg chg="add del">
          <ac:chgData name="Damarla Baby Sowjanya" userId="a3612217498c938c" providerId="LiveId" clId="{B864D81D-6CE6-4DD3-8F3B-74FCE7F079CF}" dt="2024-12-09T16:20:09.935" v="107" actId="26606"/>
          <ac:picMkLst>
            <pc:docMk/>
            <pc:sldMk cId="2094999263" sldId="271"/>
            <ac:picMk id="28" creationId="{FD841BBC-0DDF-142A-C398-11106F35006F}"/>
          </ac:picMkLst>
        </pc:picChg>
        <pc:picChg chg="add del">
          <ac:chgData name="Damarla Baby Sowjanya" userId="a3612217498c938c" providerId="LiveId" clId="{B864D81D-6CE6-4DD3-8F3B-74FCE7F079CF}" dt="2024-12-09T16:20:22.584" v="113" actId="26606"/>
          <ac:picMkLst>
            <pc:docMk/>
            <pc:sldMk cId="2094999263" sldId="271"/>
            <ac:picMk id="32" creationId="{FD841BBC-0DDF-142A-C398-11106F35006F}"/>
          </ac:picMkLst>
        </pc:picChg>
        <pc:picChg chg="add">
          <ac:chgData name="Damarla Baby Sowjanya" userId="a3612217498c938c" providerId="LiveId" clId="{B864D81D-6CE6-4DD3-8F3B-74FCE7F079CF}" dt="2024-12-09T16:20:22.600" v="114" actId="26606"/>
          <ac:picMkLst>
            <pc:docMk/>
            <pc:sldMk cId="2094999263" sldId="271"/>
            <ac:picMk id="34" creationId="{736A5306-DC80-8D54-1D2C-A60102E66D23}"/>
          </ac:picMkLst>
        </pc:picChg>
        <pc:cxnChg chg="add del">
          <ac:chgData name="Damarla Baby Sowjanya" userId="a3612217498c938c" providerId="LiveId" clId="{B864D81D-6CE6-4DD3-8F3B-74FCE7F079CF}" dt="2024-12-09T16:20:00.137" v="105" actId="26606"/>
          <ac:cxnSpMkLst>
            <pc:docMk/>
            <pc:sldMk cId="2094999263" sldId="271"/>
            <ac:cxnSpMk id="9" creationId="{64FA5DFF-7FE6-4855-84E6-DFA78EE978BD}"/>
          </ac:cxnSpMkLst>
        </pc:cxnChg>
        <pc:cxnChg chg="add del">
          <ac:chgData name="Damarla Baby Sowjanya" userId="a3612217498c938c" providerId="LiveId" clId="{B864D81D-6CE6-4DD3-8F3B-74FCE7F079CF}" dt="2024-12-09T16:20:00.137" v="105" actId="26606"/>
          <ac:cxnSpMkLst>
            <pc:docMk/>
            <pc:sldMk cId="2094999263" sldId="271"/>
            <ac:cxnSpMk id="11" creationId="{2AFD8CBA-54A3-4363-991B-B9C631BBFA74}"/>
          </ac:cxnSpMkLst>
        </pc:cxnChg>
        <pc:cxnChg chg="add del">
          <ac:chgData name="Damarla Baby Sowjanya" userId="a3612217498c938c" providerId="LiveId" clId="{B864D81D-6CE6-4DD3-8F3B-74FCE7F079CF}" dt="2024-12-09T16:20:13.035" v="109" actId="26606"/>
          <ac:cxnSpMkLst>
            <pc:docMk/>
            <pc:sldMk cId="2094999263" sldId="271"/>
            <ac:cxnSpMk id="12" creationId="{063B6EC6-D752-4EE7-908B-F8F19E8C7FEA}"/>
          </ac:cxnSpMkLst>
        </pc:cxnChg>
        <pc:cxnChg chg="add del">
          <ac:chgData name="Damarla Baby Sowjanya" userId="a3612217498c938c" providerId="LiveId" clId="{B864D81D-6CE6-4DD3-8F3B-74FCE7F079CF}" dt="2024-12-09T16:20:13.035" v="109" actId="26606"/>
          <ac:cxnSpMkLst>
            <pc:docMk/>
            <pc:sldMk cId="2094999263" sldId="271"/>
            <ac:cxnSpMk id="14" creationId="{EFECD4E8-AD3E-4228-82A2-9461958EA94D}"/>
          </ac:cxnSpMkLst>
        </pc:cxnChg>
        <pc:cxnChg chg="add del">
          <ac:chgData name="Damarla Baby Sowjanya" userId="a3612217498c938c" providerId="LiveId" clId="{B864D81D-6CE6-4DD3-8F3B-74FCE7F079CF}" dt="2024-12-09T16:20:19.807" v="111" actId="26606"/>
          <ac:cxnSpMkLst>
            <pc:docMk/>
            <pc:sldMk cId="2094999263" sldId="271"/>
            <ac:cxnSpMk id="29" creationId="{0B5F7E3B-C5F1-40E0-A491-558BAFBC1127}"/>
          </ac:cxnSpMkLst>
        </pc:cxnChg>
        <pc:cxnChg chg="add">
          <ac:chgData name="Damarla Baby Sowjanya" userId="a3612217498c938c" providerId="LiveId" clId="{B864D81D-6CE6-4DD3-8F3B-74FCE7F079CF}" dt="2024-12-09T16:20:22.600" v="114" actId="26606"/>
          <ac:cxnSpMkLst>
            <pc:docMk/>
            <pc:sldMk cId="2094999263" sldId="271"/>
            <ac:cxnSpMk id="35" creationId="{64FA5DFF-7FE6-4855-84E6-DFA78EE978BD}"/>
          </ac:cxnSpMkLst>
        </pc:cxnChg>
        <pc:cxnChg chg="add">
          <ac:chgData name="Damarla Baby Sowjanya" userId="a3612217498c938c" providerId="LiveId" clId="{B864D81D-6CE6-4DD3-8F3B-74FCE7F079CF}" dt="2024-12-09T16:20:22.600" v="114" actId="26606"/>
          <ac:cxnSpMkLst>
            <pc:docMk/>
            <pc:sldMk cId="2094999263" sldId="271"/>
            <ac:cxnSpMk id="36" creationId="{2AFD8CBA-54A3-4363-991B-B9C631BBFA74}"/>
          </ac:cxnSpMkLst>
        </pc:cxnChg>
      </pc:sldChg>
      <pc:sldChg chg="addSp delSp modSp new mod setBg">
        <pc:chgData name="Damarla Baby Sowjanya" userId="a3612217498c938c" providerId="LiveId" clId="{B864D81D-6CE6-4DD3-8F3B-74FCE7F079CF}" dt="2024-12-09T16:21:53.394" v="144" actId="26606"/>
        <pc:sldMkLst>
          <pc:docMk/>
          <pc:sldMk cId="196714987" sldId="272"/>
        </pc:sldMkLst>
        <pc:spChg chg="mod">
          <ac:chgData name="Damarla Baby Sowjanya" userId="a3612217498c938c" providerId="LiveId" clId="{B864D81D-6CE6-4DD3-8F3B-74FCE7F079CF}" dt="2024-12-09T16:21:53.394" v="144" actId="26606"/>
          <ac:spMkLst>
            <pc:docMk/>
            <pc:sldMk cId="196714987" sldId="272"/>
            <ac:spMk id="2" creationId="{AB020228-AA0D-D0D8-EB0C-4AA4B4EBBCFE}"/>
          </ac:spMkLst>
        </pc:spChg>
        <pc:spChg chg="add del mod">
          <ac:chgData name="Damarla Baby Sowjanya" userId="a3612217498c938c" providerId="LiveId" clId="{B864D81D-6CE6-4DD3-8F3B-74FCE7F079CF}" dt="2024-12-09T16:21:53.394" v="144" actId="26606"/>
          <ac:spMkLst>
            <pc:docMk/>
            <pc:sldMk cId="196714987" sldId="272"/>
            <ac:spMk id="3" creationId="{9CD3E36C-67D5-8A43-1404-0B3F3D0B413D}"/>
          </ac:spMkLst>
        </pc:spChg>
        <pc:spChg chg="add del">
          <ac:chgData name="Damarla Baby Sowjanya" userId="a3612217498c938c" providerId="LiveId" clId="{B864D81D-6CE6-4DD3-8F3B-74FCE7F079CF}" dt="2024-12-09T16:21:36.819" v="139" actId="26606"/>
          <ac:spMkLst>
            <pc:docMk/>
            <pc:sldMk cId="196714987" sldId="272"/>
            <ac:spMk id="8" creationId="{A65AC7D1-EAA9-48F5-B509-60A7F50BF703}"/>
          </ac:spMkLst>
        </pc:spChg>
        <pc:spChg chg="add del">
          <ac:chgData name="Damarla Baby Sowjanya" userId="a3612217498c938c" providerId="LiveId" clId="{B864D81D-6CE6-4DD3-8F3B-74FCE7F079CF}" dt="2024-12-09T16:21:31.303" v="135" actId="26606"/>
          <ac:spMkLst>
            <pc:docMk/>
            <pc:sldMk cId="196714987" sldId="272"/>
            <ac:spMk id="9" creationId="{531A7071-A1E3-4ABD-9E3C-984F3F9D153B}"/>
          </ac:spMkLst>
        </pc:spChg>
        <pc:spChg chg="add del">
          <ac:chgData name="Damarla Baby Sowjanya" userId="a3612217498c938c" providerId="LiveId" clId="{B864D81D-6CE6-4DD3-8F3B-74FCE7F079CF}" dt="2024-12-09T16:21:36.819" v="139" actId="26606"/>
          <ac:spMkLst>
            <pc:docMk/>
            <pc:sldMk cId="196714987" sldId="272"/>
            <ac:spMk id="10" creationId="{D6320AF9-619A-4175-865B-5663E1AEF4C5}"/>
          </ac:spMkLst>
        </pc:spChg>
        <pc:spChg chg="add del">
          <ac:chgData name="Damarla Baby Sowjanya" userId="a3612217498c938c" providerId="LiveId" clId="{B864D81D-6CE6-4DD3-8F3B-74FCE7F079CF}" dt="2024-12-09T16:21:36.819" v="139" actId="26606"/>
          <ac:spMkLst>
            <pc:docMk/>
            <pc:sldMk cId="196714987" sldId="272"/>
            <ac:spMk id="16" creationId="{7E018740-5C2B-4A41-AC1A-7E68D1EC1954}"/>
          </ac:spMkLst>
        </pc:spChg>
        <pc:spChg chg="add del">
          <ac:chgData name="Damarla Baby Sowjanya" userId="a3612217498c938c" providerId="LiveId" clId="{B864D81D-6CE6-4DD3-8F3B-74FCE7F079CF}" dt="2024-12-09T16:21:36.819" v="139" actId="26606"/>
          <ac:spMkLst>
            <pc:docMk/>
            <pc:sldMk cId="196714987" sldId="272"/>
            <ac:spMk id="18" creationId="{166F75A4-C475-4941-8EE2-B80A06A2C1BB}"/>
          </ac:spMkLst>
        </pc:spChg>
        <pc:spChg chg="add del">
          <ac:chgData name="Damarla Baby Sowjanya" userId="a3612217498c938c" providerId="LiveId" clId="{B864D81D-6CE6-4DD3-8F3B-74FCE7F079CF}" dt="2024-12-09T16:21:36.819" v="139" actId="26606"/>
          <ac:spMkLst>
            <pc:docMk/>
            <pc:sldMk cId="196714987" sldId="272"/>
            <ac:spMk id="20" creationId="{A032553A-72E8-4B0D-8405-FF9771C9AF05}"/>
          </ac:spMkLst>
        </pc:spChg>
        <pc:spChg chg="add del">
          <ac:chgData name="Damarla Baby Sowjanya" userId="a3612217498c938c" providerId="LiveId" clId="{B864D81D-6CE6-4DD3-8F3B-74FCE7F079CF}" dt="2024-12-09T16:21:36.819" v="139" actId="26606"/>
          <ac:spMkLst>
            <pc:docMk/>
            <pc:sldMk cId="196714987" sldId="272"/>
            <ac:spMk id="22" creationId="{765800AC-C3B9-498E-87BC-29FAE4C76B21}"/>
          </ac:spMkLst>
        </pc:spChg>
        <pc:spChg chg="add del">
          <ac:chgData name="Damarla Baby Sowjanya" userId="a3612217498c938c" providerId="LiveId" clId="{B864D81D-6CE6-4DD3-8F3B-74FCE7F079CF}" dt="2024-12-09T16:21:33.333" v="137" actId="26606"/>
          <ac:spMkLst>
            <pc:docMk/>
            <pc:sldMk cId="196714987" sldId="272"/>
            <ac:spMk id="23" creationId="{D94A7024-D948-494D-8920-BBA2DA07D15B}"/>
          </ac:spMkLst>
        </pc:spChg>
        <pc:spChg chg="add del">
          <ac:chgData name="Damarla Baby Sowjanya" userId="a3612217498c938c" providerId="LiveId" clId="{B864D81D-6CE6-4DD3-8F3B-74FCE7F079CF}" dt="2024-12-09T16:21:36.819" v="139" actId="26606"/>
          <ac:spMkLst>
            <pc:docMk/>
            <pc:sldMk cId="196714987" sldId="272"/>
            <ac:spMk id="26" creationId="{142BFA2A-77A0-4F60-A32A-685681C84889}"/>
          </ac:spMkLst>
        </pc:spChg>
        <pc:spChg chg="add del">
          <ac:chgData name="Damarla Baby Sowjanya" userId="a3612217498c938c" providerId="LiveId" clId="{B864D81D-6CE6-4DD3-8F3B-74FCE7F079CF}" dt="2024-12-09T16:21:36.819" v="139" actId="26606"/>
          <ac:spMkLst>
            <pc:docMk/>
            <pc:sldMk cId="196714987" sldId="272"/>
            <ac:spMk id="27" creationId="{1F9D6ACB-2FF4-49F9-978A-E0D5327FC635}"/>
          </ac:spMkLst>
        </pc:spChg>
        <pc:spChg chg="add del">
          <ac:chgData name="Damarla Baby Sowjanya" userId="a3612217498c938c" providerId="LiveId" clId="{B864D81D-6CE6-4DD3-8F3B-74FCE7F079CF}" dt="2024-12-09T16:21:46.969" v="141" actId="26606"/>
          <ac:spMkLst>
            <pc:docMk/>
            <pc:sldMk cId="196714987" sldId="272"/>
            <ac:spMk id="29" creationId="{1DA27254-207B-4B52-973B-03A6D7C253A8}"/>
          </ac:spMkLst>
        </pc:spChg>
        <pc:spChg chg="add del">
          <ac:chgData name="Damarla Baby Sowjanya" userId="a3612217498c938c" providerId="LiveId" clId="{B864D81D-6CE6-4DD3-8F3B-74FCE7F079CF}" dt="2024-12-09T16:21:46.969" v="141" actId="26606"/>
          <ac:spMkLst>
            <pc:docMk/>
            <pc:sldMk cId="196714987" sldId="272"/>
            <ac:spMk id="36" creationId="{D6188152-70CA-4742-AA0D-863A7FDB4793}"/>
          </ac:spMkLst>
        </pc:spChg>
        <pc:spChg chg="add del">
          <ac:chgData name="Damarla Baby Sowjanya" userId="a3612217498c938c" providerId="LiveId" clId="{B864D81D-6CE6-4DD3-8F3B-74FCE7F079CF}" dt="2024-12-09T16:21:53.378" v="143" actId="26606"/>
          <ac:spMkLst>
            <pc:docMk/>
            <pc:sldMk cId="196714987" sldId="272"/>
            <ac:spMk id="40" creationId="{9CD3E36C-67D5-8A43-1404-0B3F3D0B413D}"/>
          </ac:spMkLst>
        </pc:spChg>
        <pc:spChg chg="add">
          <ac:chgData name="Damarla Baby Sowjanya" userId="a3612217498c938c" providerId="LiveId" clId="{B864D81D-6CE6-4DD3-8F3B-74FCE7F079CF}" dt="2024-12-09T16:21:53.394" v="144" actId="26606"/>
          <ac:spMkLst>
            <pc:docMk/>
            <pc:sldMk cId="196714987" sldId="272"/>
            <ac:spMk id="42" creationId="{531A7071-A1E3-4ABD-9E3C-984F3F9D153B}"/>
          </ac:spMkLst>
        </pc:spChg>
        <pc:spChg chg="add">
          <ac:chgData name="Damarla Baby Sowjanya" userId="a3612217498c938c" providerId="LiveId" clId="{B864D81D-6CE6-4DD3-8F3B-74FCE7F079CF}" dt="2024-12-09T16:21:53.394" v="144" actId="26606"/>
          <ac:spMkLst>
            <pc:docMk/>
            <pc:sldMk cId="196714987" sldId="272"/>
            <ac:spMk id="50" creationId="{9CD3E36C-67D5-8A43-1404-0B3F3D0B413D}"/>
          </ac:spMkLst>
        </pc:spChg>
        <pc:grpChg chg="add del">
          <ac:chgData name="Damarla Baby Sowjanya" userId="a3612217498c938c" providerId="LiveId" clId="{B864D81D-6CE6-4DD3-8F3B-74FCE7F079CF}" dt="2024-12-09T16:21:31.303" v="135" actId="26606"/>
          <ac:grpSpMkLst>
            <pc:docMk/>
            <pc:sldMk cId="196714987" sldId="272"/>
            <ac:grpSpMk id="11" creationId="{D7450C65-F562-4A93-8E4C-2B1A1D6D13C8}"/>
          </ac:grpSpMkLst>
        </pc:grpChg>
        <pc:grpChg chg="add del">
          <ac:chgData name="Damarla Baby Sowjanya" userId="a3612217498c938c" providerId="LiveId" clId="{B864D81D-6CE6-4DD3-8F3B-74FCE7F079CF}" dt="2024-12-09T16:21:46.969" v="141" actId="26606"/>
          <ac:grpSpMkLst>
            <pc:docMk/>
            <pc:sldMk cId="196714987" sldId="272"/>
            <ac:grpSpMk id="30" creationId="{AE3358E8-FEB4-4E5C-903A-92C75E6BDD18}"/>
          </ac:grpSpMkLst>
        </pc:grpChg>
        <pc:grpChg chg="add">
          <ac:chgData name="Damarla Baby Sowjanya" userId="a3612217498c938c" providerId="LiveId" clId="{B864D81D-6CE6-4DD3-8F3B-74FCE7F079CF}" dt="2024-12-09T16:21:53.394" v="144" actId="26606"/>
          <ac:grpSpMkLst>
            <pc:docMk/>
            <pc:sldMk cId="196714987" sldId="272"/>
            <ac:grpSpMk id="44" creationId="{D7450C65-F562-4A93-8E4C-2B1A1D6D13C8}"/>
          </ac:grpSpMkLst>
        </pc:grpChg>
        <pc:graphicFrameChg chg="add del">
          <ac:chgData name="Damarla Baby Sowjanya" userId="a3612217498c938c" providerId="LiveId" clId="{B864D81D-6CE6-4DD3-8F3B-74FCE7F079CF}" dt="2024-12-09T16:21:46.969" v="141" actId="26606"/>
          <ac:graphicFrameMkLst>
            <pc:docMk/>
            <pc:sldMk cId="196714987" sldId="272"/>
            <ac:graphicFrameMk id="37" creationId="{106DF319-FC1E-FA7F-4BED-D50E4B50F626}"/>
          </ac:graphicFrameMkLst>
        </pc:graphicFrameChg>
        <pc:picChg chg="add del">
          <ac:chgData name="Damarla Baby Sowjanya" userId="a3612217498c938c" providerId="LiveId" clId="{B864D81D-6CE6-4DD3-8F3B-74FCE7F079CF}" dt="2024-12-09T16:21:31.303" v="135" actId="26606"/>
          <ac:picMkLst>
            <pc:docMk/>
            <pc:sldMk cId="196714987" sldId="272"/>
            <ac:picMk id="5" creationId="{F899D0CF-F82D-EEDB-56B3-873F05994140}"/>
          </ac:picMkLst>
        </pc:picChg>
        <pc:picChg chg="add del">
          <ac:chgData name="Damarla Baby Sowjanya" userId="a3612217498c938c" providerId="LiveId" clId="{B864D81D-6CE6-4DD3-8F3B-74FCE7F079CF}" dt="2024-12-09T16:21:33.333" v="137" actId="26606"/>
          <ac:picMkLst>
            <pc:docMk/>
            <pc:sldMk cId="196714987" sldId="272"/>
            <ac:picMk id="24" creationId="{55046FE3-F301-70B0-82A5-67D19422CCC2}"/>
          </ac:picMkLst>
        </pc:picChg>
        <pc:picChg chg="add">
          <ac:chgData name="Damarla Baby Sowjanya" userId="a3612217498c938c" providerId="LiveId" clId="{B864D81D-6CE6-4DD3-8F3B-74FCE7F079CF}" dt="2024-12-09T16:21:53.394" v="144" actId="26606"/>
          <ac:picMkLst>
            <pc:docMk/>
            <pc:sldMk cId="196714987" sldId="272"/>
            <ac:picMk id="43" creationId="{F899D0CF-F82D-EEDB-56B3-873F05994140}"/>
          </ac:picMkLst>
        </pc:picChg>
        <pc:cxnChg chg="add del">
          <ac:chgData name="Damarla Baby Sowjanya" userId="a3612217498c938c" providerId="LiveId" clId="{B864D81D-6CE6-4DD3-8F3B-74FCE7F079CF}" dt="2024-12-09T16:21:36.819" v="139" actId="26606"/>
          <ac:cxnSpMkLst>
            <pc:docMk/>
            <pc:sldMk cId="196714987" sldId="272"/>
            <ac:cxnSpMk id="12" creationId="{063B6EC6-D752-4EE7-908B-F8F19E8C7FEA}"/>
          </ac:cxnSpMkLst>
        </pc:cxnChg>
        <pc:cxnChg chg="add del">
          <ac:chgData name="Damarla Baby Sowjanya" userId="a3612217498c938c" providerId="LiveId" clId="{B864D81D-6CE6-4DD3-8F3B-74FCE7F079CF}" dt="2024-12-09T16:21:36.819" v="139" actId="26606"/>
          <ac:cxnSpMkLst>
            <pc:docMk/>
            <pc:sldMk cId="196714987" sldId="272"/>
            <ac:cxnSpMk id="14" creationId="{EFECD4E8-AD3E-4228-82A2-9461958EA94D}"/>
          </ac:cxnSpMkLst>
        </pc:cxnChg>
        <pc:cxnChg chg="add del">
          <ac:chgData name="Damarla Baby Sowjanya" userId="a3612217498c938c" providerId="LiveId" clId="{B864D81D-6CE6-4DD3-8F3B-74FCE7F079CF}" dt="2024-12-09T16:21:53.378" v="143" actId="26606"/>
          <ac:cxnSpMkLst>
            <pc:docMk/>
            <pc:sldMk cId="196714987" sldId="272"/>
            <ac:cxnSpMk id="39" creationId="{0B5F7E3B-C5F1-40E0-A491-558BAFBC1127}"/>
          </ac:cxnSpMkLst>
        </pc:cxnChg>
      </pc:sldChg>
      <pc:sldChg chg="addSp delSp modSp new mod setBg modClrScheme chgLayout">
        <pc:chgData name="Damarla Baby Sowjanya" userId="a3612217498c938c" providerId="LiveId" clId="{B864D81D-6CE6-4DD3-8F3B-74FCE7F079CF}" dt="2024-12-09T16:19:51.122" v="103" actId="26606"/>
        <pc:sldMkLst>
          <pc:docMk/>
          <pc:sldMk cId="1262439999" sldId="273"/>
        </pc:sldMkLst>
        <pc:spChg chg="del mod ord">
          <ac:chgData name="Damarla Baby Sowjanya" userId="a3612217498c938c" providerId="LiveId" clId="{B864D81D-6CE6-4DD3-8F3B-74FCE7F079CF}" dt="2024-12-09T16:14:56.343" v="25" actId="700"/>
          <ac:spMkLst>
            <pc:docMk/>
            <pc:sldMk cId="1262439999" sldId="273"/>
            <ac:spMk id="2" creationId="{9CA42BB5-B2CE-A8E7-A1EF-7293EF1438A8}"/>
          </ac:spMkLst>
        </pc:spChg>
        <pc:spChg chg="del mod ord">
          <ac:chgData name="Damarla Baby Sowjanya" userId="a3612217498c938c" providerId="LiveId" clId="{B864D81D-6CE6-4DD3-8F3B-74FCE7F079CF}" dt="2024-12-09T16:14:56.343" v="25" actId="700"/>
          <ac:spMkLst>
            <pc:docMk/>
            <pc:sldMk cId="1262439999" sldId="273"/>
            <ac:spMk id="3" creationId="{452418FE-96C5-B435-BCA9-EE6AA3C7B26A}"/>
          </ac:spMkLst>
        </pc:spChg>
        <pc:spChg chg="add mod ord">
          <ac:chgData name="Damarla Baby Sowjanya" userId="a3612217498c938c" providerId="LiveId" clId="{B864D81D-6CE6-4DD3-8F3B-74FCE7F079CF}" dt="2024-12-09T16:19:51.122" v="103" actId="26606"/>
          <ac:spMkLst>
            <pc:docMk/>
            <pc:sldMk cId="1262439999" sldId="273"/>
            <ac:spMk id="4" creationId="{5954B5E6-0E0D-295A-F46A-63B40B2968AB}"/>
          </ac:spMkLst>
        </pc:spChg>
        <pc:spChg chg="add del mod ord">
          <ac:chgData name="Damarla Baby Sowjanya" userId="a3612217498c938c" providerId="LiveId" clId="{B864D81D-6CE6-4DD3-8F3B-74FCE7F079CF}" dt="2024-12-09T16:15:08.139" v="26"/>
          <ac:spMkLst>
            <pc:docMk/>
            <pc:sldMk cId="1262439999" sldId="273"/>
            <ac:spMk id="5" creationId="{D357E5B9-41AA-043D-4E37-68C14A8EB291}"/>
          </ac:spMkLst>
        </pc:spChg>
        <pc:spChg chg="add mod ord">
          <ac:chgData name="Damarla Baby Sowjanya" userId="a3612217498c938c" providerId="LiveId" clId="{B864D81D-6CE6-4DD3-8F3B-74FCE7F079CF}" dt="2024-12-09T16:19:51.122" v="103" actId="26606"/>
          <ac:spMkLst>
            <pc:docMk/>
            <pc:sldMk cId="1262439999" sldId="273"/>
            <ac:spMk id="6" creationId="{59A23EA4-C513-BECD-158E-81C485F8E8BD}"/>
          </ac:spMkLst>
        </pc:spChg>
        <pc:spChg chg="add del">
          <ac:chgData name="Damarla Baby Sowjanya" userId="a3612217498c938c" providerId="LiveId" clId="{B864D81D-6CE6-4DD3-8F3B-74FCE7F079CF}" dt="2024-12-09T16:19:35.178" v="98" actId="26606"/>
          <ac:spMkLst>
            <pc:docMk/>
            <pc:sldMk cId="1262439999" sldId="273"/>
            <ac:spMk id="56" creationId="{D6320AF9-619A-4175-865B-5663E1AEF4C5}"/>
          </ac:spMkLst>
        </pc:spChg>
        <pc:spChg chg="add del">
          <ac:chgData name="Damarla Baby Sowjanya" userId="a3612217498c938c" providerId="LiveId" clId="{B864D81D-6CE6-4DD3-8F3B-74FCE7F079CF}" dt="2024-12-09T16:19:35.178" v="98" actId="26606"/>
          <ac:spMkLst>
            <pc:docMk/>
            <pc:sldMk cId="1262439999" sldId="273"/>
            <ac:spMk id="62" creationId="{7E018740-5C2B-4A41-AC1A-7E68D1EC1954}"/>
          </ac:spMkLst>
        </pc:spChg>
        <pc:spChg chg="add del">
          <ac:chgData name="Damarla Baby Sowjanya" userId="a3612217498c938c" providerId="LiveId" clId="{B864D81D-6CE6-4DD3-8F3B-74FCE7F079CF}" dt="2024-12-09T16:19:35.178" v="98" actId="26606"/>
          <ac:spMkLst>
            <pc:docMk/>
            <pc:sldMk cId="1262439999" sldId="273"/>
            <ac:spMk id="66" creationId="{A032553A-72E8-4B0D-8405-FF9771C9AF05}"/>
          </ac:spMkLst>
        </pc:spChg>
        <pc:spChg chg="add del">
          <ac:chgData name="Damarla Baby Sowjanya" userId="a3612217498c938c" providerId="LiveId" clId="{B864D81D-6CE6-4DD3-8F3B-74FCE7F079CF}" dt="2024-12-09T16:19:35.178" v="98" actId="26606"/>
          <ac:spMkLst>
            <pc:docMk/>
            <pc:sldMk cId="1262439999" sldId="273"/>
            <ac:spMk id="68" creationId="{765800AC-C3B9-498E-87BC-29FAE4C76B21}"/>
          </ac:spMkLst>
        </pc:spChg>
        <pc:spChg chg="add del">
          <ac:chgData name="Damarla Baby Sowjanya" userId="a3612217498c938c" providerId="LiveId" clId="{B864D81D-6CE6-4DD3-8F3B-74FCE7F079CF}" dt="2024-12-09T16:19:35.178" v="98" actId="26606"/>
          <ac:spMkLst>
            <pc:docMk/>
            <pc:sldMk cId="1262439999" sldId="273"/>
            <ac:spMk id="70" creationId="{1F9D6ACB-2FF4-49F9-978A-E0D5327FC635}"/>
          </ac:spMkLst>
        </pc:spChg>
        <pc:spChg chg="add del">
          <ac:chgData name="Damarla Baby Sowjanya" userId="a3612217498c938c" providerId="LiveId" clId="{B864D81D-6CE6-4DD3-8F3B-74FCE7F079CF}" dt="2024-12-09T16:19:35.178" v="98" actId="26606"/>
          <ac:spMkLst>
            <pc:docMk/>
            <pc:sldMk cId="1262439999" sldId="273"/>
            <ac:spMk id="72" creationId="{A5EC319D-0FEA-4B95-A3EA-01E35672C95B}"/>
          </ac:spMkLst>
        </pc:spChg>
        <pc:spChg chg="add del">
          <ac:chgData name="Damarla Baby Sowjanya" userId="a3612217498c938c" providerId="LiveId" clId="{B864D81D-6CE6-4DD3-8F3B-74FCE7F079CF}" dt="2024-12-09T16:19:35.178" v="98" actId="26606"/>
          <ac:spMkLst>
            <pc:docMk/>
            <pc:sldMk cId="1262439999" sldId="273"/>
            <ac:spMk id="79" creationId="{A65AC7D1-EAA9-48F5-B509-60A7F50BF703}"/>
          </ac:spMkLst>
        </pc:spChg>
        <pc:spChg chg="add del">
          <ac:chgData name="Damarla Baby Sowjanya" userId="a3612217498c938c" providerId="LiveId" clId="{B864D81D-6CE6-4DD3-8F3B-74FCE7F079CF}" dt="2024-12-09T16:19:35.178" v="98" actId="26606"/>
          <ac:spMkLst>
            <pc:docMk/>
            <pc:sldMk cId="1262439999" sldId="273"/>
            <ac:spMk id="80" creationId="{166F75A4-C475-4941-8EE2-B80A06A2C1BB}"/>
          </ac:spMkLst>
        </pc:spChg>
        <pc:spChg chg="add">
          <ac:chgData name="Damarla Baby Sowjanya" userId="a3612217498c938c" providerId="LiveId" clId="{B864D81D-6CE6-4DD3-8F3B-74FCE7F079CF}" dt="2024-12-09T16:19:51.122" v="103" actId="26606"/>
          <ac:spMkLst>
            <pc:docMk/>
            <pc:sldMk cId="1262439999" sldId="273"/>
            <ac:spMk id="95" creationId="{A65AC7D1-EAA9-48F5-B509-60A7F50BF703}"/>
          </ac:spMkLst>
        </pc:spChg>
        <pc:spChg chg="add">
          <ac:chgData name="Damarla Baby Sowjanya" userId="a3612217498c938c" providerId="LiveId" clId="{B864D81D-6CE6-4DD3-8F3B-74FCE7F079CF}" dt="2024-12-09T16:19:51.122" v="103" actId="26606"/>
          <ac:spMkLst>
            <pc:docMk/>
            <pc:sldMk cId="1262439999" sldId="273"/>
            <ac:spMk id="96" creationId="{D6320AF9-619A-4175-865B-5663E1AEF4C5}"/>
          </ac:spMkLst>
        </pc:spChg>
        <pc:spChg chg="add">
          <ac:chgData name="Damarla Baby Sowjanya" userId="a3612217498c938c" providerId="LiveId" clId="{B864D81D-6CE6-4DD3-8F3B-74FCE7F079CF}" dt="2024-12-09T16:19:51.122" v="103" actId="26606"/>
          <ac:spMkLst>
            <pc:docMk/>
            <pc:sldMk cId="1262439999" sldId="273"/>
            <ac:spMk id="99" creationId="{7E018740-5C2B-4A41-AC1A-7E68D1EC1954}"/>
          </ac:spMkLst>
        </pc:spChg>
        <pc:spChg chg="add">
          <ac:chgData name="Damarla Baby Sowjanya" userId="a3612217498c938c" providerId="LiveId" clId="{B864D81D-6CE6-4DD3-8F3B-74FCE7F079CF}" dt="2024-12-09T16:19:51.122" v="103" actId="26606"/>
          <ac:spMkLst>
            <pc:docMk/>
            <pc:sldMk cId="1262439999" sldId="273"/>
            <ac:spMk id="100" creationId="{166F75A4-C475-4941-8EE2-B80A06A2C1BB}"/>
          </ac:spMkLst>
        </pc:spChg>
        <pc:spChg chg="add">
          <ac:chgData name="Damarla Baby Sowjanya" userId="a3612217498c938c" providerId="LiveId" clId="{B864D81D-6CE6-4DD3-8F3B-74FCE7F079CF}" dt="2024-12-09T16:19:51.122" v="103" actId="26606"/>
          <ac:spMkLst>
            <pc:docMk/>
            <pc:sldMk cId="1262439999" sldId="273"/>
            <ac:spMk id="101" creationId="{A032553A-72E8-4B0D-8405-FF9771C9AF05}"/>
          </ac:spMkLst>
        </pc:spChg>
        <pc:spChg chg="add">
          <ac:chgData name="Damarla Baby Sowjanya" userId="a3612217498c938c" providerId="LiveId" clId="{B864D81D-6CE6-4DD3-8F3B-74FCE7F079CF}" dt="2024-12-09T16:19:51.122" v="103" actId="26606"/>
          <ac:spMkLst>
            <pc:docMk/>
            <pc:sldMk cId="1262439999" sldId="273"/>
            <ac:spMk id="102" creationId="{765800AC-C3B9-498E-87BC-29FAE4C76B21}"/>
          </ac:spMkLst>
        </pc:spChg>
        <pc:spChg chg="add">
          <ac:chgData name="Damarla Baby Sowjanya" userId="a3612217498c938c" providerId="LiveId" clId="{B864D81D-6CE6-4DD3-8F3B-74FCE7F079CF}" dt="2024-12-09T16:19:51.122" v="103" actId="26606"/>
          <ac:spMkLst>
            <pc:docMk/>
            <pc:sldMk cId="1262439999" sldId="273"/>
            <ac:spMk id="103" creationId="{1F9D6ACB-2FF4-49F9-978A-E0D5327FC635}"/>
          </ac:spMkLst>
        </pc:spChg>
        <pc:spChg chg="add">
          <ac:chgData name="Damarla Baby Sowjanya" userId="a3612217498c938c" providerId="LiveId" clId="{B864D81D-6CE6-4DD3-8F3B-74FCE7F079CF}" dt="2024-12-09T16:19:51.122" v="103" actId="26606"/>
          <ac:spMkLst>
            <pc:docMk/>
            <pc:sldMk cId="1262439999" sldId="273"/>
            <ac:spMk id="104" creationId="{A5EC319D-0FEA-4B95-A3EA-01E35672C95B}"/>
          </ac:spMkLst>
        </pc:spChg>
        <pc:grpChg chg="add del">
          <ac:chgData name="Damarla Baby Sowjanya" userId="a3612217498c938c" providerId="LiveId" clId="{B864D81D-6CE6-4DD3-8F3B-74FCE7F079CF}" dt="2024-12-09T16:15:44.613" v="31" actId="26606"/>
          <ac:grpSpMkLst>
            <pc:docMk/>
            <pc:sldMk cId="1262439999" sldId="273"/>
            <ac:grpSpMk id="12" creationId="{702EF214-B007-4771-8985-A3041E8F6E15}"/>
          </ac:grpSpMkLst>
        </pc:grpChg>
        <pc:grpChg chg="add del">
          <ac:chgData name="Damarla Baby Sowjanya" userId="a3612217498c938c" providerId="LiveId" clId="{B864D81D-6CE6-4DD3-8F3B-74FCE7F079CF}" dt="2024-12-09T16:19:51.122" v="103" actId="26606"/>
          <ac:grpSpMkLst>
            <pc:docMk/>
            <pc:sldMk cId="1262439999" sldId="273"/>
            <ac:grpSpMk id="27" creationId="{702EF214-B007-4771-8985-A3041E8F6E15}"/>
          </ac:grpSpMkLst>
        </pc:grpChg>
        <pc:grpChg chg="add del">
          <ac:chgData name="Damarla Baby Sowjanya" userId="a3612217498c938c" providerId="LiveId" clId="{B864D81D-6CE6-4DD3-8F3B-74FCE7F079CF}" dt="2024-12-09T16:19:24.683" v="92" actId="26606"/>
          <ac:grpSpMkLst>
            <pc:docMk/>
            <pc:sldMk cId="1262439999" sldId="273"/>
            <ac:grpSpMk id="42" creationId="{702EF214-B007-4771-8985-A3041E8F6E15}"/>
          </ac:grpSpMkLst>
        </pc:grpChg>
        <pc:grpChg chg="add del">
          <ac:chgData name="Damarla Baby Sowjanya" userId="a3612217498c938c" providerId="LiveId" clId="{B864D81D-6CE6-4DD3-8F3B-74FCE7F079CF}" dt="2024-12-09T16:19:26.606" v="94" actId="26606"/>
          <ac:grpSpMkLst>
            <pc:docMk/>
            <pc:sldMk cId="1262439999" sldId="273"/>
            <ac:grpSpMk id="54" creationId="{702EF214-B007-4771-8985-A3041E8F6E15}"/>
          </ac:grpSpMkLst>
        </pc:grpChg>
        <pc:grpChg chg="add del">
          <ac:chgData name="Damarla Baby Sowjanya" userId="a3612217498c938c" providerId="LiveId" clId="{B864D81D-6CE6-4DD3-8F3B-74FCE7F079CF}" dt="2024-12-09T16:19:28.549" v="96" actId="26606"/>
          <ac:grpSpMkLst>
            <pc:docMk/>
            <pc:sldMk cId="1262439999" sldId="273"/>
            <ac:grpSpMk id="64" creationId="{702EF214-B007-4771-8985-A3041E8F6E15}"/>
          </ac:grpSpMkLst>
        </pc:grpChg>
        <pc:grpChg chg="add del">
          <ac:chgData name="Damarla Baby Sowjanya" userId="a3612217498c938c" providerId="LiveId" clId="{B864D81D-6CE6-4DD3-8F3B-74FCE7F079CF}" dt="2024-12-09T16:19:35.178" v="98" actId="26606"/>
          <ac:grpSpMkLst>
            <pc:docMk/>
            <pc:sldMk cId="1262439999" sldId="273"/>
            <ac:grpSpMk id="67" creationId="{702EF214-B007-4771-8985-A3041E8F6E15}"/>
          </ac:grpSpMkLst>
        </pc:grpChg>
        <pc:grpChg chg="add del">
          <ac:chgData name="Damarla Baby Sowjanya" userId="a3612217498c938c" providerId="LiveId" clId="{B864D81D-6CE6-4DD3-8F3B-74FCE7F079CF}" dt="2024-12-09T16:19:38.571" v="100" actId="26606"/>
          <ac:grpSpMkLst>
            <pc:docMk/>
            <pc:sldMk cId="1262439999" sldId="273"/>
            <ac:grpSpMk id="82" creationId="{702EF214-B007-4771-8985-A3041E8F6E15}"/>
          </ac:grpSpMkLst>
        </pc:grpChg>
        <pc:grpChg chg="add del">
          <ac:chgData name="Damarla Baby Sowjanya" userId="a3612217498c938c" providerId="LiveId" clId="{B864D81D-6CE6-4DD3-8F3B-74FCE7F079CF}" dt="2024-12-09T16:19:51.091" v="102" actId="26606"/>
          <ac:grpSpMkLst>
            <pc:docMk/>
            <pc:sldMk cId="1262439999" sldId="273"/>
            <ac:grpSpMk id="84" creationId="{702EF214-B007-4771-8985-A3041E8F6E15}"/>
          </ac:grpSpMkLst>
        </pc:grpChg>
        <pc:grpChg chg="add">
          <ac:chgData name="Damarla Baby Sowjanya" userId="a3612217498c938c" providerId="LiveId" clId="{B864D81D-6CE6-4DD3-8F3B-74FCE7F079CF}" dt="2024-12-09T16:19:51.122" v="103" actId="26606"/>
          <ac:grpSpMkLst>
            <pc:docMk/>
            <pc:sldMk cId="1262439999" sldId="273"/>
            <ac:grpSpMk id="94" creationId="{702EF214-B007-4771-8985-A3041E8F6E15}"/>
          </ac:grpSpMkLst>
        </pc:grpChg>
        <pc:picChg chg="add mod">
          <ac:chgData name="Damarla Baby Sowjanya" userId="a3612217498c938c" providerId="LiveId" clId="{B864D81D-6CE6-4DD3-8F3B-74FCE7F079CF}" dt="2024-12-09T16:19:51.122" v="103" actId="26606"/>
          <ac:picMkLst>
            <pc:docMk/>
            <pc:sldMk cId="1262439999" sldId="273"/>
            <ac:picMk id="7" creationId="{C6E8B977-BC04-775C-E14B-046F6EA6A68B}"/>
          </ac:picMkLst>
        </pc:picChg>
        <pc:cxnChg chg="add del">
          <ac:chgData name="Damarla Baby Sowjanya" userId="a3612217498c938c" providerId="LiveId" clId="{B864D81D-6CE6-4DD3-8F3B-74FCE7F079CF}" dt="2024-12-09T16:19:35.178" v="98" actId="26606"/>
          <ac:cxnSpMkLst>
            <pc:docMk/>
            <pc:sldMk cId="1262439999" sldId="273"/>
            <ac:cxnSpMk id="58" creationId="{063B6EC6-D752-4EE7-908B-F8F19E8C7FEA}"/>
          </ac:cxnSpMkLst>
        </pc:cxnChg>
        <pc:cxnChg chg="add del">
          <ac:chgData name="Damarla Baby Sowjanya" userId="a3612217498c938c" providerId="LiveId" clId="{B864D81D-6CE6-4DD3-8F3B-74FCE7F079CF}" dt="2024-12-09T16:19:35.178" v="98" actId="26606"/>
          <ac:cxnSpMkLst>
            <pc:docMk/>
            <pc:sldMk cId="1262439999" sldId="273"/>
            <ac:cxnSpMk id="60" creationId="{EFECD4E8-AD3E-4228-82A2-9461958EA94D}"/>
          </ac:cxnSpMkLst>
        </pc:cxnChg>
        <pc:cxnChg chg="add">
          <ac:chgData name="Damarla Baby Sowjanya" userId="a3612217498c938c" providerId="LiveId" clId="{B864D81D-6CE6-4DD3-8F3B-74FCE7F079CF}" dt="2024-12-09T16:19:51.122" v="103" actId="26606"/>
          <ac:cxnSpMkLst>
            <pc:docMk/>
            <pc:sldMk cId="1262439999" sldId="273"/>
            <ac:cxnSpMk id="97" creationId="{063B6EC6-D752-4EE7-908B-F8F19E8C7FEA}"/>
          </ac:cxnSpMkLst>
        </pc:cxnChg>
        <pc:cxnChg chg="add">
          <ac:chgData name="Damarla Baby Sowjanya" userId="a3612217498c938c" providerId="LiveId" clId="{B864D81D-6CE6-4DD3-8F3B-74FCE7F079CF}" dt="2024-12-09T16:19:51.122" v="103" actId="26606"/>
          <ac:cxnSpMkLst>
            <pc:docMk/>
            <pc:sldMk cId="1262439999" sldId="273"/>
            <ac:cxnSpMk id="98" creationId="{EFECD4E8-AD3E-4228-82A2-9461958EA94D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9ACC3-D066-4F4A-8419-F093FC8357E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79FAEE-24D3-4527-8269-62FB0CA03C5C}">
      <dgm:prSet/>
      <dgm:spPr/>
      <dgm:t>
        <a:bodyPr/>
        <a:lstStyle/>
        <a:p>
          <a:pPr>
            <a:defRPr cap="all"/>
          </a:pPr>
          <a:r>
            <a:rPr lang="en-US"/>
            <a:t>Enhancements</a:t>
          </a:r>
        </a:p>
      </dgm:t>
    </dgm:pt>
    <dgm:pt modelId="{B24CCE6A-62B5-410E-9463-67FAD2AAD793}" type="parTrans" cxnId="{77718A6B-A7BF-4454-8F48-6A61D3EAD37C}">
      <dgm:prSet/>
      <dgm:spPr/>
      <dgm:t>
        <a:bodyPr/>
        <a:lstStyle/>
        <a:p>
          <a:endParaRPr lang="en-US"/>
        </a:p>
      </dgm:t>
    </dgm:pt>
    <dgm:pt modelId="{82C0FAEE-2E7E-4E1B-AEF8-15CF03F2E176}" type="sibTrans" cxnId="{77718A6B-A7BF-4454-8F48-6A61D3EAD37C}">
      <dgm:prSet/>
      <dgm:spPr/>
      <dgm:t>
        <a:bodyPr/>
        <a:lstStyle/>
        <a:p>
          <a:endParaRPr lang="en-US"/>
        </a:p>
      </dgm:t>
    </dgm:pt>
    <dgm:pt modelId="{96381C0A-62FD-4D62-8F0C-98B091FA46E2}">
      <dgm:prSet/>
      <dgm:spPr/>
      <dgm:t>
        <a:bodyPr/>
        <a:lstStyle/>
        <a:p>
          <a:pPr>
            <a:defRPr cap="all"/>
          </a:pPr>
          <a:r>
            <a:rPr lang="en-US"/>
            <a:t>Implementing advanced AI models like TensorFlow Lite.</a:t>
          </a:r>
        </a:p>
      </dgm:t>
    </dgm:pt>
    <dgm:pt modelId="{2001EBFF-1DF8-49A1-933E-D80AACECD6AD}" type="parTrans" cxnId="{7995F302-3747-4878-8DFC-C5F8EA879145}">
      <dgm:prSet/>
      <dgm:spPr/>
      <dgm:t>
        <a:bodyPr/>
        <a:lstStyle/>
        <a:p>
          <a:endParaRPr lang="en-US"/>
        </a:p>
      </dgm:t>
    </dgm:pt>
    <dgm:pt modelId="{6D6DC9B2-46D1-4024-9A3F-F0FF6AB90070}" type="sibTrans" cxnId="{7995F302-3747-4878-8DFC-C5F8EA879145}">
      <dgm:prSet/>
      <dgm:spPr/>
      <dgm:t>
        <a:bodyPr/>
        <a:lstStyle/>
        <a:p>
          <a:endParaRPr lang="en-US"/>
        </a:p>
      </dgm:t>
    </dgm:pt>
    <dgm:pt modelId="{E3D4EBC0-DC1B-4909-A659-B94FBF9D4D6E}">
      <dgm:prSet/>
      <dgm:spPr/>
      <dgm:t>
        <a:bodyPr/>
        <a:lstStyle/>
        <a:p>
          <a:pPr>
            <a:defRPr cap="all"/>
          </a:pPr>
          <a:r>
            <a:rPr lang="en-US"/>
            <a:t>Expanding to multi-user datasets.</a:t>
          </a:r>
        </a:p>
      </dgm:t>
    </dgm:pt>
    <dgm:pt modelId="{93628C66-3C11-4C51-9EE4-88C2EC0D5487}" type="parTrans" cxnId="{78567EC6-36AB-47DF-A086-577014CE1624}">
      <dgm:prSet/>
      <dgm:spPr/>
      <dgm:t>
        <a:bodyPr/>
        <a:lstStyle/>
        <a:p>
          <a:endParaRPr lang="en-US"/>
        </a:p>
      </dgm:t>
    </dgm:pt>
    <dgm:pt modelId="{5C890ADF-52EB-4A38-8AFE-5AC439857A94}" type="sibTrans" cxnId="{78567EC6-36AB-47DF-A086-577014CE1624}">
      <dgm:prSet/>
      <dgm:spPr/>
      <dgm:t>
        <a:bodyPr/>
        <a:lstStyle/>
        <a:p>
          <a:endParaRPr lang="en-US"/>
        </a:p>
      </dgm:t>
    </dgm:pt>
    <dgm:pt modelId="{5A04A745-D0AE-44EC-95DA-E8737913326D}">
      <dgm:prSet/>
      <dgm:spPr/>
      <dgm:t>
        <a:bodyPr/>
        <a:lstStyle/>
        <a:p>
          <a:pPr>
            <a:defRPr cap="all"/>
          </a:pPr>
          <a:r>
            <a:rPr lang="en-US"/>
            <a:t>Adding voice or fingerprint integration for multi-modal recognition.</a:t>
          </a:r>
        </a:p>
      </dgm:t>
    </dgm:pt>
    <dgm:pt modelId="{3367AC80-A3E9-483C-A311-E6941CEDE55C}" type="parTrans" cxnId="{2066FBB8-26DB-4D85-BD21-893DA424B48B}">
      <dgm:prSet/>
      <dgm:spPr/>
      <dgm:t>
        <a:bodyPr/>
        <a:lstStyle/>
        <a:p>
          <a:endParaRPr lang="en-US"/>
        </a:p>
      </dgm:t>
    </dgm:pt>
    <dgm:pt modelId="{6EFA5FA1-AE80-4CCA-9E49-330F47BF359F}" type="sibTrans" cxnId="{2066FBB8-26DB-4D85-BD21-893DA424B48B}">
      <dgm:prSet/>
      <dgm:spPr/>
      <dgm:t>
        <a:bodyPr/>
        <a:lstStyle/>
        <a:p>
          <a:endParaRPr lang="en-US"/>
        </a:p>
      </dgm:t>
    </dgm:pt>
    <dgm:pt modelId="{2AF9DEA9-BA31-4BF7-A4D1-0B2E6F037F82}">
      <dgm:prSet/>
      <dgm:spPr/>
      <dgm:t>
        <a:bodyPr/>
        <a:lstStyle/>
        <a:p>
          <a:pPr>
            <a:defRPr cap="all"/>
          </a:pPr>
          <a:r>
            <a:rPr lang="en-US"/>
            <a:t>Applications</a:t>
          </a:r>
        </a:p>
      </dgm:t>
    </dgm:pt>
    <dgm:pt modelId="{6DF56112-702D-435E-B73C-701156456041}" type="parTrans" cxnId="{4D342545-4C1D-4EF7-B328-278BCC6C5E7E}">
      <dgm:prSet/>
      <dgm:spPr/>
      <dgm:t>
        <a:bodyPr/>
        <a:lstStyle/>
        <a:p>
          <a:endParaRPr lang="en-US"/>
        </a:p>
      </dgm:t>
    </dgm:pt>
    <dgm:pt modelId="{A5F92EF3-6A94-43CB-9EA7-B102AE698B7C}" type="sibTrans" cxnId="{4D342545-4C1D-4EF7-B328-278BCC6C5E7E}">
      <dgm:prSet/>
      <dgm:spPr/>
      <dgm:t>
        <a:bodyPr/>
        <a:lstStyle/>
        <a:p>
          <a:endParaRPr lang="en-US"/>
        </a:p>
      </dgm:t>
    </dgm:pt>
    <dgm:pt modelId="{01398410-F886-4A01-901E-65D5991A6F6F}">
      <dgm:prSet/>
      <dgm:spPr/>
      <dgm:t>
        <a:bodyPr/>
        <a:lstStyle/>
        <a:p>
          <a:pPr>
            <a:defRPr cap="all"/>
          </a:pPr>
          <a:r>
            <a:rPr lang="en-US"/>
            <a:t>Smart home systems, attendance tracking, personalized security.</a:t>
          </a:r>
        </a:p>
      </dgm:t>
    </dgm:pt>
    <dgm:pt modelId="{12BBA279-45DE-4F26-A977-F5A2497124A4}" type="parTrans" cxnId="{30B27555-ABEC-4F2F-B28B-4B7F309EC0CC}">
      <dgm:prSet/>
      <dgm:spPr/>
      <dgm:t>
        <a:bodyPr/>
        <a:lstStyle/>
        <a:p>
          <a:endParaRPr lang="en-US"/>
        </a:p>
      </dgm:t>
    </dgm:pt>
    <dgm:pt modelId="{2FDF5955-F860-4ECE-A09A-7CEF2685260A}" type="sibTrans" cxnId="{30B27555-ABEC-4F2F-B28B-4B7F309EC0CC}">
      <dgm:prSet/>
      <dgm:spPr/>
      <dgm:t>
        <a:bodyPr/>
        <a:lstStyle/>
        <a:p>
          <a:endParaRPr lang="en-US"/>
        </a:p>
      </dgm:t>
    </dgm:pt>
    <dgm:pt modelId="{9B6FB2F2-73A0-49F0-B9EF-89BB8171CBBF}" type="pres">
      <dgm:prSet presAssocID="{F2D9ACC3-D066-4F4A-8419-F093FC8357EF}" presName="root" presStyleCnt="0">
        <dgm:presLayoutVars>
          <dgm:dir/>
          <dgm:resizeHandles val="exact"/>
        </dgm:presLayoutVars>
      </dgm:prSet>
      <dgm:spPr/>
    </dgm:pt>
    <dgm:pt modelId="{53A131BF-B5ED-4479-A182-21EB375D4089}" type="pres">
      <dgm:prSet presAssocID="{FF79FAEE-24D3-4527-8269-62FB0CA03C5C}" presName="compNode" presStyleCnt="0"/>
      <dgm:spPr/>
    </dgm:pt>
    <dgm:pt modelId="{804E8327-56C3-40C8-9A61-A9ABBAF63697}" type="pres">
      <dgm:prSet presAssocID="{FF79FAEE-24D3-4527-8269-62FB0CA03C5C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6F17B88-ADE1-4E42-AF2E-403324750185}" type="pres">
      <dgm:prSet presAssocID="{FF79FAEE-24D3-4527-8269-62FB0CA03C5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80556F-9CF0-430A-B349-A093338E90F5}" type="pres">
      <dgm:prSet presAssocID="{FF79FAEE-24D3-4527-8269-62FB0CA03C5C}" presName="spaceRect" presStyleCnt="0"/>
      <dgm:spPr/>
    </dgm:pt>
    <dgm:pt modelId="{D7EC3439-33E7-4FA9-A178-10A9EAB5428A}" type="pres">
      <dgm:prSet presAssocID="{FF79FAEE-24D3-4527-8269-62FB0CA03C5C}" presName="textRect" presStyleLbl="revTx" presStyleIdx="0" presStyleCnt="6">
        <dgm:presLayoutVars>
          <dgm:chMax val="1"/>
          <dgm:chPref val="1"/>
        </dgm:presLayoutVars>
      </dgm:prSet>
      <dgm:spPr/>
    </dgm:pt>
    <dgm:pt modelId="{293B3EB9-5406-4D4D-80CF-C55A72552E56}" type="pres">
      <dgm:prSet presAssocID="{82C0FAEE-2E7E-4E1B-AEF8-15CF03F2E176}" presName="sibTrans" presStyleCnt="0"/>
      <dgm:spPr/>
    </dgm:pt>
    <dgm:pt modelId="{3E4EAA36-2FC7-499A-BC3A-46DCEAEAE3A2}" type="pres">
      <dgm:prSet presAssocID="{96381C0A-62FD-4D62-8F0C-98B091FA46E2}" presName="compNode" presStyleCnt="0"/>
      <dgm:spPr/>
    </dgm:pt>
    <dgm:pt modelId="{8405656F-B4C9-4225-80FC-B3FF94BA69DD}" type="pres">
      <dgm:prSet presAssocID="{96381C0A-62FD-4D62-8F0C-98B091FA46E2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B8C4250-7091-4ED2-A2B4-EDB4F7431143}" type="pres">
      <dgm:prSet presAssocID="{96381C0A-62FD-4D62-8F0C-98B091FA46E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AE2ABBA-D87D-4771-ADEF-94D57549EFD4}" type="pres">
      <dgm:prSet presAssocID="{96381C0A-62FD-4D62-8F0C-98B091FA46E2}" presName="spaceRect" presStyleCnt="0"/>
      <dgm:spPr/>
    </dgm:pt>
    <dgm:pt modelId="{6EEC1987-AF05-4CE4-8C33-DD29C701BF98}" type="pres">
      <dgm:prSet presAssocID="{96381C0A-62FD-4D62-8F0C-98B091FA46E2}" presName="textRect" presStyleLbl="revTx" presStyleIdx="1" presStyleCnt="6">
        <dgm:presLayoutVars>
          <dgm:chMax val="1"/>
          <dgm:chPref val="1"/>
        </dgm:presLayoutVars>
      </dgm:prSet>
      <dgm:spPr/>
    </dgm:pt>
    <dgm:pt modelId="{290E97EF-E275-4A7A-B8F5-3D85C42D5477}" type="pres">
      <dgm:prSet presAssocID="{6D6DC9B2-46D1-4024-9A3F-F0FF6AB90070}" presName="sibTrans" presStyleCnt="0"/>
      <dgm:spPr/>
    </dgm:pt>
    <dgm:pt modelId="{5E27F741-A526-41A5-A694-8EBCA15CC656}" type="pres">
      <dgm:prSet presAssocID="{E3D4EBC0-DC1B-4909-A659-B94FBF9D4D6E}" presName="compNode" presStyleCnt="0"/>
      <dgm:spPr/>
    </dgm:pt>
    <dgm:pt modelId="{A08AB495-D4E2-4F59-9AC5-79B7E2A0A125}" type="pres">
      <dgm:prSet presAssocID="{E3D4EBC0-DC1B-4909-A659-B94FBF9D4D6E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1032C08-A6F3-4726-A813-2D001FFBB36B}" type="pres">
      <dgm:prSet presAssocID="{E3D4EBC0-DC1B-4909-A659-B94FBF9D4D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B3A0AE-725F-4734-BF26-7DBCE999908D}" type="pres">
      <dgm:prSet presAssocID="{E3D4EBC0-DC1B-4909-A659-B94FBF9D4D6E}" presName="spaceRect" presStyleCnt="0"/>
      <dgm:spPr/>
    </dgm:pt>
    <dgm:pt modelId="{952905E2-69E7-44BE-935B-62722407E945}" type="pres">
      <dgm:prSet presAssocID="{E3D4EBC0-DC1B-4909-A659-B94FBF9D4D6E}" presName="textRect" presStyleLbl="revTx" presStyleIdx="2" presStyleCnt="6">
        <dgm:presLayoutVars>
          <dgm:chMax val="1"/>
          <dgm:chPref val="1"/>
        </dgm:presLayoutVars>
      </dgm:prSet>
      <dgm:spPr/>
    </dgm:pt>
    <dgm:pt modelId="{31A2584C-5356-4381-A1F7-F1701B808F11}" type="pres">
      <dgm:prSet presAssocID="{5C890ADF-52EB-4A38-8AFE-5AC439857A94}" presName="sibTrans" presStyleCnt="0"/>
      <dgm:spPr/>
    </dgm:pt>
    <dgm:pt modelId="{8AACAE55-472A-4349-868B-8D0451B47CE9}" type="pres">
      <dgm:prSet presAssocID="{5A04A745-D0AE-44EC-95DA-E8737913326D}" presName="compNode" presStyleCnt="0"/>
      <dgm:spPr/>
    </dgm:pt>
    <dgm:pt modelId="{C70FB130-3B18-439F-BADC-9552C2164B97}" type="pres">
      <dgm:prSet presAssocID="{5A04A745-D0AE-44EC-95DA-E8737913326D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27BFDD7-EC22-48B3-93A1-262830EA7FE6}" type="pres">
      <dgm:prSet presAssocID="{5A04A745-D0AE-44EC-95DA-E8737913326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5EE261F8-260D-4D00-AF36-4F7D651F8A54}" type="pres">
      <dgm:prSet presAssocID="{5A04A745-D0AE-44EC-95DA-E8737913326D}" presName="spaceRect" presStyleCnt="0"/>
      <dgm:spPr/>
    </dgm:pt>
    <dgm:pt modelId="{DD33ECBA-56C9-4CDA-AC01-E7B8F5717541}" type="pres">
      <dgm:prSet presAssocID="{5A04A745-D0AE-44EC-95DA-E8737913326D}" presName="textRect" presStyleLbl="revTx" presStyleIdx="3" presStyleCnt="6">
        <dgm:presLayoutVars>
          <dgm:chMax val="1"/>
          <dgm:chPref val="1"/>
        </dgm:presLayoutVars>
      </dgm:prSet>
      <dgm:spPr/>
    </dgm:pt>
    <dgm:pt modelId="{016F23C0-1A37-45A1-9428-285F06FCC69F}" type="pres">
      <dgm:prSet presAssocID="{6EFA5FA1-AE80-4CCA-9E49-330F47BF359F}" presName="sibTrans" presStyleCnt="0"/>
      <dgm:spPr/>
    </dgm:pt>
    <dgm:pt modelId="{3FC72443-C796-4ABC-9A54-4EBB5E03C5F8}" type="pres">
      <dgm:prSet presAssocID="{2AF9DEA9-BA31-4BF7-A4D1-0B2E6F037F82}" presName="compNode" presStyleCnt="0"/>
      <dgm:spPr/>
    </dgm:pt>
    <dgm:pt modelId="{B01D7AE0-2967-4958-BE94-E2F4B817CA93}" type="pres">
      <dgm:prSet presAssocID="{2AF9DEA9-BA31-4BF7-A4D1-0B2E6F037F82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B40EF01-8D13-4D19-A513-E4E861B53688}" type="pres">
      <dgm:prSet presAssocID="{2AF9DEA9-BA31-4BF7-A4D1-0B2E6F037F8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51D0BAC-6988-42ED-A818-68E4F3F4942E}" type="pres">
      <dgm:prSet presAssocID="{2AF9DEA9-BA31-4BF7-A4D1-0B2E6F037F82}" presName="spaceRect" presStyleCnt="0"/>
      <dgm:spPr/>
    </dgm:pt>
    <dgm:pt modelId="{04D74407-8AF6-4569-B39D-FE76E3D5A6CD}" type="pres">
      <dgm:prSet presAssocID="{2AF9DEA9-BA31-4BF7-A4D1-0B2E6F037F82}" presName="textRect" presStyleLbl="revTx" presStyleIdx="4" presStyleCnt="6">
        <dgm:presLayoutVars>
          <dgm:chMax val="1"/>
          <dgm:chPref val="1"/>
        </dgm:presLayoutVars>
      </dgm:prSet>
      <dgm:spPr/>
    </dgm:pt>
    <dgm:pt modelId="{3BB6D2D3-AB79-44D0-A6AF-47CF471D6C94}" type="pres">
      <dgm:prSet presAssocID="{A5F92EF3-6A94-43CB-9EA7-B102AE698B7C}" presName="sibTrans" presStyleCnt="0"/>
      <dgm:spPr/>
    </dgm:pt>
    <dgm:pt modelId="{140B2F95-FF05-4CD6-B3C2-C8E0C3902C31}" type="pres">
      <dgm:prSet presAssocID="{01398410-F886-4A01-901E-65D5991A6F6F}" presName="compNode" presStyleCnt="0"/>
      <dgm:spPr/>
    </dgm:pt>
    <dgm:pt modelId="{C214DCF7-94FE-4997-89FD-25F6B850D7F5}" type="pres">
      <dgm:prSet presAssocID="{01398410-F886-4A01-901E-65D5991A6F6F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071B31D-2768-47E9-92EC-4650918EDA54}" type="pres">
      <dgm:prSet presAssocID="{01398410-F886-4A01-901E-65D5991A6F6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8EFA9803-8ACB-421B-B260-27970187C1A0}" type="pres">
      <dgm:prSet presAssocID="{01398410-F886-4A01-901E-65D5991A6F6F}" presName="spaceRect" presStyleCnt="0"/>
      <dgm:spPr/>
    </dgm:pt>
    <dgm:pt modelId="{E2350E67-DBEE-4C7E-9C23-2CD1FF2448EB}" type="pres">
      <dgm:prSet presAssocID="{01398410-F886-4A01-901E-65D5991A6F6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995F302-3747-4878-8DFC-C5F8EA879145}" srcId="{F2D9ACC3-D066-4F4A-8419-F093FC8357EF}" destId="{96381C0A-62FD-4D62-8F0C-98B091FA46E2}" srcOrd="1" destOrd="0" parTransId="{2001EBFF-1DF8-49A1-933E-D80AACECD6AD}" sibTransId="{6D6DC9B2-46D1-4024-9A3F-F0FF6AB90070}"/>
    <dgm:cxn modelId="{368C6D19-CD84-4CFD-90AC-796083A0C444}" type="presOf" srcId="{E3D4EBC0-DC1B-4909-A659-B94FBF9D4D6E}" destId="{952905E2-69E7-44BE-935B-62722407E945}" srcOrd="0" destOrd="0" presId="urn:microsoft.com/office/officeart/2018/5/layout/IconLeafLabelList"/>
    <dgm:cxn modelId="{DBC9422F-2732-4DB5-B24D-84A3AFA9C58D}" type="presOf" srcId="{5A04A745-D0AE-44EC-95DA-E8737913326D}" destId="{DD33ECBA-56C9-4CDA-AC01-E7B8F5717541}" srcOrd="0" destOrd="0" presId="urn:microsoft.com/office/officeart/2018/5/layout/IconLeafLabelList"/>
    <dgm:cxn modelId="{F2D51130-027D-44B2-9960-684CDF68266B}" type="presOf" srcId="{01398410-F886-4A01-901E-65D5991A6F6F}" destId="{E2350E67-DBEE-4C7E-9C23-2CD1FF2448EB}" srcOrd="0" destOrd="0" presId="urn:microsoft.com/office/officeart/2018/5/layout/IconLeafLabelList"/>
    <dgm:cxn modelId="{4D342545-4C1D-4EF7-B328-278BCC6C5E7E}" srcId="{F2D9ACC3-D066-4F4A-8419-F093FC8357EF}" destId="{2AF9DEA9-BA31-4BF7-A4D1-0B2E6F037F82}" srcOrd="4" destOrd="0" parTransId="{6DF56112-702D-435E-B73C-701156456041}" sibTransId="{A5F92EF3-6A94-43CB-9EA7-B102AE698B7C}"/>
    <dgm:cxn modelId="{77718A6B-A7BF-4454-8F48-6A61D3EAD37C}" srcId="{F2D9ACC3-D066-4F4A-8419-F093FC8357EF}" destId="{FF79FAEE-24D3-4527-8269-62FB0CA03C5C}" srcOrd="0" destOrd="0" parTransId="{B24CCE6A-62B5-410E-9463-67FAD2AAD793}" sibTransId="{82C0FAEE-2E7E-4E1B-AEF8-15CF03F2E176}"/>
    <dgm:cxn modelId="{F16F566F-7207-41EA-BE67-3D7DF46F3C33}" type="presOf" srcId="{96381C0A-62FD-4D62-8F0C-98B091FA46E2}" destId="{6EEC1987-AF05-4CE4-8C33-DD29C701BF98}" srcOrd="0" destOrd="0" presId="urn:microsoft.com/office/officeart/2018/5/layout/IconLeafLabelList"/>
    <dgm:cxn modelId="{30B27555-ABEC-4F2F-B28B-4B7F309EC0CC}" srcId="{F2D9ACC3-D066-4F4A-8419-F093FC8357EF}" destId="{01398410-F886-4A01-901E-65D5991A6F6F}" srcOrd="5" destOrd="0" parTransId="{12BBA279-45DE-4F26-A977-F5A2497124A4}" sibTransId="{2FDF5955-F860-4ECE-A09A-7CEF2685260A}"/>
    <dgm:cxn modelId="{2066FBB8-26DB-4D85-BD21-893DA424B48B}" srcId="{F2D9ACC3-D066-4F4A-8419-F093FC8357EF}" destId="{5A04A745-D0AE-44EC-95DA-E8737913326D}" srcOrd="3" destOrd="0" parTransId="{3367AC80-A3E9-483C-A311-E6941CEDE55C}" sibTransId="{6EFA5FA1-AE80-4CCA-9E49-330F47BF359F}"/>
    <dgm:cxn modelId="{78567EC6-36AB-47DF-A086-577014CE1624}" srcId="{F2D9ACC3-D066-4F4A-8419-F093FC8357EF}" destId="{E3D4EBC0-DC1B-4909-A659-B94FBF9D4D6E}" srcOrd="2" destOrd="0" parTransId="{93628C66-3C11-4C51-9EE4-88C2EC0D5487}" sibTransId="{5C890ADF-52EB-4A38-8AFE-5AC439857A94}"/>
    <dgm:cxn modelId="{4819B9D7-DD1A-47BF-B2E9-1FA3062013BB}" type="presOf" srcId="{F2D9ACC3-D066-4F4A-8419-F093FC8357EF}" destId="{9B6FB2F2-73A0-49F0-B9EF-89BB8171CBBF}" srcOrd="0" destOrd="0" presId="urn:microsoft.com/office/officeart/2018/5/layout/IconLeafLabelList"/>
    <dgm:cxn modelId="{E26480EA-3A13-4C5F-91EC-96B977D961DF}" type="presOf" srcId="{2AF9DEA9-BA31-4BF7-A4D1-0B2E6F037F82}" destId="{04D74407-8AF6-4569-B39D-FE76E3D5A6CD}" srcOrd="0" destOrd="0" presId="urn:microsoft.com/office/officeart/2018/5/layout/IconLeafLabelList"/>
    <dgm:cxn modelId="{253602EC-7E9C-4E56-9EC4-99642BAC5DAD}" type="presOf" srcId="{FF79FAEE-24D3-4527-8269-62FB0CA03C5C}" destId="{D7EC3439-33E7-4FA9-A178-10A9EAB5428A}" srcOrd="0" destOrd="0" presId="urn:microsoft.com/office/officeart/2018/5/layout/IconLeafLabelList"/>
    <dgm:cxn modelId="{0644933B-A698-482E-97D8-4CBFE1D237D0}" type="presParOf" srcId="{9B6FB2F2-73A0-49F0-B9EF-89BB8171CBBF}" destId="{53A131BF-B5ED-4479-A182-21EB375D4089}" srcOrd="0" destOrd="0" presId="urn:microsoft.com/office/officeart/2018/5/layout/IconLeafLabelList"/>
    <dgm:cxn modelId="{AB6D7794-B1A8-4D65-B45F-200AC9044700}" type="presParOf" srcId="{53A131BF-B5ED-4479-A182-21EB375D4089}" destId="{804E8327-56C3-40C8-9A61-A9ABBAF63697}" srcOrd="0" destOrd="0" presId="urn:microsoft.com/office/officeart/2018/5/layout/IconLeafLabelList"/>
    <dgm:cxn modelId="{44A46100-C630-4345-B513-E08919264691}" type="presParOf" srcId="{53A131BF-B5ED-4479-A182-21EB375D4089}" destId="{66F17B88-ADE1-4E42-AF2E-403324750185}" srcOrd="1" destOrd="0" presId="urn:microsoft.com/office/officeart/2018/5/layout/IconLeafLabelList"/>
    <dgm:cxn modelId="{81AFB176-95AE-473D-9D7F-646AFC3C12E3}" type="presParOf" srcId="{53A131BF-B5ED-4479-A182-21EB375D4089}" destId="{C980556F-9CF0-430A-B349-A093338E90F5}" srcOrd="2" destOrd="0" presId="urn:microsoft.com/office/officeart/2018/5/layout/IconLeafLabelList"/>
    <dgm:cxn modelId="{2CAFAE7F-5533-4D8B-A039-FB44D68ADEB8}" type="presParOf" srcId="{53A131BF-B5ED-4479-A182-21EB375D4089}" destId="{D7EC3439-33E7-4FA9-A178-10A9EAB5428A}" srcOrd="3" destOrd="0" presId="urn:microsoft.com/office/officeart/2018/5/layout/IconLeafLabelList"/>
    <dgm:cxn modelId="{404DF30E-B0CE-4919-8049-F1C7076CBA04}" type="presParOf" srcId="{9B6FB2F2-73A0-49F0-B9EF-89BB8171CBBF}" destId="{293B3EB9-5406-4D4D-80CF-C55A72552E56}" srcOrd="1" destOrd="0" presId="urn:microsoft.com/office/officeart/2018/5/layout/IconLeafLabelList"/>
    <dgm:cxn modelId="{8E297152-F037-4DC9-8DAE-6336A563BFA0}" type="presParOf" srcId="{9B6FB2F2-73A0-49F0-B9EF-89BB8171CBBF}" destId="{3E4EAA36-2FC7-499A-BC3A-46DCEAEAE3A2}" srcOrd="2" destOrd="0" presId="urn:microsoft.com/office/officeart/2018/5/layout/IconLeafLabelList"/>
    <dgm:cxn modelId="{34AB67D4-57C5-4A51-9CED-233205095141}" type="presParOf" srcId="{3E4EAA36-2FC7-499A-BC3A-46DCEAEAE3A2}" destId="{8405656F-B4C9-4225-80FC-B3FF94BA69DD}" srcOrd="0" destOrd="0" presId="urn:microsoft.com/office/officeart/2018/5/layout/IconLeafLabelList"/>
    <dgm:cxn modelId="{33AA288E-0505-4258-8FD4-32B7F229989A}" type="presParOf" srcId="{3E4EAA36-2FC7-499A-BC3A-46DCEAEAE3A2}" destId="{EB8C4250-7091-4ED2-A2B4-EDB4F7431143}" srcOrd="1" destOrd="0" presId="urn:microsoft.com/office/officeart/2018/5/layout/IconLeafLabelList"/>
    <dgm:cxn modelId="{F25B550F-6B3C-49CF-B999-5F5F339C52FD}" type="presParOf" srcId="{3E4EAA36-2FC7-499A-BC3A-46DCEAEAE3A2}" destId="{CAE2ABBA-D87D-4771-ADEF-94D57549EFD4}" srcOrd="2" destOrd="0" presId="urn:microsoft.com/office/officeart/2018/5/layout/IconLeafLabelList"/>
    <dgm:cxn modelId="{1140AF36-A293-4E57-A857-20FDE685346B}" type="presParOf" srcId="{3E4EAA36-2FC7-499A-BC3A-46DCEAEAE3A2}" destId="{6EEC1987-AF05-4CE4-8C33-DD29C701BF98}" srcOrd="3" destOrd="0" presId="urn:microsoft.com/office/officeart/2018/5/layout/IconLeafLabelList"/>
    <dgm:cxn modelId="{4DBDD778-A9C6-46AA-AA8B-6C2295A77482}" type="presParOf" srcId="{9B6FB2F2-73A0-49F0-B9EF-89BB8171CBBF}" destId="{290E97EF-E275-4A7A-B8F5-3D85C42D5477}" srcOrd="3" destOrd="0" presId="urn:microsoft.com/office/officeart/2018/5/layout/IconLeafLabelList"/>
    <dgm:cxn modelId="{E9AADD58-8781-4127-9194-E83222EB72C6}" type="presParOf" srcId="{9B6FB2F2-73A0-49F0-B9EF-89BB8171CBBF}" destId="{5E27F741-A526-41A5-A694-8EBCA15CC656}" srcOrd="4" destOrd="0" presId="urn:microsoft.com/office/officeart/2018/5/layout/IconLeafLabelList"/>
    <dgm:cxn modelId="{61034897-274F-437B-974C-CDCD66517035}" type="presParOf" srcId="{5E27F741-A526-41A5-A694-8EBCA15CC656}" destId="{A08AB495-D4E2-4F59-9AC5-79B7E2A0A125}" srcOrd="0" destOrd="0" presId="urn:microsoft.com/office/officeart/2018/5/layout/IconLeafLabelList"/>
    <dgm:cxn modelId="{61D8DFD7-3BD9-4177-9F8E-1F2663A4A3A4}" type="presParOf" srcId="{5E27F741-A526-41A5-A694-8EBCA15CC656}" destId="{01032C08-A6F3-4726-A813-2D001FFBB36B}" srcOrd="1" destOrd="0" presId="urn:microsoft.com/office/officeart/2018/5/layout/IconLeafLabelList"/>
    <dgm:cxn modelId="{5A9A4C90-8EB4-4B52-88B0-CB415EA123EC}" type="presParOf" srcId="{5E27F741-A526-41A5-A694-8EBCA15CC656}" destId="{CBB3A0AE-725F-4734-BF26-7DBCE999908D}" srcOrd="2" destOrd="0" presId="urn:microsoft.com/office/officeart/2018/5/layout/IconLeafLabelList"/>
    <dgm:cxn modelId="{F6567BE8-35AD-4A2D-8750-9253262ED78D}" type="presParOf" srcId="{5E27F741-A526-41A5-A694-8EBCA15CC656}" destId="{952905E2-69E7-44BE-935B-62722407E945}" srcOrd="3" destOrd="0" presId="urn:microsoft.com/office/officeart/2018/5/layout/IconLeafLabelList"/>
    <dgm:cxn modelId="{FF5E1961-527A-49EE-8681-62EC60B169DC}" type="presParOf" srcId="{9B6FB2F2-73A0-49F0-B9EF-89BB8171CBBF}" destId="{31A2584C-5356-4381-A1F7-F1701B808F11}" srcOrd="5" destOrd="0" presId="urn:microsoft.com/office/officeart/2018/5/layout/IconLeafLabelList"/>
    <dgm:cxn modelId="{081B9A70-9CB8-4268-AD7B-4A49A7E7FDA8}" type="presParOf" srcId="{9B6FB2F2-73A0-49F0-B9EF-89BB8171CBBF}" destId="{8AACAE55-472A-4349-868B-8D0451B47CE9}" srcOrd="6" destOrd="0" presId="urn:microsoft.com/office/officeart/2018/5/layout/IconLeafLabelList"/>
    <dgm:cxn modelId="{2A59957D-C472-4064-9B99-5D78B94AD867}" type="presParOf" srcId="{8AACAE55-472A-4349-868B-8D0451B47CE9}" destId="{C70FB130-3B18-439F-BADC-9552C2164B97}" srcOrd="0" destOrd="0" presId="urn:microsoft.com/office/officeart/2018/5/layout/IconLeafLabelList"/>
    <dgm:cxn modelId="{FF37E9AA-3152-4BCE-B6F5-31455389A895}" type="presParOf" srcId="{8AACAE55-472A-4349-868B-8D0451B47CE9}" destId="{B27BFDD7-EC22-48B3-93A1-262830EA7FE6}" srcOrd="1" destOrd="0" presId="urn:microsoft.com/office/officeart/2018/5/layout/IconLeafLabelList"/>
    <dgm:cxn modelId="{F6DA5E22-64BA-44B6-BD42-918261E454A2}" type="presParOf" srcId="{8AACAE55-472A-4349-868B-8D0451B47CE9}" destId="{5EE261F8-260D-4D00-AF36-4F7D651F8A54}" srcOrd="2" destOrd="0" presId="urn:microsoft.com/office/officeart/2018/5/layout/IconLeafLabelList"/>
    <dgm:cxn modelId="{0B15A49C-51E6-4B79-868C-EFD09B101F3C}" type="presParOf" srcId="{8AACAE55-472A-4349-868B-8D0451B47CE9}" destId="{DD33ECBA-56C9-4CDA-AC01-E7B8F5717541}" srcOrd="3" destOrd="0" presId="urn:microsoft.com/office/officeart/2018/5/layout/IconLeafLabelList"/>
    <dgm:cxn modelId="{67640D1E-E1D8-4A06-906B-BB6E26E20991}" type="presParOf" srcId="{9B6FB2F2-73A0-49F0-B9EF-89BB8171CBBF}" destId="{016F23C0-1A37-45A1-9428-285F06FCC69F}" srcOrd="7" destOrd="0" presId="urn:microsoft.com/office/officeart/2018/5/layout/IconLeafLabelList"/>
    <dgm:cxn modelId="{F3557154-C403-447F-BABB-66242CC3EF29}" type="presParOf" srcId="{9B6FB2F2-73A0-49F0-B9EF-89BB8171CBBF}" destId="{3FC72443-C796-4ABC-9A54-4EBB5E03C5F8}" srcOrd="8" destOrd="0" presId="urn:microsoft.com/office/officeart/2018/5/layout/IconLeafLabelList"/>
    <dgm:cxn modelId="{B4E052C7-8FD3-4580-BEF5-D904A58A0359}" type="presParOf" srcId="{3FC72443-C796-4ABC-9A54-4EBB5E03C5F8}" destId="{B01D7AE0-2967-4958-BE94-E2F4B817CA93}" srcOrd="0" destOrd="0" presId="urn:microsoft.com/office/officeart/2018/5/layout/IconLeafLabelList"/>
    <dgm:cxn modelId="{E2238BB9-3BD6-4136-A742-C16DA7E22875}" type="presParOf" srcId="{3FC72443-C796-4ABC-9A54-4EBB5E03C5F8}" destId="{7B40EF01-8D13-4D19-A513-E4E861B53688}" srcOrd="1" destOrd="0" presId="urn:microsoft.com/office/officeart/2018/5/layout/IconLeafLabelList"/>
    <dgm:cxn modelId="{81A78BF9-AD35-49E8-B97B-DD54DAE9A0EE}" type="presParOf" srcId="{3FC72443-C796-4ABC-9A54-4EBB5E03C5F8}" destId="{551D0BAC-6988-42ED-A818-68E4F3F4942E}" srcOrd="2" destOrd="0" presId="urn:microsoft.com/office/officeart/2018/5/layout/IconLeafLabelList"/>
    <dgm:cxn modelId="{CAEEEF97-B5ED-4477-BD9F-6F4D865C49A7}" type="presParOf" srcId="{3FC72443-C796-4ABC-9A54-4EBB5E03C5F8}" destId="{04D74407-8AF6-4569-B39D-FE76E3D5A6CD}" srcOrd="3" destOrd="0" presId="urn:microsoft.com/office/officeart/2018/5/layout/IconLeafLabelList"/>
    <dgm:cxn modelId="{708B47C8-08D6-4E02-B678-D156C746CD47}" type="presParOf" srcId="{9B6FB2F2-73A0-49F0-B9EF-89BB8171CBBF}" destId="{3BB6D2D3-AB79-44D0-A6AF-47CF471D6C94}" srcOrd="9" destOrd="0" presId="urn:microsoft.com/office/officeart/2018/5/layout/IconLeafLabelList"/>
    <dgm:cxn modelId="{25CA11B1-CE2C-4379-A93E-3C22A0441DB4}" type="presParOf" srcId="{9B6FB2F2-73A0-49F0-B9EF-89BB8171CBBF}" destId="{140B2F95-FF05-4CD6-B3C2-C8E0C3902C31}" srcOrd="10" destOrd="0" presId="urn:microsoft.com/office/officeart/2018/5/layout/IconLeafLabelList"/>
    <dgm:cxn modelId="{594C71DD-2E39-4553-A71F-08EBFDEABDAE}" type="presParOf" srcId="{140B2F95-FF05-4CD6-B3C2-C8E0C3902C31}" destId="{C214DCF7-94FE-4997-89FD-25F6B850D7F5}" srcOrd="0" destOrd="0" presId="urn:microsoft.com/office/officeart/2018/5/layout/IconLeafLabelList"/>
    <dgm:cxn modelId="{0C8C465B-B9F3-4C33-B752-360063D10D88}" type="presParOf" srcId="{140B2F95-FF05-4CD6-B3C2-C8E0C3902C31}" destId="{D071B31D-2768-47E9-92EC-4650918EDA54}" srcOrd="1" destOrd="0" presId="urn:microsoft.com/office/officeart/2018/5/layout/IconLeafLabelList"/>
    <dgm:cxn modelId="{3C661F4B-9208-4BA8-A867-532BF9ABE768}" type="presParOf" srcId="{140B2F95-FF05-4CD6-B3C2-C8E0C3902C31}" destId="{8EFA9803-8ACB-421B-B260-27970187C1A0}" srcOrd="2" destOrd="0" presId="urn:microsoft.com/office/officeart/2018/5/layout/IconLeafLabelList"/>
    <dgm:cxn modelId="{93D8B717-2E3D-46B8-A5C3-E8E1D502BB75}" type="presParOf" srcId="{140B2F95-FF05-4CD6-B3C2-C8E0C3902C31}" destId="{E2350E67-DBEE-4C7E-9C23-2CD1FF2448E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E8327-56C3-40C8-9A61-A9ABBAF63697}">
      <dsp:nvSpPr>
        <dsp:cNvPr id="0" name=""/>
        <dsp:cNvSpPr/>
      </dsp:nvSpPr>
      <dsp:spPr>
        <a:xfrm>
          <a:off x="664384" y="7560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17B88-ADE1-4E42-AF2E-403324750185}">
      <dsp:nvSpPr>
        <dsp:cNvPr id="0" name=""/>
        <dsp:cNvSpPr/>
      </dsp:nvSpPr>
      <dsp:spPr>
        <a:xfrm>
          <a:off x="898384" y="30960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C3439-33E7-4FA9-A178-10A9EAB5428A}">
      <dsp:nvSpPr>
        <dsp:cNvPr id="0" name=""/>
        <dsp:cNvSpPr/>
      </dsp:nvSpPr>
      <dsp:spPr>
        <a:xfrm>
          <a:off x="313384" y="151560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Enhancements</a:t>
          </a:r>
        </a:p>
      </dsp:txBody>
      <dsp:txXfrm>
        <a:off x="313384" y="1515607"/>
        <a:ext cx="1800000" cy="720000"/>
      </dsp:txXfrm>
    </dsp:sp>
    <dsp:sp modelId="{8405656F-B4C9-4225-80FC-B3FF94BA69DD}">
      <dsp:nvSpPr>
        <dsp:cNvPr id="0" name=""/>
        <dsp:cNvSpPr/>
      </dsp:nvSpPr>
      <dsp:spPr>
        <a:xfrm>
          <a:off x="2779384" y="7560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C4250-7091-4ED2-A2B4-EDB4F7431143}">
      <dsp:nvSpPr>
        <dsp:cNvPr id="0" name=""/>
        <dsp:cNvSpPr/>
      </dsp:nvSpPr>
      <dsp:spPr>
        <a:xfrm>
          <a:off x="3013384" y="30960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C1987-AF05-4CE4-8C33-DD29C701BF98}">
      <dsp:nvSpPr>
        <dsp:cNvPr id="0" name=""/>
        <dsp:cNvSpPr/>
      </dsp:nvSpPr>
      <dsp:spPr>
        <a:xfrm>
          <a:off x="2428384" y="151560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Implementing advanced AI models like TensorFlow Lite.</a:t>
          </a:r>
        </a:p>
      </dsp:txBody>
      <dsp:txXfrm>
        <a:off x="2428384" y="1515607"/>
        <a:ext cx="1800000" cy="720000"/>
      </dsp:txXfrm>
    </dsp:sp>
    <dsp:sp modelId="{A08AB495-D4E2-4F59-9AC5-79B7E2A0A125}">
      <dsp:nvSpPr>
        <dsp:cNvPr id="0" name=""/>
        <dsp:cNvSpPr/>
      </dsp:nvSpPr>
      <dsp:spPr>
        <a:xfrm>
          <a:off x="4894384" y="7560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32C08-A6F3-4726-A813-2D001FFBB36B}">
      <dsp:nvSpPr>
        <dsp:cNvPr id="0" name=""/>
        <dsp:cNvSpPr/>
      </dsp:nvSpPr>
      <dsp:spPr>
        <a:xfrm>
          <a:off x="5128384" y="30960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905E2-69E7-44BE-935B-62722407E945}">
      <dsp:nvSpPr>
        <dsp:cNvPr id="0" name=""/>
        <dsp:cNvSpPr/>
      </dsp:nvSpPr>
      <dsp:spPr>
        <a:xfrm>
          <a:off x="4543384" y="151560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Expanding to multi-user datasets.</a:t>
          </a:r>
        </a:p>
      </dsp:txBody>
      <dsp:txXfrm>
        <a:off x="4543384" y="1515607"/>
        <a:ext cx="1800000" cy="720000"/>
      </dsp:txXfrm>
    </dsp:sp>
    <dsp:sp modelId="{C70FB130-3B18-439F-BADC-9552C2164B97}">
      <dsp:nvSpPr>
        <dsp:cNvPr id="0" name=""/>
        <dsp:cNvSpPr/>
      </dsp:nvSpPr>
      <dsp:spPr>
        <a:xfrm>
          <a:off x="664384" y="268560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BFDD7-EC22-48B3-93A1-262830EA7FE6}">
      <dsp:nvSpPr>
        <dsp:cNvPr id="0" name=""/>
        <dsp:cNvSpPr/>
      </dsp:nvSpPr>
      <dsp:spPr>
        <a:xfrm>
          <a:off x="898384" y="2919607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3ECBA-56C9-4CDA-AC01-E7B8F5717541}">
      <dsp:nvSpPr>
        <dsp:cNvPr id="0" name=""/>
        <dsp:cNvSpPr/>
      </dsp:nvSpPr>
      <dsp:spPr>
        <a:xfrm>
          <a:off x="313384" y="412560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Adding voice or fingerprint integration for multi-modal recognition.</a:t>
          </a:r>
        </a:p>
      </dsp:txBody>
      <dsp:txXfrm>
        <a:off x="313384" y="4125607"/>
        <a:ext cx="1800000" cy="720000"/>
      </dsp:txXfrm>
    </dsp:sp>
    <dsp:sp modelId="{B01D7AE0-2967-4958-BE94-E2F4B817CA93}">
      <dsp:nvSpPr>
        <dsp:cNvPr id="0" name=""/>
        <dsp:cNvSpPr/>
      </dsp:nvSpPr>
      <dsp:spPr>
        <a:xfrm>
          <a:off x="2779384" y="268560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0EF01-8D13-4D19-A513-E4E861B53688}">
      <dsp:nvSpPr>
        <dsp:cNvPr id="0" name=""/>
        <dsp:cNvSpPr/>
      </dsp:nvSpPr>
      <dsp:spPr>
        <a:xfrm>
          <a:off x="3013384" y="2919607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74407-8AF6-4569-B39D-FE76E3D5A6CD}">
      <dsp:nvSpPr>
        <dsp:cNvPr id="0" name=""/>
        <dsp:cNvSpPr/>
      </dsp:nvSpPr>
      <dsp:spPr>
        <a:xfrm>
          <a:off x="2428384" y="412560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Applications</a:t>
          </a:r>
        </a:p>
      </dsp:txBody>
      <dsp:txXfrm>
        <a:off x="2428384" y="4125607"/>
        <a:ext cx="1800000" cy="720000"/>
      </dsp:txXfrm>
    </dsp:sp>
    <dsp:sp modelId="{C214DCF7-94FE-4997-89FD-25F6B850D7F5}">
      <dsp:nvSpPr>
        <dsp:cNvPr id="0" name=""/>
        <dsp:cNvSpPr/>
      </dsp:nvSpPr>
      <dsp:spPr>
        <a:xfrm>
          <a:off x="4894384" y="268560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1B31D-2768-47E9-92EC-4650918EDA54}">
      <dsp:nvSpPr>
        <dsp:cNvPr id="0" name=""/>
        <dsp:cNvSpPr/>
      </dsp:nvSpPr>
      <dsp:spPr>
        <a:xfrm>
          <a:off x="5128384" y="2919607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50E67-DBEE-4C7E-9C23-2CD1FF2448EB}">
      <dsp:nvSpPr>
        <dsp:cNvPr id="0" name=""/>
        <dsp:cNvSpPr/>
      </dsp:nvSpPr>
      <dsp:spPr>
        <a:xfrm>
          <a:off x="4543384" y="412560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Smart home systems, attendance tracking, personalized security.</a:t>
          </a:r>
        </a:p>
      </dsp:txBody>
      <dsp:txXfrm>
        <a:off x="4543384" y="412560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A0D4-0AE2-457B-A7BF-AD117D3B4A04}" type="datetimeFigureOut">
              <a:rPr lang="en-IE" smtClean="0"/>
              <a:t>09/12/2024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52DD-81F5-4EDB-91EB-DA3FCDCC05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608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A0D4-0AE2-457B-A7BF-AD117D3B4A04}" type="datetimeFigureOut">
              <a:rPr lang="en-IE" smtClean="0"/>
              <a:t>09/12/2024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52DD-81F5-4EDB-91EB-DA3FCDCC05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85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A0D4-0AE2-457B-A7BF-AD117D3B4A04}" type="datetimeFigureOut">
              <a:rPr lang="en-IE" smtClean="0"/>
              <a:t>09/12/2024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52DD-81F5-4EDB-91EB-DA3FCDCC05F2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49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A0D4-0AE2-457B-A7BF-AD117D3B4A04}" type="datetimeFigureOut">
              <a:rPr lang="en-IE" smtClean="0"/>
              <a:t>09/12/2024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52DD-81F5-4EDB-91EB-DA3FCDCC05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1409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A0D4-0AE2-457B-A7BF-AD117D3B4A04}" type="datetimeFigureOut">
              <a:rPr lang="en-IE" smtClean="0"/>
              <a:t>09/12/2024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52DD-81F5-4EDB-91EB-DA3FCDCC05F2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21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A0D4-0AE2-457B-A7BF-AD117D3B4A04}" type="datetimeFigureOut">
              <a:rPr lang="en-IE" smtClean="0"/>
              <a:t>09/12/2024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52DD-81F5-4EDB-91EB-DA3FCDCC05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715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A0D4-0AE2-457B-A7BF-AD117D3B4A04}" type="datetimeFigureOut">
              <a:rPr lang="en-IE" smtClean="0"/>
              <a:t>09/12/2024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52DD-81F5-4EDB-91EB-DA3FCDCC05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697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A0D4-0AE2-457B-A7BF-AD117D3B4A04}" type="datetimeFigureOut">
              <a:rPr lang="en-IE" smtClean="0"/>
              <a:t>09/12/2024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52DD-81F5-4EDB-91EB-DA3FCDCC05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466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A0D4-0AE2-457B-A7BF-AD117D3B4A04}" type="datetimeFigureOut">
              <a:rPr lang="en-IE" smtClean="0"/>
              <a:t>09/12/2024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52DD-81F5-4EDB-91EB-DA3FCDCC05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644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A0D4-0AE2-457B-A7BF-AD117D3B4A04}" type="datetimeFigureOut">
              <a:rPr lang="en-IE" smtClean="0"/>
              <a:t>09/12/2024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52DD-81F5-4EDB-91EB-DA3FCDCC05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222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A0D4-0AE2-457B-A7BF-AD117D3B4A04}" type="datetimeFigureOut">
              <a:rPr lang="en-IE" smtClean="0"/>
              <a:t>09/12/2024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52DD-81F5-4EDB-91EB-DA3FCDCC05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074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A0D4-0AE2-457B-A7BF-AD117D3B4A04}" type="datetimeFigureOut">
              <a:rPr lang="en-IE" smtClean="0"/>
              <a:t>09/12/2024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52DD-81F5-4EDB-91EB-DA3FCDCC05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533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A0D4-0AE2-457B-A7BF-AD117D3B4A04}" type="datetimeFigureOut">
              <a:rPr lang="en-IE" smtClean="0"/>
              <a:t>09/12/2024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52DD-81F5-4EDB-91EB-DA3FCDCC05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440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A0D4-0AE2-457B-A7BF-AD117D3B4A04}" type="datetimeFigureOut">
              <a:rPr lang="en-IE" smtClean="0"/>
              <a:t>09/12/2024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52DD-81F5-4EDB-91EB-DA3FCDCC05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831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A0D4-0AE2-457B-A7BF-AD117D3B4A04}" type="datetimeFigureOut">
              <a:rPr lang="en-IE" smtClean="0"/>
              <a:t>09/12/2024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52DD-81F5-4EDB-91EB-DA3FCDCC05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606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A0D4-0AE2-457B-A7BF-AD117D3B4A04}" type="datetimeFigureOut">
              <a:rPr lang="en-IE" smtClean="0"/>
              <a:t>09/12/2024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52DD-81F5-4EDB-91EB-DA3FCDCC05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74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FA0D4-0AE2-457B-A7BF-AD117D3B4A04}" type="datetimeFigureOut">
              <a:rPr lang="en-IE" smtClean="0"/>
              <a:t>09/12/2024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8452DD-81F5-4EDB-91EB-DA3FCDCC05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151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3D art of a person">
            <a:extLst>
              <a:ext uri="{FF2B5EF4-FFF2-40B4-BE49-F238E27FC236}">
                <a16:creationId xmlns:a16="http://schemas.microsoft.com/office/drawing/2014/main" id="{74195C3E-3B22-ABA5-4659-6A7905B9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13" r="-2" b="1061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F27DA0B-A0F2-06CC-EC9D-94C9B1F277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68867" y="1678666"/>
            <a:ext cx="4088190" cy="236909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z="4800"/>
              <a:t>Facial Recognition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E675C-2C8B-90AF-9DFB-FFC515AEE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altLang="en-US" sz="1600"/>
              <a:t>Baby sowjanya Damarla –C00314717</a:t>
            </a:r>
            <a:br>
              <a:rPr lang="en-US" altLang="en-US" sz="1600"/>
            </a:br>
            <a:r>
              <a:rPr lang="en-US" altLang="en-US" sz="1600"/>
              <a:t>Ayomide Otinwa-C00313536</a:t>
            </a:r>
            <a:endParaRPr lang="en-IE" sz="16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66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68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69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70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952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31A7071-A1E3-4ABD-9E3C-984F3F9D1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3D spheres connected with a red line">
            <a:extLst>
              <a:ext uri="{FF2B5EF4-FFF2-40B4-BE49-F238E27FC236}">
                <a16:creationId xmlns:a16="http://schemas.microsoft.com/office/drawing/2014/main" id="{F899D0CF-F82D-EEDB-56B3-873F059941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24072" b="928"/>
          <a:stretch/>
        </p:blipFill>
        <p:spPr>
          <a:xfrm>
            <a:off x="-3175" y="-18520"/>
            <a:ext cx="12191999" cy="6858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D7450C65-F562-4A93-8E4C-2B1A1D6D1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F0563B9-ECBE-4965-97D7-9882F6A7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7E91126-5A58-4664-9FA6-5EC835C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EF18AD9C-F20A-40DA-85EC-AE24CBA4C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ED32872-350A-42F9-BACB-7E8FFE55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C409006C-800B-4ECA-9974-89CBD0498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A88B005-7B82-4ACE-B3D5-1BAD7E2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DC68DADB-A002-4B49-8932-F71D25B3F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63238F89-5D1B-4101-8493-5A72E178B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D4094520-ACA0-47DD-8EB5-084BD92E8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9E6287E-AD72-4AD3-981F-086045BCA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020228-AA0D-D0D8-EB0C-4AA4B4EB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E"/>
              <a:t>Results</a:t>
            </a:r>
            <a:endParaRPr lang="en-IE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CD3E36C-67D5-8A43-1404-0B3F3D0B4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Achievements:</a:t>
            </a:r>
          </a:p>
          <a:p>
            <a:pPr lvl="0"/>
            <a:r>
              <a:rPr lang="en-US" altLang="en-US"/>
              <a:t>Successfully recognized faces in real-time.</a:t>
            </a:r>
          </a:p>
          <a:p>
            <a:pPr lvl="0"/>
            <a:r>
              <a:rPr lang="en-US" altLang="en-US"/>
              <a:t>Created a lightweight, deployable system on Raspberry Pi.</a:t>
            </a:r>
          </a:p>
          <a:p>
            <a:pPr lvl="0"/>
            <a:endParaRPr lang="en-US" altLang="en-US"/>
          </a:p>
          <a:p>
            <a:pPr lvl="0"/>
            <a:r>
              <a:rPr lang="en-US" altLang="en-US"/>
              <a:t>Limitations</a:t>
            </a:r>
          </a:p>
          <a:p>
            <a:pPr lvl="0"/>
            <a:r>
              <a:rPr lang="en-US" altLang="en-US"/>
              <a:t>Focused on single-user datasets.</a:t>
            </a:r>
          </a:p>
          <a:p>
            <a:pPr lvl="0"/>
            <a:r>
              <a:rPr lang="en-US" altLang="en-US"/>
              <a:t>No integration of advanced deep learning models.</a:t>
            </a:r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71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E6868-4827-AEB2-94CE-A8AF8DF5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E" sz="4400"/>
              <a:t>Future Work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Rectangle 1">
            <a:extLst>
              <a:ext uri="{FF2B5EF4-FFF2-40B4-BE49-F238E27FC236}">
                <a16:creationId xmlns:a16="http://schemas.microsoft.com/office/drawing/2014/main" id="{B49828A8-DAC1-53B0-6469-987AFAC04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55331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096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5FD13B3-3F58-4777-997E-5447AA079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FE7BD20-6D81-4370-9DB7-04C9B4E9F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8F0ECF-D673-4442-A82C-CDA64905A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AF8E598-80EA-41AD-A0F3-9543D601A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C7D6F9C-7670-4ACC-ACE1-A6BD24F5C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420142-D3AA-46D3-A3A5-250686CD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51037D6-83DE-41D6-9103-84ABD0FEE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CAED6F3-E1FA-489A-A2B1-E97972EB4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A247423-55F2-4D5D-806A-BE33BE6B1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2FE1F39-B712-4260-8DA6-3B6A94102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259AF7F-DAB9-4EE7-BBEF-7B961E5CF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</p:grp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C6559B2-8F09-9C29-CB05-DDFE3FFBE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" b="1343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6248FF-8D79-4CB3-D69B-465433C5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2DFFC-D18F-5737-20D5-3792538F5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Wingdings 3" charset="2"/>
              <a:buChar char=""/>
            </a:pPr>
            <a:endParaRPr lang="en-US" altLang="en-US"/>
          </a:p>
          <a:p>
            <a:pPr lvl="0">
              <a:buFont typeface="Wingdings 3" charset="2"/>
              <a:buChar char=""/>
            </a:pPr>
            <a:endParaRPr lang="en-US" altLang="en-US"/>
          </a:p>
          <a:p>
            <a:pPr lvl="0">
              <a:buFont typeface="Wingdings 3" charset="2"/>
              <a:buChar char=""/>
            </a:pPr>
            <a:r>
              <a:rPr lang="en-US" altLang="en-US"/>
              <a:t>Achieved real-time, on-device recognition using affordable hardware.</a:t>
            </a:r>
          </a:p>
          <a:p>
            <a:pPr lvl="0">
              <a:buFont typeface="Wingdings 3" charset="2"/>
              <a:buChar char=""/>
            </a:pPr>
            <a:r>
              <a:rPr lang="en-US" altLang="en-US"/>
              <a:t>Learned critical lessons in system optimization and user design.</a:t>
            </a:r>
          </a:p>
          <a:p>
            <a:pPr lvl="0">
              <a:buFont typeface="Wingdings 3" charset="2"/>
              <a:buChar char=""/>
            </a:pPr>
            <a:r>
              <a:rPr lang="en-US" altLang="en-US"/>
              <a:t>Demonstrated feasibility of deploying AI at the edge for practical applications.</a:t>
            </a:r>
          </a:p>
          <a:p>
            <a:pPr>
              <a:buFont typeface="Wingdings 3" charset="2"/>
              <a:buChar char=""/>
            </a:pPr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5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5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52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72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E7AD0D-7A80-3078-87C2-DC58D400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E"/>
              <a:t>REFERENCES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5B98-7792-D275-C2BC-DBD468660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IE" sz="15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Joy </a:t>
            </a:r>
            <a:r>
              <a:rPr lang="en-IE" sz="1500" kern="10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Buolamwini</a:t>
            </a:r>
            <a:r>
              <a:rPr lang="en-IE" sz="15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and Timnit Gebru, </a:t>
            </a:r>
            <a:r>
              <a:rPr lang="en-IE" sz="1500" i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"Gender Shades: Intersectional accuracy disparities in commercial gender classification,"</a:t>
            </a:r>
            <a:r>
              <a:rPr lang="en-IE" sz="15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Proceedings of the ACM FAT, 2018.</a:t>
            </a:r>
            <a:endParaRPr lang="en-IE" sz="15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IE" sz="15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 Michael Kirby and Lawrence </a:t>
            </a:r>
            <a:r>
              <a:rPr lang="en-IE" sz="1500" kern="10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Sirovich</a:t>
            </a:r>
            <a:r>
              <a:rPr lang="en-IE" sz="15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E" sz="1500" i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"Application of the </a:t>
            </a:r>
            <a:r>
              <a:rPr lang="en-IE" sz="1500" i="1" kern="10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Karhunen-Loeve</a:t>
            </a:r>
            <a:r>
              <a:rPr lang="en-IE" sz="1500" i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procedure for the characterization of human faces,"</a:t>
            </a:r>
            <a:r>
              <a:rPr lang="en-IE" sz="15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IEEE Transactions on Pattern Analysis and Machine Intelligence, vol. 12, no. 1, pp. 103–108, 1990.</a:t>
            </a:r>
            <a:endParaRPr lang="en-IE" sz="15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IE" sz="15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 Florian </a:t>
            </a:r>
            <a:r>
              <a:rPr lang="en-IE" sz="1500" kern="10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Schroff</a:t>
            </a:r>
            <a:r>
              <a:rPr lang="en-IE" sz="15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Dmitry </a:t>
            </a:r>
            <a:r>
              <a:rPr lang="en-IE" sz="1500" kern="10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Kalenichenko</a:t>
            </a:r>
            <a:r>
              <a:rPr lang="en-IE" sz="15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and James Philbin, </a:t>
            </a:r>
            <a:r>
              <a:rPr lang="en-IE" sz="1500" i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r>
              <a:rPr lang="en-IE" sz="1500" i="1" kern="10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FaceNet</a:t>
            </a:r>
            <a:r>
              <a:rPr lang="en-IE" sz="1500" i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A unified embedding for face recognition and clustering,"</a:t>
            </a:r>
            <a:r>
              <a:rPr lang="en-IE" sz="15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Proceedings of the IEEE CVPR, 2015.</a:t>
            </a:r>
            <a:endParaRPr lang="en-IE" sz="15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IE" sz="15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 Yaniv </a:t>
            </a:r>
            <a:r>
              <a:rPr lang="en-IE" sz="1500" kern="10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Taigman</a:t>
            </a:r>
            <a:r>
              <a:rPr lang="en-IE" sz="15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Ming Yang, </a:t>
            </a:r>
            <a:r>
              <a:rPr lang="en-IE" sz="1500" kern="10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Marc'Aurelio</a:t>
            </a:r>
            <a:r>
              <a:rPr lang="en-IE" sz="15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E" sz="1500" kern="10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Ranzato</a:t>
            </a:r>
            <a:r>
              <a:rPr lang="en-IE" sz="15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and Lior Wolf, </a:t>
            </a:r>
            <a:r>
              <a:rPr lang="en-IE" sz="1500" i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r>
              <a:rPr lang="en-IE" sz="1500" i="1" kern="10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DeepFace</a:t>
            </a:r>
            <a:r>
              <a:rPr lang="en-IE" sz="1500" i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Closing the gap to human-level performance in face verification,"</a:t>
            </a:r>
            <a:r>
              <a:rPr lang="en-IE" sz="15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Proceedings of the IEEE CVPR, 2014.</a:t>
            </a:r>
            <a:endParaRPr lang="en-IE" sz="15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IE" sz="15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5.  Matthew Turk and Alex Pentland, </a:t>
            </a:r>
            <a:r>
              <a:rPr lang="en-IE" sz="1500" i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"Eigenfaces for recognition,"</a:t>
            </a:r>
            <a:r>
              <a:rPr lang="en-IE" sz="15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Journal of Cognitive Neuroscience, vol. 3, no. 1, pp. 71–86, 1991</a:t>
            </a:r>
            <a:endParaRPr lang="en-IE" sz="1500"/>
          </a:p>
        </p:txBody>
      </p:sp>
    </p:spTree>
    <p:extLst>
      <p:ext uri="{BB962C8B-B14F-4D97-AF65-F5344CB8AC3E}">
        <p14:creationId xmlns:p14="http://schemas.microsoft.com/office/powerpoint/2010/main" val="419027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Abstract background of mesh on pink">
            <a:extLst>
              <a:ext uri="{FF2B5EF4-FFF2-40B4-BE49-F238E27FC236}">
                <a16:creationId xmlns:a16="http://schemas.microsoft.com/office/drawing/2014/main" id="{D05F4634-EFDB-152E-5687-869A22F4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82" r="5110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55D7F5-C5DC-C8D0-3082-482DDE7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IE" dirty="0"/>
              <a:t>EXECUTIVE SUMMARY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13170A2-C0C6-E8BD-D8F6-A315DFA6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/>
              <a:t>Content</a:t>
            </a:r>
            <a:r>
              <a:rPr lang="en-US" sz="170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Brief overview of the project objectives and outcomes: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Developed a facial recognition system using Raspberry Pi.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Real-time recognition with a user-friendly interface.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Addressed challenges in deploying AI on low-powered devices.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Techniques Used</a:t>
            </a:r>
            <a:r>
              <a:rPr lang="en-US" sz="1700"/>
              <a:t>: AI models, edge computing.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Applications</a:t>
            </a:r>
            <a:r>
              <a:rPr lang="en-US" sz="1700"/>
              <a:t>: Personalized security, attendance systems.</a:t>
            </a:r>
          </a:p>
          <a:p>
            <a:pPr>
              <a:lnSpc>
                <a:spcPct val="90000"/>
              </a:lnSpc>
            </a:pPr>
            <a:endParaRPr lang="en-IE" sz="170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5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5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6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6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62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4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Scan of a human brain in a neurology clinic">
            <a:extLst>
              <a:ext uri="{FF2B5EF4-FFF2-40B4-BE49-F238E27FC236}">
                <a16:creationId xmlns:a16="http://schemas.microsoft.com/office/drawing/2014/main" id="{7AF64D44-0760-084E-AB28-3F7C869E54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5907" b="90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D05C0E-F354-0E57-9C5C-DEBCD087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E"/>
              <a:t>INTRODUCTION</a:t>
            </a:r>
            <a:endParaRPr lang="en-IE" dirty="0"/>
          </a:p>
        </p:txBody>
      </p:sp>
      <p:sp>
        <p:nvSpPr>
          <p:cNvPr id="48" name="Rectangle 1">
            <a:extLst>
              <a:ext uri="{FF2B5EF4-FFF2-40B4-BE49-F238E27FC236}">
                <a16:creationId xmlns:a16="http://schemas.microsoft.com/office/drawing/2014/main" id="{21038173-B210-711C-53C8-637642F8FC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Background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History of facial recognition:</a:t>
            </a:r>
            <a:endParaRPr lang="en-US" altLang="en-US" sz="15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From PCA (1990) to modern deep learning models like FaceNet and DeepFace.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Growth in practical applications: security, automation, personalization.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Problem Statement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Challenge of implementing real-time facial recognition on low-power devices like Raspberry Pi.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Objectives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Develop a cost-effective system with real-time capabilities.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Address compatibility and environmental challenges.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8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E76A-84AA-F10B-AFCF-45487574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080545"/>
            <a:ext cx="4641919" cy="1249700"/>
          </a:xfrm>
        </p:spPr>
        <p:txBody>
          <a:bodyPr/>
          <a:lstStyle/>
          <a:p>
            <a:r>
              <a:rPr lang="en-IE" dirty="0"/>
              <a:t>SYSTEM ARCHITECTURE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57B1530-C880-9855-56FD-7C3421899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750" y="514924"/>
            <a:ext cx="4945624" cy="5227115"/>
          </a:xfrm>
        </p:spPr>
        <p:txBody>
          <a:bodyPr/>
          <a:lstStyle/>
          <a:p>
            <a:r>
              <a:rPr lang="en-IE" dirty="0"/>
              <a:t>SYSTEM ARCHITECTURE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72BE546-D5F2-8867-1873-17748D56118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77334" y="2776633"/>
            <a:ext cx="597150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Raspberry Pi 4 Model B: Processes data locally.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Camera (Raspberry Pi Noir V2): Captures input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Libraries: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face_recognition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OpenCV.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Workflow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 Capture ➝ Process ➝ Recognize ➝ Display.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4F8295-C2C7-898F-1EFC-D74AEFEC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750" y="953729"/>
            <a:ext cx="4945624" cy="478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3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7025A-F62A-246F-F852-8E728A53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AI and Edge Computing Techniques</a:t>
            </a:r>
            <a:endParaRPr lang="en-I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093146-3E35-C84A-E94D-B874F3E884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6084" y="609600"/>
            <a:ext cx="5511296" cy="55456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AI Models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Algorithm: Histogram of Oriented Gradients (HOG) for face detection.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Embedding: Pre-trained DNN generates facial encodings.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Edge Benefits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Latency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Faster recognition by processing on-device.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Privacy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No data sent to external servers.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Optimization Strategies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Downscaling images to 320x240 for faster processing.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Using lightweight libraries like OpenCV Headless.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0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0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4B5E6-0E0D-295A-F46A-63B40B29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Implementation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6E8B977-BC04-775C-E14B-046F6EA6A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51" y="3107056"/>
            <a:ext cx="3856774" cy="73278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A23EA4-C513-BECD-158E-81C485F8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  <a:buFont typeface="Wingdings 3" charset="2"/>
              <a:buChar char=""/>
            </a:pPr>
            <a:r>
              <a:rPr lang="en-US" altLang="en-US" sz="1200">
                <a:solidFill>
                  <a:srgbClr val="FFFFFF"/>
                </a:solidFill>
              </a:rPr>
              <a:t>Development Phases</a:t>
            </a:r>
          </a:p>
          <a:p>
            <a:pPr lvl="0">
              <a:lnSpc>
                <a:spcPct val="90000"/>
              </a:lnSpc>
              <a:buFont typeface="Wingdings 3" charset="2"/>
              <a:buChar char=""/>
            </a:pPr>
            <a:endParaRPr lang="en-US" altLang="en-US" sz="120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buFont typeface="Wingdings 3" charset="2"/>
              <a:buChar char=""/>
            </a:pPr>
            <a:r>
              <a:rPr lang="en-US" altLang="en-US" sz="1200">
                <a:solidFill>
                  <a:srgbClr val="FFFFFF"/>
                </a:solidFill>
              </a:rPr>
              <a:t>Planning and Research: Selecting tools and hardware.</a:t>
            </a:r>
          </a:p>
          <a:p>
            <a:pPr lvl="0">
              <a:lnSpc>
                <a:spcPct val="90000"/>
              </a:lnSpc>
              <a:buFont typeface="Wingdings 3" charset="2"/>
              <a:buChar char=""/>
            </a:pPr>
            <a:r>
              <a:rPr lang="en-US" altLang="en-US" sz="1200">
                <a:solidFill>
                  <a:srgbClr val="FFFFFF"/>
                </a:solidFill>
              </a:rPr>
              <a:t>Data Collection: Creating single-user datasets.</a:t>
            </a:r>
          </a:p>
          <a:p>
            <a:pPr lvl="0">
              <a:lnSpc>
                <a:spcPct val="90000"/>
              </a:lnSpc>
              <a:buFont typeface="Wingdings 3" charset="2"/>
              <a:buChar char=""/>
            </a:pPr>
            <a:r>
              <a:rPr lang="en-US" altLang="en-US" sz="1200">
                <a:solidFill>
                  <a:srgbClr val="FFFFFF"/>
                </a:solidFill>
              </a:rPr>
              <a:t>Model Training: Generating facial encodings.</a:t>
            </a:r>
          </a:p>
          <a:p>
            <a:pPr lvl="0">
              <a:lnSpc>
                <a:spcPct val="90000"/>
              </a:lnSpc>
              <a:buFont typeface="Wingdings 3" charset="2"/>
              <a:buChar char=""/>
            </a:pPr>
            <a:r>
              <a:rPr lang="en-US" altLang="en-US" sz="1200">
                <a:solidFill>
                  <a:srgbClr val="FFFFFF"/>
                </a:solidFill>
              </a:rPr>
              <a:t>Integration: Combining recognition with Tkinter GUI.</a:t>
            </a:r>
          </a:p>
          <a:p>
            <a:pPr lvl="0">
              <a:lnSpc>
                <a:spcPct val="90000"/>
              </a:lnSpc>
              <a:buFont typeface="Wingdings 3" charset="2"/>
              <a:buChar char=""/>
            </a:pPr>
            <a:r>
              <a:rPr lang="en-US" altLang="en-US" sz="1200">
                <a:solidFill>
                  <a:srgbClr val="FFFFFF"/>
                </a:solidFill>
              </a:rPr>
              <a:t>Optimization: Reducing lag and improving usability.</a:t>
            </a:r>
          </a:p>
          <a:p>
            <a:pPr lvl="0">
              <a:lnSpc>
                <a:spcPct val="90000"/>
              </a:lnSpc>
              <a:buFont typeface="Wingdings 3" charset="2"/>
              <a:buChar char=""/>
            </a:pPr>
            <a:endParaRPr lang="en-US" altLang="en-US" sz="120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buFont typeface="Wingdings 3" charset="2"/>
              <a:buChar char=""/>
            </a:pPr>
            <a:r>
              <a:rPr lang="en-US" altLang="en-US" sz="1200">
                <a:solidFill>
                  <a:srgbClr val="FFFFFF"/>
                </a:solidFill>
              </a:rPr>
              <a:t>Tools</a:t>
            </a:r>
          </a:p>
          <a:p>
            <a:pPr lvl="0">
              <a:lnSpc>
                <a:spcPct val="90000"/>
              </a:lnSpc>
              <a:buFont typeface="Wingdings 3" charset="2"/>
              <a:buChar char=""/>
            </a:pPr>
            <a:endParaRPr lang="en-US" altLang="en-US" sz="120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buFont typeface="Wingdings 3" charset="2"/>
              <a:buChar char=""/>
            </a:pPr>
            <a:r>
              <a:rPr lang="en-US" altLang="en-US" sz="1200">
                <a:solidFill>
                  <a:srgbClr val="FFFFFF"/>
                </a:solidFill>
              </a:rPr>
              <a:t>Python, OpenCV, face_recognition, Picamera2.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3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Volume sliders">
            <a:extLst>
              <a:ext uri="{FF2B5EF4-FFF2-40B4-BE49-F238E27FC236}">
                <a16:creationId xmlns:a16="http://schemas.microsoft.com/office/drawing/2014/main" id="{736A5306-DC80-8D54-1D2C-A60102E6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585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B5388-61E3-C447-C139-12005B80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IE"/>
              <a:t>User Interaction and UI/UX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CDE32-D9C0-77F4-420F-389D59F83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Interface Features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Live camera feed.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Real-time feedback: "Welcome, [Name]" or "Unknown.“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Accessibility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Large fonts, high-contrast colors, minimalistic layout.</a:t>
            </a:r>
          </a:p>
          <a:p>
            <a:endParaRPr lang="en-IE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4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499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31A7071-A1E3-4ABD-9E3C-984F3F9D1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Files">
            <a:extLst>
              <a:ext uri="{FF2B5EF4-FFF2-40B4-BE49-F238E27FC236}">
                <a16:creationId xmlns:a16="http://schemas.microsoft.com/office/drawing/2014/main" id="{A7EB3F76-E985-F0C6-D814-AAEC6797DC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b="15730"/>
          <a:stretch/>
        </p:blipFill>
        <p:spPr>
          <a:xfrm>
            <a:off x="-3175" y="-18520"/>
            <a:ext cx="12191999" cy="6858000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D7450C65-F562-4A93-8E4C-2B1A1D6D1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F0563B9-ECBE-4965-97D7-9882F6A7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7E91126-5A58-4664-9FA6-5EC835C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EF18AD9C-F20A-40DA-85EC-AE24CBA4C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58" name="Rectangle 25">
              <a:extLst>
                <a:ext uri="{FF2B5EF4-FFF2-40B4-BE49-F238E27FC236}">
                  <a16:creationId xmlns:a16="http://schemas.microsoft.com/office/drawing/2014/main" id="{5ED32872-350A-42F9-BACB-7E8FFE55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C409006C-800B-4ECA-9974-89CBD0498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AA88B005-7B82-4ACE-B3D5-1BAD7E2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DC68DADB-A002-4B49-8932-F71D25B3F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60" name="Rectangle 29">
              <a:extLst>
                <a:ext uri="{FF2B5EF4-FFF2-40B4-BE49-F238E27FC236}">
                  <a16:creationId xmlns:a16="http://schemas.microsoft.com/office/drawing/2014/main" id="{63238F89-5D1B-4101-8493-5A72E178B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D4094520-ACA0-47DD-8EB5-084BD92E8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29E6287E-AD72-4AD3-981F-086045BCA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7833BF-D1D9-55E2-BFD4-FFA52ACC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E"/>
              <a:t>Challenges and Solutions</a:t>
            </a:r>
            <a:endParaRPr lang="en-I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57B3B3-52CC-3943-7C3E-D57C978AD6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Challenges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Compatibility issues between libraries.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Managing Python environments and dependencies.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Solutions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Manual installation of compatible packages.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Carefully tracking changes to system configurations.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Lessons Learned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Importance of dependency management and environment isolation.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Consideration of tools like Docker for future projects.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60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31A7071-A1E3-4ABD-9E3C-984F3F9D1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olorful carved figures of humans">
            <a:extLst>
              <a:ext uri="{FF2B5EF4-FFF2-40B4-BE49-F238E27FC236}">
                <a16:creationId xmlns:a16="http://schemas.microsoft.com/office/drawing/2014/main" id="{26352201-C735-B95D-62C4-71CF8E6D18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21053"/>
          <a:stretch/>
        </p:blipFill>
        <p:spPr>
          <a:xfrm>
            <a:off x="-3175" y="-18520"/>
            <a:ext cx="12191999" cy="6858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7450C65-F562-4A93-8E4C-2B1A1D6D1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0563B9-ECBE-4965-97D7-9882F6A7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7E91126-5A58-4664-9FA6-5EC835C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F18AD9C-F20A-40DA-85EC-AE24CBA4C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ED32872-350A-42F9-BACB-7E8FFE55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409006C-800B-4ECA-9974-89CBD0498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A88B005-7B82-4ACE-B3D5-1BAD7E2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DC68DADB-A002-4B49-8932-F71D25B3F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63238F89-5D1B-4101-8493-5A72E178B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4094520-ACA0-47DD-8EB5-084BD92E8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9E6287E-AD72-4AD3-981F-086045BCA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A78A34-E6A6-29E6-9C45-F47B2DE3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E" dirty="0"/>
              <a:t>Ethical and Legal Considerations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42C75A-CA90-51DF-6D51-536C91131C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Ethical Issues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Bias in AI models: Gender and demographic disparities.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Privacy concerns in facial recognition.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Legal Compliance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GDPR alignment: Local data processing, no storage of PII.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Future Enhancements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anonymization and encryption.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709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701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Times New Roman</vt:lpstr>
      <vt:lpstr>Trebuchet MS</vt:lpstr>
      <vt:lpstr>Wingdings 3</vt:lpstr>
      <vt:lpstr>Facet</vt:lpstr>
      <vt:lpstr>Facial Recognition  </vt:lpstr>
      <vt:lpstr>EXECUTIVE SUMMARY</vt:lpstr>
      <vt:lpstr>INTRODUCTION</vt:lpstr>
      <vt:lpstr>SYSTEM ARCHITECTURE</vt:lpstr>
      <vt:lpstr>AI and Edge Computing Techniques</vt:lpstr>
      <vt:lpstr>Implementation</vt:lpstr>
      <vt:lpstr>User Interaction and UI/UX</vt:lpstr>
      <vt:lpstr>Challenges and Solutions</vt:lpstr>
      <vt:lpstr>Ethical and Legal Considerations</vt:lpstr>
      <vt:lpstr>Results</vt:lpstr>
      <vt:lpstr>Future Work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Damarla Baby Sowjanya</dc:creator>
  <cp:lastModifiedBy>Damarla Baby Sowjanya</cp:lastModifiedBy>
  <cp:revision>1</cp:revision>
  <dcterms:created xsi:type="dcterms:W3CDTF">2024-12-09T12:22:54Z</dcterms:created>
  <dcterms:modified xsi:type="dcterms:W3CDTF">2024-12-09T16:23:25Z</dcterms:modified>
</cp:coreProperties>
</file>