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97363-7CA3-4EA9-A67C-4639148886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CCF17E-3FDB-4C5E-9706-3FF8BC5600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C9313A-7290-4639-B5E8-6BA8135B5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F5315-CEE1-4418-866A-7B4EB48F5CFE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3CF802-8C2C-452F-B28A-A9FC1559A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2A811C-A617-4243-A816-A41AC65D1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94E0A-F84A-416A-A4BA-E0D5B8E58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263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3988F-760B-4430-B9FB-5B71529E7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F38020-760D-4344-BCA7-F2884E992E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60ECB-E193-409C-9022-8D2D6E06B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F5315-CEE1-4418-866A-7B4EB48F5CFE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825FA-8F18-4172-83CE-6449FAD4D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0A6509-F49A-4C8F-834A-B3BB30127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94E0A-F84A-416A-A4BA-E0D5B8E58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715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1E0622-FA05-4DAD-8D5F-AC4096A075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443FF3-28E1-463C-87FD-A4A3525642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83ED24-BA70-4D6A-8E84-C41F088B3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F5315-CEE1-4418-866A-7B4EB48F5CFE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50EBA6-DA2B-489A-B83E-21628C7CA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C04664-0A87-4F79-B844-ECF765673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94E0A-F84A-416A-A4BA-E0D5B8E58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443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6C121-A69D-431F-944D-96C923EAE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FBEF7-C99D-41F9-A29A-DCE8B128DF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730A14-DC51-4E9D-8C84-AC5ACB277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F5315-CEE1-4418-866A-7B4EB48F5CFE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D9039-56C5-499F-9612-BCDB2E8DF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7B071C-D65E-46B6-9762-9FAC7F6AD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94E0A-F84A-416A-A4BA-E0D5B8E58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034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3EC85-4BFA-4B26-8E0A-9E5BB75D7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AC8317-BDA1-4F21-A577-DA9BD9457C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D6A3A3-708F-4D1A-9690-9D33CF0E2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F5315-CEE1-4418-866A-7B4EB48F5CFE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7FCC1-039D-430E-82D8-DF1796A70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7B4EEB-92F5-4E0F-B7F2-9621C9FF9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94E0A-F84A-416A-A4BA-E0D5B8E58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068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0FFB7-5EEE-48A5-9BB1-A24776339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72EB0-D574-456A-979E-C78664895C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536C56-2A37-417E-BA34-0330CFD080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64E2D1-E92B-4587-8166-2EFF2D38E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F5315-CEE1-4418-866A-7B4EB48F5CFE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002625-5A0B-4419-ABD4-A619AC5FA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7E9BDA-3215-48BD-959A-4EAAC0B63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94E0A-F84A-416A-A4BA-E0D5B8E58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044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6FE6B-E084-446A-AEFB-CC4CFD583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3899D4-819F-4718-8F76-DAF4E175AD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EA25A-4F4E-45E9-A114-2F03B4CB62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2F7418-7841-41AC-92A0-BE4D1B9683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FA819F-7FAE-48FD-A89B-4FE1C17E73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D4A331-BB5A-40AC-AEC1-636D34376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F5315-CEE1-4418-866A-7B4EB48F5CFE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06CB1A-626C-491C-950F-0555BDC55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6569DD-1545-4D2C-B56D-325075CFE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94E0A-F84A-416A-A4BA-E0D5B8E58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114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4B967-9BBE-4AAB-8447-36D7AC3F4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2D3B14-A11C-4DC1-BA07-8ED22059D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F5315-CEE1-4418-866A-7B4EB48F5CFE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04CD9F-6D0A-42B7-B6F0-4BEC1D9EA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8880F4-7B67-423F-91AB-A055484D9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94E0A-F84A-416A-A4BA-E0D5B8E58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163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68C094-2FDA-49E4-B354-794107175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F5315-CEE1-4418-866A-7B4EB48F5CFE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933796-6E0C-4072-A8E3-C99FEFF49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B8DFBE-BD9A-4C6E-B6A5-69BB2172E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94E0A-F84A-416A-A4BA-E0D5B8E58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543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F8AE6-61BF-46DC-AB45-55695244D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D86C7-8CB6-4039-BFB6-973C726F80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0840E0-113C-4623-83B1-BFF3347188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749345-3050-43B5-A9D5-EDBC75576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F5315-CEE1-4418-866A-7B4EB48F5CFE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1D300D-A47E-49FE-BF03-B801621FA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572B70-6B79-4F16-84B4-6D793B6C9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94E0A-F84A-416A-A4BA-E0D5B8E58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630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3708A-04EA-4FB5-8808-66CAFE6BC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95DC4D-6C87-4622-944B-95178B5C25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467F63-7681-4C8E-8999-E60B4415C8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9FB952-C358-44AE-8569-3C09B3E6D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F5315-CEE1-4418-866A-7B4EB48F5CFE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C33FAF-F0C7-40DC-B300-366EE8744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9321B4-BC9D-42AE-9969-6A23B0A0B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94E0A-F84A-416A-A4BA-E0D5B8E58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160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0E49E3-01F4-450E-AE78-22B2DCA6D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102B8B-94FA-4941-8865-558B168651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8F5B1F-7812-42A0-9DA3-EB7C69E0C9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F5315-CEE1-4418-866A-7B4EB48F5CFE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A8E146-7ED8-483A-AAF9-FE01B9229F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187190-27F3-410E-8659-F61C4BD94E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94E0A-F84A-416A-A4BA-E0D5B8E58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226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239F9A9-6D75-47F9-A171-28EDCB7F50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20" y="770467"/>
            <a:ext cx="11521439" cy="558969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A5A663-E52D-4530-9A01-428638D6EE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>
                <a:solidFill>
                  <a:srgbClr val="FF0000"/>
                </a:solidFill>
              </a:rPr>
              <a:t>YouTube Songs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52BE98-5A67-4E1E-BCAE-465627C8D8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Gloria Ayoola</a:t>
            </a:r>
          </a:p>
          <a:p>
            <a:r>
              <a:rPr lang="en-US" dirty="0">
                <a:solidFill>
                  <a:srgbClr val="FF0000"/>
                </a:solidFill>
              </a:rPr>
              <a:t>MIP-DA-10</a:t>
            </a:r>
          </a:p>
        </p:txBody>
      </p:sp>
    </p:spTree>
    <p:extLst>
      <p:ext uri="{BB962C8B-B14F-4D97-AF65-F5344CB8AC3E}">
        <p14:creationId xmlns:p14="http://schemas.microsoft.com/office/powerpoint/2010/main" val="1202269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D6905F0-871F-4988-AC9B-3526CB9132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706" y="893823"/>
            <a:ext cx="9656279" cy="5526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943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Words>6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YouTube Songs Analysis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YouTube Songs Analysis</dc:title>
  <dc:creator>Gloria Ayoola</dc:creator>
  <cp:lastModifiedBy>Gloria Ayoola</cp:lastModifiedBy>
  <cp:revision>2</cp:revision>
  <dcterms:created xsi:type="dcterms:W3CDTF">2024-07-06T19:56:04Z</dcterms:created>
  <dcterms:modified xsi:type="dcterms:W3CDTF">2024-07-06T20:02:23Z</dcterms:modified>
</cp:coreProperties>
</file>