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9"/>
  </p:notesMasterIdLst>
  <p:sldIdLst>
    <p:sldId id="256" r:id="rId5"/>
    <p:sldId id="257" r:id="rId6"/>
    <p:sldId id="262" r:id="rId7"/>
    <p:sldId id="261" r:id="rId8"/>
    <p:sldId id="263" r:id="rId9"/>
    <p:sldId id="264" r:id="rId10"/>
    <p:sldId id="265" r:id="rId11"/>
    <p:sldId id="267" r:id="rId12"/>
    <p:sldId id="266" r:id="rId13"/>
    <p:sldId id="268" r:id="rId14"/>
    <p:sldId id="269" r:id="rId15"/>
    <p:sldId id="270" r:id="rId16"/>
    <p:sldId id="271" r:id="rId17"/>
    <p:sldId id="272" r:id="rId18"/>
  </p:sldIdLst>
  <p:sldSz cx="12192000" cy="685800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081757D6-A781-4BA5-9B65-C127945CE2BC}">
          <p14:sldIdLst>
            <p14:sldId id="256"/>
          </p14:sldIdLst>
        </p14:section>
        <p14:section name="Section sans titre" id="{F2DB9FAB-3FC5-4BE8-8FB6-D2322458EA04}">
          <p14:sldIdLst>
            <p14:sldId id="257"/>
            <p14:sldId id="262"/>
            <p14:sldId id="261"/>
            <p14:sldId id="263"/>
            <p14:sldId id="264"/>
            <p14:sldId id="265"/>
            <p14:sldId id="267"/>
            <p14:sldId id="266"/>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C068CA-8823-F163-2C6C-A725D3622A34}" v="1573" dt="2023-12-11T15:45:55.152"/>
    <p1510:client id="{D344493A-1EFD-A96C-4C6A-7A9A311800FF}" v="135" dt="2023-12-11T13:42:14.382"/>
    <p1510:client id="{D761C865-DDF8-DA76-2C95-73E4C92D2C79}" v="66" dt="2023-12-11T12:17:10.463"/>
    <p1510:client id="{DE0AF6EC-2560-AA62-D72D-0F7E831B0E4C}" v="461" dt="2023-12-11T13:06:38.782"/>
    <p1510:client id="{F172B2FC-4507-4010-992F-460E7E34E4BC}" v="1418" dt="2023-12-11T18:51:55.38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D518006-F9F2-432B-A9A9-2078B4A243B0}" type="datetimeFigureOut">
              <a:rPr lang="fr-FR" smtClean="0"/>
              <a:t>11/12/2023</a:t>
            </a:fld>
            <a:endParaRPr lang="fr-FR"/>
          </a:p>
        </p:txBody>
      </p:sp>
      <p:sp>
        <p:nvSpPr>
          <p:cNvPr id="4" name="Espace réservé de l'image des diapositives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E2319D6-5E13-4041-927A-AFA7B75DFFB5}" type="slidenum">
              <a:rPr lang="fr-FR" smtClean="0"/>
              <a:t>‹N°›</a:t>
            </a:fld>
            <a:endParaRPr lang="fr-FR"/>
          </a:p>
        </p:txBody>
      </p:sp>
    </p:spTree>
    <p:extLst>
      <p:ext uri="{BB962C8B-B14F-4D97-AF65-F5344CB8AC3E}">
        <p14:creationId xmlns:p14="http://schemas.microsoft.com/office/powerpoint/2010/main" val="4103194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30" name="PlaceHolder 2"/>
          <p:cNvSpPr>
            <a:spLocks noGrp="1"/>
          </p:cNvSpPr>
          <p:nvPr>
            <p:ph/>
          </p:nvPr>
        </p:nvSpPr>
        <p:spPr>
          <a:xfrm>
            <a:off x="2876040" y="3080880"/>
            <a:ext cx="8857440" cy="331920"/>
          </a:xfrm>
          <a:prstGeom prst="rect">
            <a:avLst/>
          </a:prstGeom>
          <a:noFill/>
          <a:ln w="0">
            <a:noFill/>
          </a:ln>
        </p:spPr>
        <p:txBody>
          <a:bodyPr lIns="0" tIns="0" rIns="0" bIns="0" anchor="t">
            <a:normAutofit fontScale="89000"/>
          </a:bodyPr>
          <a:lstStyle/>
          <a:p>
            <a:pPr>
              <a:lnSpc>
                <a:spcPct val="90000"/>
              </a:lnSpc>
              <a:spcBef>
                <a:spcPts val="1417"/>
              </a:spcBef>
              <a:buNone/>
            </a:pPr>
            <a:endParaRPr lang="fr-FR" sz="2800" b="0" strike="noStrike" spc="-1">
              <a:solidFill>
                <a:srgbClr val="000000"/>
              </a:solidFill>
              <a:latin typeface="Calibri"/>
            </a:endParaRPr>
          </a:p>
        </p:txBody>
      </p:sp>
      <p:sp>
        <p:nvSpPr>
          <p:cNvPr id="31" name="PlaceHolder 3"/>
          <p:cNvSpPr>
            <a:spLocks noGrp="1"/>
          </p:cNvSpPr>
          <p:nvPr>
            <p:ph/>
          </p:nvPr>
        </p:nvSpPr>
        <p:spPr>
          <a:xfrm>
            <a:off x="2876040" y="3444840"/>
            <a:ext cx="8857440" cy="331920"/>
          </a:xfrm>
          <a:prstGeom prst="rect">
            <a:avLst/>
          </a:prstGeom>
          <a:noFill/>
          <a:ln w="0">
            <a:noFill/>
          </a:ln>
        </p:spPr>
        <p:txBody>
          <a:bodyPr lIns="0" tIns="0" rIns="0" bIns="0" anchor="t">
            <a:normAutofit fontScale="89000"/>
          </a:bodyPr>
          <a:lstStyle/>
          <a:p>
            <a:pPr>
              <a:lnSpc>
                <a:spcPct val="90000"/>
              </a:lnSpc>
              <a:spcBef>
                <a:spcPts val="1417"/>
              </a:spcBef>
              <a:buNone/>
            </a:pPr>
            <a:endParaRPr lang="fr-FR"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33" name="PlaceHolder 2"/>
          <p:cNvSpPr>
            <a:spLocks noGrp="1"/>
          </p:cNvSpPr>
          <p:nvPr>
            <p:ph/>
          </p:nvPr>
        </p:nvSpPr>
        <p:spPr>
          <a:xfrm>
            <a:off x="287604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34" name="PlaceHolder 3"/>
          <p:cNvSpPr>
            <a:spLocks noGrp="1"/>
          </p:cNvSpPr>
          <p:nvPr>
            <p:ph/>
          </p:nvPr>
        </p:nvSpPr>
        <p:spPr>
          <a:xfrm>
            <a:off x="741456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35" name="PlaceHolder 4"/>
          <p:cNvSpPr>
            <a:spLocks noGrp="1"/>
          </p:cNvSpPr>
          <p:nvPr>
            <p:ph/>
          </p:nvPr>
        </p:nvSpPr>
        <p:spPr>
          <a:xfrm>
            <a:off x="2876040" y="344484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36" name="PlaceHolder 5"/>
          <p:cNvSpPr>
            <a:spLocks noGrp="1"/>
          </p:cNvSpPr>
          <p:nvPr>
            <p:ph/>
          </p:nvPr>
        </p:nvSpPr>
        <p:spPr>
          <a:xfrm>
            <a:off x="7414560" y="344484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38" name="PlaceHolder 2"/>
          <p:cNvSpPr>
            <a:spLocks noGrp="1"/>
          </p:cNvSpPr>
          <p:nvPr>
            <p:ph/>
          </p:nvPr>
        </p:nvSpPr>
        <p:spPr>
          <a:xfrm>
            <a:off x="2876040" y="308088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39" name="PlaceHolder 3"/>
          <p:cNvSpPr>
            <a:spLocks noGrp="1"/>
          </p:cNvSpPr>
          <p:nvPr>
            <p:ph/>
          </p:nvPr>
        </p:nvSpPr>
        <p:spPr>
          <a:xfrm>
            <a:off x="5870880" y="308088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40" name="PlaceHolder 4"/>
          <p:cNvSpPr>
            <a:spLocks noGrp="1"/>
          </p:cNvSpPr>
          <p:nvPr>
            <p:ph/>
          </p:nvPr>
        </p:nvSpPr>
        <p:spPr>
          <a:xfrm>
            <a:off x="8865720" y="308088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41" name="PlaceHolder 5"/>
          <p:cNvSpPr>
            <a:spLocks noGrp="1"/>
          </p:cNvSpPr>
          <p:nvPr>
            <p:ph/>
          </p:nvPr>
        </p:nvSpPr>
        <p:spPr>
          <a:xfrm>
            <a:off x="2876040" y="344484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42" name="PlaceHolder 6"/>
          <p:cNvSpPr>
            <a:spLocks noGrp="1"/>
          </p:cNvSpPr>
          <p:nvPr>
            <p:ph/>
          </p:nvPr>
        </p:nvSpPr>
        <p:spPr>
          <a:xfrm>
            <a:off x="5870880" y="344484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43" name="PlaceHolder 7"/>
          <p:cNvSpPr>
            <a:spLocks noGrp="1"/>
          </p:cNvSpPr>
          <p:nvPr>
            <p:ph/>
          </p:nvPr>
        </p:nvSpPr>
        <p:spPr>
          <a:xfrm>
            <a:off x="8865720" y="344484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FF206106-3E78-4148-A91A-CD55EA3A14BB}" type="slidenum">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66" name="PlaceHolder 2"/>
          <p:cNvSpPr>
            <a:spLocks noGrp="1"/>
          </p:cNvSpPr>
          <p:nvPr>
            <p:ph type="subTitle"/>
          </p:nvPr>
        </p:nvSpPr>
        <p:spPr>
          <a:xfrm>
            <a:off x="2876040" y="3080880"/>
            <a:ext cx="8857440" cy="696240"/>
          </a:xfrm>
          <a:prstGeom prst="rect">
            <a:avLst/>
          </a:prstGeom>
          <a:noFill/>
          <a:ln w="0">
            <a:noFill/>
          </a:ln>
        </p:spPr>
        <p:txBody>
          <a:bodyPr lIns="0" tIns="0" rIns="0" bIns="0" anchor="ctr">
            <a:noAutofit/>
          </a:bodyPr>
          <a:lstStyle/>
          <a:p>
            <a:pPr algn="ctr">
              <a:buNone/>
            </a:pPr>
            <a:endParaRPr lang="fr-BE" sz="3200" b="0" strike="noStrike" spc="-1">
              <a:latin typeface="Arial"/>
            </a:endParaRPr>
          </a:p>
        </p:txBody>
      </p:sp>
      <p:sp>
        <p:nvSpPr>
          <p:cNvPr id="4" name="PlaceHolder 3"/>
          <p:cNvSpPr>
            <a:spLocks noGrp="1"/>
          </p:cNvSpPr>
          <p:nvPr>
            <p:ph type="sldNum" idx="1"/>
          </p:nvPr>
        </p:nvSpPr>
        <p:spPr/>
        <p:txBody>
          <a:bodyPr/>
          <a:lstStyle/>
          <a:p>
            <a:fld id="{D5BF16D3-F812-4823-BA33-D147016494BA}" type="slidenum">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68" name="PlaceHolder 2"/>
          <p:cNvSpPr>
            <a:spLocks noGrp="1"/>
          </p:cNvSpPr>
          <p:nvPr>
            <p:ph/>
          </p:nvPr>
        </p:nvSpPr>
        <p:spPr>
          <a:xfrm>
            <a:off x="2876040" y="3080880"/>
            <a:ext cx="8857440" cy="6962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0000"/>
              </a:solidFill>
              <a:latin typeface="Calibri"/>
            </a:endParaRPr>
          </a:p>
        </p:txBody>
      </p:sp>
      <p:sp>
        <p:nvSpPr>
          <p:cNvPr id="4" name="PlaceHolder 3"/>
          <p:cNvSpPr>
            <a:spLocks noGrp="1"/>
          </p:cNvSpPr>
          <p:nvPr>
            <p:ph type="sldNum" idx="1"/>
          </p:nvPr>
        </p:nvSpPr>
        <p:spPr/>
        <p:txBody>
          <a:bodyPr/>
          <a:lstStyle/>
          <a:p>
            <a:fld id="{B8504F77-463B-403B-BB11-7EA548B5F9BD}" type="slidenum">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70" name="PlaceHolder 2"/>
          <p:cNvSpPr>
            <a:spLocks noGrp="1"/>
          </p:cNvSpPr>
          <p:nvPr>
            <p:ph/>
          </p:nvPr>
        </p:nvSpPr>
        <p:spPr>
          <a:xfrm>
            <a:off x="2876040" y="3080880"/>
            <a:ext cx="4322160" cy="696240"/>
          </a:xfrm>
          <a:prstGeom prst="rect">
            <a:avLst/>
          </a:prstGeom>
          <a:noFill/>
          <a:ln w="0">
            <a:noFill/>
          </a:ln>
        </p:spPr>
        <p:txBody>
          <a:bodyPr lIns="0" tIns="0" rIns="0" bIns="0" anchor="t">
            <a:normAutofit fontScale="93000"/>
          </a:bodyPr>
          <a:lstStyle/>
          <a:p>
            <a:pPr>
              <a:lnSpc>
                <a:spcPct val="90000"/>
              </a:lnSpc>
              <a:spcBef>
                <a:spcPts val="1417"/>
              </a:spcBef>
              <a:buNone/>
            </a:pPr>
            <a:endParaRPr lang="fr-FR" sz="2800" b="0" strike="noStrike" spc="-1">
              <a:solidFill>
                <a:srgbClr val="000000"/>
              </a:solidFill>
              <a:latin typeface="Calibri"/>
            </a:endParaRPr>
          </a:p>
        </p:txBody>
      </p:sp>
      <p:sp>
        <p:nvSpPr>
          <p:cNvPr id="71" name="PlaceHolder 3"/>
          <p:cNvSpPr>
            <a:spLocks noGrp="1"/>
          </p:cNvSpPr>
          <p:nvPr>
            <p:ph/>
          </p:nvPr>
        </p:nvSpPr>
        <p:spPr>
          <a:xfrm>
            <a:off x="7414560" y="3080880"/>
            <a:ext cx="4322160" cy="696240"/>
          </a:xfrm>
          <a:prstGeom prst="rect">
            <a:avLst/>
          </a:prstGeom>
          <a:noFill/>
          <a:ln w="0">
            <a:noFill/>
          </a:ln>
        </p:spPr>
        <p:txBody>
          <a:bodyPr lIns="0" tIns="0" rIns="0" bIns="0" anchor="t">
            <a:normAutofit fontScale="93000"/>
          </a:bodyPr>
          <a:lstStyle/>
          <a:p>
            <a:pPr>
              <a:lnSpc>
                <a:spcPct val="90000"/>
              </a:lnSpc>
              <a:spcBef>
                <a:spcPts val="1417"/>
              </a:spcBef>
              <a:buNone/>
            </a:pPr>
            <a:endParaRPr lang="fr-FR" sz="2800" b="0" strike="noStrike" spc="-1">
              <a:solidFill>
                <a:srgbClr val="000000"/>
              </a:solidFill>
              <a:latin typeface="Calibri"/>
            </a:endParaRPr>
          </a:p>
        </p:txBody>
      </p:sp>
      <p:sp>
        <p:nvSpPr>
          <p:cNvPr id="5" name="PlaceHolder 4"/>
          <p:cNvSpPr>
            <a:spLocks noGrp="1"/>
          </p:cNvSpPr>
          <p:nvPr>
            <p:ph type="sldNum" idx="1"/>
          </p:nvPr>
        </p:nvSpPr>
        <p:spPr/>
        <p:txBody>
          <a:bodyPr/>
          <a:lstStyle/>
          <a:p>
            <a:fld id="{191113F8-ECF0-4A42-A2F3-A9600B1493C6}" type="slidenum">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3" name="PlaceHolder 2"/>
          <p:cNvSpPr>
            <a:spLocks noGrp="1"/>
          </p:cNvSpPr>
          <p:nvPr>
            <p:ph type="sldNum" idx="1"/>
          </p:nvPr>
        </p:nvSpPr>
        <p:spPr/>
        <p:txBody>
          <a:bodyPr/>
          <a:lstStyle/>
          <a:p>
            <a:fld id="{5EBD191C-4387-419B-89A2-12035D97ED0A}" type="slidenum">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fr-BE" sz="3200" b="0" strike="noStrike" spc="-1">
              <a:latin typeface="Arial"/>
            </a:endParaRPr>
          </a:p>
        </p:txBody>
      </p:sp>
      <p:sp>
        <p:nvSpPr>
          <p:cNvPr id="3" name="PlaceHolder 2"/>
          <p:cNvSpPr>
            <a:spLocks noGrp="1"/>
          </p:cNvSpPr>
          <p:nvPr>
            <p:ph type="sldNum" idx="1"/>
          </p:nvPr>
        </p:nvSpPr>
        <p:spPr/>
        <p:txBody>
          <a:bodyPr/>
          <a:lstStyle/>
          <a:p>
            <a:fld id="{C5EA9931-72B5-428B-9008-15E793CDF139}" type="slidenum">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75" name="PlaceHolder 2"/>
          <p:cNvSpPr>
            <a:spLocks noGrp="1"/>
          </p:cNvSpPr>
          <p:nvPr>
            <p:ph/>
          </p:nvPr>
        </p:nvSpPr>
        <p:spPr>
          <a:xfrm>
            <a:off x="287604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76" name="PlaceHolder 3"/>
          <p:cNvSpPr>
            <a:spLocks noGrp="1"/>
          </p:cNvSpPr>
          <p:nvPr>
            <p:ph/>
          </p:nvPr>
        </p:nvSpPr>
        <p:spPr>
          <a:xfrm>
            <a:off x="7414560" y="3080880"/>
            <a:ext cx="4322160" cy="696240"/>
          </a:xfrm>
          <a:prstGeom prst="rect">
            <a:avLst/>
          </a:prstGeom>
          <a:noFill/>
          <a:ln w="0">
            <a:noFill/>
          </a:ln>
        </p:spPr>
        <p:txBody>
          <a:bodyPr lIns="0" tIns="0" rIns="0" bIns="0" anchor="t">
            <a:normAutofit fontScale="93000"/>
          </a:bodyPr>
          <a:lstStyle/>
          <a:p>
            <a:pPr>
              <a:lnSpc>
                <a:spcPct val="90000"/>
              </a:lnSpc>
              <a:spcBef>
                <a:spcPts val="1417"/>
              </a:spcBef>
              <a:buNone/>
            </a:pPr>
            <a:endParaRPr lang="fr-FR" sz="2800" b="0" strike="noStrike" spc="-1">
              <a:solidFill>
                <a:srgbClr val="000000"/>
              </a:solidFill>
              <a:latin typeface="Calibri"/>
            </a:endParaRPr>
          </a:p>
        </p:txBody>
      </p:sp>
      <p:sp>
        <p:nvSpPr>
          <p:cNvPr id="77" name="PlaceHolder 4"/>
          <p:cNvSpPr>
            <a:spLocks noGrp="1"/>
          </p:cNvSpPr>
          <p:nvPr>
            <p:ph/>
          </p:nvPr>
        </p:nvSpPr>
        <p:spPr>
          <a:xfrm>
            <a:off x="2876040" y="344484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sldNum" idx="1"/>
          </p:nvPr>
        </p:nvSpPr>
        <p:spPr/>
        <p:txBody>
          <a:bodyPr/>
          <a:lstStyle/>
          <a:p>
            <a:fld id="{74FF90EF-9115-45F4-8D75-8DF10106C005}"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9" name="PlaceHolder 2"/>
          <p:cNvSpPr>
            <a:spLocks noGrp="1"/>
          </p:cNvSpPr>
          <p:nvPr>
            <p:ph type="subTitle"/>
          </p:nvPr>
        </p:nvSpPr>
        <p:spPr>
          <a:xfrm>
            <a:off x="2876040" y="3080880"/>
            <a:ext cx="8857440" cy="696240"/>
          </a:xfrm>
          <a:prstGeom prst="rect">
            <a:avLst/>
          </a:prstGeom>
          <a:noFill/>
          <a:ln w="0">
            <a:noFill/>
          </a:ln>
        </p:spPr>
        <p:txBody>
          <a:bodyPr lIns="0" tIns="0" rIns="0" bIns="0" anchor="ctr">
            <a:noAutofit/>
          </a:bodyPr>
          <a:lstStyle/>
          <a:p>
            <a:pPr algn="ctr">
              <a:buNone/>
            </a:pPr>
            <a:endParaRPr lang="fr-B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79" name="PlaceHolder 2"/>
          <p:cNvSpPr>
            <a:spLocks noGrp="1"/>
          </p:cNvSpPr>
          <p:nvPr>
            <p:ph/>
          </p:nvPr>
        </p:nvSpPr>
        <p:spPr>
          <a:xfrm>
            <a:off x="2876040" y="3080880"/>
            <a:ext cx="4322160" cy="696240"/>
          </a:xfrm>
          <a:prstGeom prst="rect">
            <a:avLst/>
          </a:prstGeom>
          <a:noFill/>
          <a:ln w="0">
            <a:noFill/>
          </a:ln>
        </p:spPr>
        <p:txBody>
          <a:bodyPr lIns="0" tIns="0" rIns="0" bIns="0" anchor="t">
            <a:normAutofit fontScale="93000"/>
          </a:bodyPr>
          <a:lstStyle/>
          <a:p>
            <a:pPr>
              <a:lnSpc>
                <a:spcPct val="90000"/>
              </a:lnSpc>
              <a:spcBef>
                <a:spcPts val="1417"/>
              </a:spcBef>
              <a:buNone/>
            </a:pPr>
            <a:endParaRPr lang="fr-FR" sz="2800" b="0" strike="noStrike" spc="-1">
              <a:solidFill>
                <a:srgbClr val="000000"/>
              </a:solidFill>
              <a:latin typeface="Calibri"/>
            </a:endParaRPr>
          </a:p>
        </p:txBody>
      </p:sp>
      <p:sp>
        <p:nvSpPr>
          <p:cNvPr id="80" name="PlaceHolder 3"/>
          <p:cNvSpPr>
            <a:spLocks noGrp="1"/>
          </p:cNvSpPr>
          <p:nvPr>
            <p:ph/>
          </p:nvPr>
        </p:nvSpPr>
        <p:spPr>
          <a:xfrm>
            <a:off x="741456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81" name="PlaceHolder 4"/>
          <p:cNvSpPr>
            <a:spLocks noGrp="1"/>
          </p:cNvSpPr>
          <p:nvPr>
            <p:ph/>
          </p:nvPr>
        </p:nvSpPr>
        <p:spPr>
          <a:xfrm>
            <a:off x="7414560" y="344484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sldNum" idx="1"/>
          </p:nvPr>
        </p:nvSpPr>
        <p:spPr/>
        <p:txBody>
          <a:bodyPr/>
          <a:lstStyle/>
          <a:p>
            <a:fld id="{5F005A3A-67D5-4B3B-AA9F-E72D505D2985}" type="slidenum">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83" name="PlaceHolder 2"/>
          <p:cNvSpPr>
            <a:spLocks noGrp="1"/>
          </p:cNvSpPr>
          <p:nvPr>
            <p:ph/>
          </p:nvPr>
        </p:nvSpPr>
        <p:spPr>
          <a:xfrm>
            <a:off x="287604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84" name="PlaceHolder 3"/>
          <p:cNvSpPr>
            <a:spLocks noGrp="1"/>
          </p:cNvSpPr>
          <p:nvPr>
            <p:ph/>
          </p:nvPr>
        </p:nvSpPr>
        <p:spPr>
          <a:xfrm>
            <a:off x="741456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85" name="PlaceHolder 4"/>
          <p:cNvSpPr>
            <a:spLocks noGrp="1"/>
          </p:cNvSpPr>
          <p:nvPr>
            <p:ph/>
          </p:nvPr>
        </p:nvSpPr>
        <p:spPr>
          <a:xfrm>
            <a:off x="2876040" y="3444840"/>
            <a:ext cx="8857440" cy="331920"/>
          </a:xfrm>
          <a:prstGeom prst="rect">
            <a:avLst/>
          </a:prstGeom>
          <a:noFill/>
          <a:ln w="0">
            <a:noFill/>
          </a:ln>
        </p:spPr>
        <p:txBody>
          <a:bodyPr lIns="0" tIns="0" rIns="0" bIns="0" anchor="t">
            <a:normAutofit fontScale="89000"/>
          </a:bodyPr>
          <a:lstStyle/>
          <a:p>
            <a:pPr>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sldNum" idx="1"/>
          </p:nvPr>
        </p:nvSpPr>
        <p:spPr/>
        <p:txBody>
          <a:bodyPr/>
          <a:lstStyle/>
          <a:p>
            <a:fld id="{1D01B645-9CDB-4A0E-BB3D-C017E007E998}" type="slidenum">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87" name="PlaceHolder 2"/>
          <p:cNvSpPr>
            <a:spLocks noGrp="1"/>
          </p:cNvSpPr>
          <p:nvPr>
            <p:ph/>
          </p:nvPr>
        </p:nvSpPr>
        <p:spPr>
          <a:xfrm>
            <a:off x="2876040" y="3080880"/>
            <a:ext cx="8857440" cy="331920"/>
          </a:xfrm>
          <a:prstGeom prst="rect">
            <a:avLst/>
          </a:prstGeom>
          <a:noFill/>
          <a:ln w="0">
            <a:noFill/>
          </a:ln>
        </p:spPr>
        <p:txBody>
          <a:bodyPr lIns="0" tIns="0" rIns="0" bIns="0" anchor="t">
            <a:normAutofit fontScale="89000"/>
          </a:bodyPr>
          <a:lstStyle/>
          <a:p>
            <a:pPr>
              <a:lnSpc>
                <a:spcPct val="90000"/>
              </a:lnSpc>
              <a:spcBef>
                <a:spcPts val="1417"/>
              </a:spcBef>
              <a:buNone/>
            </a:pPr>
            <a:endParaRPr lang="fr-FR" sz="2800" b="0" strike="noStrike" spc="-1">
              <a:solidFill>
                <a:srgbClr val="000000"/>
              </a:solidFill>
              <a:latin typeface="Calibri"/>
            </a:endParaRPr>
          </a:p>
        </p:txBody>
      </p:sp>
      <p:sp>
        <p:nvSpPr>
          <p:cNvPr id="88" name="PlaceHolder 3"/>
          <p:cNvSpPr>
            <a:spLocks noGrp="1"/>
          </p:cNvSpPr>
          <p:nvPr>
            <p:ph/>
          </p:nvPr>
        </p:nvSpPr>
        <p:spPr>
          <a:xfrm>
            <a:off x="2876040" y="3444840"/>
            <a:ext cx="8857440" cy="331920"/>
          </a:xfrm>
          <a:prstGeom prst="rect">
            <a:avLst/>
          </a:prstGeom>
          <a:noFill/>
          <a:ln w="0">
            <a:noFill/>
          </a:ln>
        </p:spPr>
        <p:txBody>
          <a:bodyPr lIns="0" tIns="0" rIns="0" bIns="0" anchor="t">
            <a:normAutofit fontScale="89000"/>
          </a:bodyPr>
          <a:lstStyle/>
          <a:p>
            <a:pPr>
              <a:lnSpc>
                <a:spcPct val="90000"/>
              </a:lnSpc>
              <a:spcBef>
                <a:spcPts val="1417"/>
              </a:spcBef>
              <a:buNone/>
            </a:pPr>
            <a:endParaRPr lang="fr-FR" sz="2800" b="0" strike="noStrike" spc="-1">
              <a:solidFill>
                <a:srgbClr val="000000"/>
              </a:solidFill>
              <a:latin typeface="Calibri"/>
            </a:endParaRPr>
          </a:p>
        </p:txBody>
      </p:sp>
      <p:sp>
        <p:nvSpPr>
          <p:cNvPr id="5" name="PlaceHolder 4"/>
          <p:cNvSpPr>
            <a:spLocks noGrp="1"/>
          </p:cNvSpPr>
          <p:nvPr>
            <p:ph type="sldNum" idx="1"/>
          </p:nvPr>
        </p:nvSpPr>
        <p:spPr/>
        <p:txBody>
          <a:bodyPr/>
          <a:lstStyle/>
          <a:p>
            <a:fld id="{3AA777BB-842A-4F09-9EB6-15FEC706D3CE}" type="slidenum">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90" name="PlaceHolder 2"/>
          <p:cNvSpPr>
            <a:spLocks noGrp="1"/>
          </p:cNvSpPr>
          <p:nvPr>
            <p:ph/>
          </p:nvPr>
        </p:nvSpPr>
        <p:spPr>
          <a:xfrm>
            <a:off x="287604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91" name="PlaceHolder 3"/>
          <p:cNvSpPr>
            <a:spLocks noGrp="1"/>
          </p:cNvSpPr>
          <p:nvPr>
            <p:ph/>
          </p:nvPr>
        </p:nvSpPr>
        <p:spPr>
          <a:xfrm>
            <a:off x="741456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92" name="PlaceHolder 4"/>
          <p:cNvSpPr>
            <a:spLocks noGrp="1"/>
          </p:cNvSpPr>
          <p:nvPr>
            <p:ph/>
          </p:nvPr>
        </p:nvSpPr>
        <p:spPr>
          <a:xfrm>
            <a:off x="2876040" y="344484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93" name="PlaceHolder 5"/>
          <p:cNvSpPr>
            <a:spLocks noGrp="1"/>
          </p:cNvSpPr>
          <p:nvPr>
            <p:ph/>
          </p:nvPr>
        </p:nvSpPr>
        <p:spPr>
          <a:xfrm>
            <a:off x="7414560" y="344484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7" name="PlaceHolder 6"/>
          <p:cNvSpPr>
            <a:spLocks noGrp="1"/>
          </p:cNvSpPr>
          <p:nvPr>
            <p:ph type="sldNum" idx="1"/>
          </p:nvPr>
        </p:nvSpPr>
        <p:spPr/>
        <p:txBody>
          <a:bodyPr/>
          <a:lstStyle/>
          <a:p>
            <a:fld id="{25ED5D00-3D76-4D07-A2B7-10CD204B688F}" type="slidenum">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95" name="PlaceHolder 2"/>
          <p:cNvSpPr>
            <a:spLocks noGrp="1"/>
          </p:cNvSpPr>
          <p:nvPr>
            <p:ph/>
          </p:nvPr>
        </p:nvSpPr>
        <p:spPr>
          <a:xfrm>
            <a:off x="2876040" y="308088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96" name="PlaceHolder 3"/>
          <p:cNvSpPr>
            <a:spLocks noGrp="1"/>
          </p:cNvSpPr>
          <p:nvPr>
            <p:ph/>
          </p:nvPr>
        </p:nvSpPr>
        <p:spPr>
          <a:xfrm>
            <a:off x="5870880" y="308088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97" name="PlaceHolder 4"/>
          <p:cNvSpPr>
            <a:spLocks noGrp="1"/>
          </p:cNvSpPr>
          <p:nvPr>
            <p:ph/>
          </p:nvPr>
        </p:nvSpPr>
        <p:spPr>
          <a:xfrm>
            <a:off x="8865720" y="308088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98" name="PlaceHolder 5"/>
          <p:cNvSpPr>
            <a:spLocks noGrp="1"/>
          </p:cNvSpPr>
          <p:nvPr>
            <p:ph/>
          </p:nvPr>
        </p:nvSpPr>
        <p:spPr>
          <a:xfrm>
            <a:off x="2876040" y="344484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99" name="PlaceHolder 6"/>
          <p:cNvSpPr>
            <a:spLocks noGrp="1"/>
          </p:cNvSpPr>
          <p:nvPr>
            <p:ph/>
          </p:nvPr>
        </p:nvSpPr>
        <p:spPr>
          <a:xfrm>
            <a:off x="5870880" y="344484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100" name="PlaceHolder 7"/>
          <p:cNvSpPr>
            <a:spLocks noGrp="1"/>
          </p:cNvSpPr>
          <p:nvPr>
            <p:ph/>
          </p:nvPr>
        </p:nvSpPr>
        <p:spPr>
          <a:xfrm>
            <a:off x="8865720" y="344484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9" name="PlaceHolder 8"/>
          <p:cNvSpPr>
            <a:spLocks noGrp="1"/>
          </p:cNvSpPr>
          <p:nvPr>
            <p:ph type="sldNum" idx="1"/>
          </p:nvPr>
        </p:nvSpPr>
        <p:spPr/>
        <p:txBody>
          <a:bodyPr/>
          <a:lstStyle/>
          <a:p>
            <a:fld id="{6109CF5D-A303-474A-8246-245F4B084ECA}" type="slidenum">
              <a:t>‹N°›</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E846D190-36D3-495B-BC10-106381C26752}" type="slidenum">
              <a:t>‹N°›</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08" name="PlaceHolder 2"/>
          <p:cNvSpPr>
            <a:spLocks noGrp="1"/>
          </p:cNvSpPr>
          <p:nvPr>
            <p:ph type="subTitle"/>
          </p:nvPr>
        </p:nvSpPr>
        <p:spPr>
          <a:xfrm>
            <a:off x="2876040" y="3080880"/>
            <a:ext cx="8857440" cy="696240"/>
          </a:xfrm>
          <a:prstGeom prst="rect">
            <a:avLst/>
          </a:prstGeom>
          <a:noFill/>
          <a:ln w="0">
            <a:noFill/>
          </a:ln>
        </p:spPr>
        <p:txBody>
          <a:bodyPr lIns="0" tIns="0" rIns="0" bIns="0" anchor="ctr">
            <a:noAutofit/>
          </a:bodyPr>
          <a:lstStyle/>
          <a:p>
            <a:pPr algn="ctr">
              <a:buNone/>
            </a:pPr>
            <a:endParaRPr lang="fr-BE" sz="3200" b="0" strike="noStrike" spc="-1">
              <a:latin typeface="Arial"/>
            </a:endParaRPr>
          </a:p>
        </p:txBody>
      </p:sp>
      <p:sp>
        <p:nvSpPr>
          <p:cNvPr id="4" name="PlaceHolder 3"/>
          <p:cNvSpPr>
            <a:spLocks noGrp="1"/>
          </p:cNvSpPr>
          <p:nvPr>
            <p:ph type="sldNum" idx="2"/>
          </p:nvPr>
        </p:nvSpPr>
        <p:spPr/>
        <p:txBody>
          <a:bodyPr/>
          <a:lstStyle/>
          <a:p>
            <a:fld id="{5294A8EA-090F-4AD0-9B4A-74DB1469E094}" type="slidenum">
              <a:t>‹N°›</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10" name="PlaceHolder 2"/>
          <p:cNvSpPr>
            <a:spLocks noGrp="1"/>
          </p:cNvSpPr>
          <p:nvPr>
            <p:ph/>
          </p:nvPr>
        </p:nvSpPr>
        <p:spPr>
          <a:xfrm>
            <a:off x="2876040" y="3080880"/>
            <a:ext cx="8857440" cy="6962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0000"/>
              </a:solidFill>
              <a:latin typeface="Calibri"/>
            </a:endParaRPr>
          </a:p>
        </p:txBody>
      </p:sp>
      <p:sp>
        <p:nvSpPr>
          <p:cNvPr id="4" name="PlaceHolder 3"/>
          <p:cNvSpPr>
            <a:spLocks noGrp="1"/>
          </p:cNvSpPr>
          <p:nvPr>
            <p:ph type="sldNum" idx="2"/>
          </p:nvPr>
        </p:nvSpPr>
        <p:spPr/>
        <p:txBody>
          <a:bodyPr/>
          <a:lstStyle/>
          <a:p>
            <a:fld id="{BD54550D-17E9-4636-8878-60EC27C819A6}" type="slidenum">
              <a:t>‹N°›</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12" name="PlaceHolder 2"/>
          <p:cNvSpPr>
            <a:spLocks noGrp="1"/>
          </p:cNvSpPr>
          <p:nvPr>
            <p:ph/>
          </p:nvPr>
        </p:nvSpPr>
        <p:spPr>
          <a:xfrm>
            <a:off x="2876040" y="3080880"/>
            <a:ext cx="4322160" cy="696240"/>
          </a:xfrm>
          <a:prstGeom prst="rect">
            <a:avLst/>
          </a:prstGeom>
          <a:noFill/>
          <a:ln w="0">
            <a:noFill/>
          </a:ln>
        </p:spPr>
        <p:txBody>
          <a:bodyPr lIns="0" tIns="0" rIns="0" bIns="0" anchor="t">
            <a:normAutofit fontScale="93000"/>
          </a:bodyPr>
          <a:lstStyle/>
          <a:p>
            <a:pPr>
              <a:lnSpc>
                <a:spcPct val="90000"/>
              </a:lnSpc>
              <a:spcBef>
                <a:spcPts val="1417"/>
              </a:spcBef>
              <a:buNone/>
            </a:pPr>
            <a:endParaRPr lang="fr-FR" sz="2800" b="0" strike="noStrike" spc="-1">
              <a:solidFill>
                <a:srgbClr val="000000"/>
              </a:solidFill>
              <a:latin typeface="Calibri"/>
            </a:endParaRPr>
          </a:p>
        </p:txBody>
      </p:sp>
      <p:sp>
        <p:nvSpPr>
          <p:cNvPr id="113" name="PlaceHolder 3"/>
          <p:cNvSpPr>
            <a:spLocks noGrp="1"/>
          </p:cNvSpPr>
          <p:nvPr>
            <p:ph/>
          </p:nvPr>
        </p:nvSpPr>
        <p:spPr>
          <a:xfrm>
            <a:off x="7414560" y="3080880"/>
            <a:ext cx="4322160" cy="696240"/>
          </a:xfrm>
          <a:prstGeom prst="rect">
            <a:avLst/>
          </a:prstGeom>
          <a:noFill/>
          <a:ln w="0">
            <a:noFill/>
          </a:ln>
        </p:spPr>
        <p:txBody>
          <a:bodyPr lIns="0" tIns="0" rIns="0" bIns="0" anchor="t">
            <a:normAutofit fontScale="93000"/>
          </a:bodyPr>
          <a:lstStyle/>
          <a:p>
            <a:pPr>
              <a:lnSpc>
                <a:spcPct val="90000"/>
              </a:lnSpc>
              <a:spcBef>
                <a:spcPts val="1417"/>
              </a:spcBef>
              <a:buNone/>
            </a:pPr>
            <a:endParaRPr lang="fr-FR" sz="2800" b="0" strike="noStrike" spc="-1">
              <a:solidFill>
                <a:srgbClr val="000000"/>
              </a:solidFill>
              <a:latin typeface="Calibri"/>
            </a:endParaRPr>
          </a:p>
        </p:txBody>
      </p:sp>
      <p:sp>
        <p:nvSpPr>
          <p:cNvPr id="5" name="PlaceHolder 4"/>
          <p:cNvSpPr>
            <a:spLocks noGrp="1"/>
          </p:cNvSpPr>
          <p:nvPr>
            <p:ph type="sldNum" idx="2"/>
          </p:nvPr>
        </p:nvSpPr>
        <p:spPr/>
        <p:txBody>
          <a:bodyPr/>
          <a:lstStyle/>
          <a:p>
            <a:fld id="{5E74CD54-23E3-41BA-90F3-D5A591FD2D2E}" type="slidenum">
              <a:t>‹N°›</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3" name="PlaceHolder 2"/>
          <p:cNvSpPr>
            <a:spLocks noGrp="1"/>
          </p:cNvSpPr>
          <p:nvPr>
            <p:ph type="sldNum" idx="2"/>
          </p:nvPr>
        </p:nvSpPr>
        <p:spPr/>
        <p:txBody>
          <a:bodyPr/>
          <a:lstStyle/>
          <a:p>
            <a:fld id="{3FE2EDF0-30FC-421C-8589-4E4497A04DC0}"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1" name="PlaceHolder 2"/>
          <p:cNvSpPr>
            <a:spLocks noGrp="1"/>
          </p:cNvSpPr>
          <p:nvPr>
            <p:ph/>
          </p:nvPr>
        </p:nvSpPr>
        <p:spPr>
          <a:xfrm>
            <a:off x="2876040" y="3080880"/>
            <a:ext cx="8857440" cy="6962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fr-BE" sz="3200" b="0" strike="noStrike" spc="-1">
              <a:latin typeface="Arial"/>
            </a:endParaRPr>
          </a:p>
        </p:txBody>
      </p:sp>
      <p:sp>
        <p:nvSpPr>
          <p:cNvPr id="3" name="PlaceHolder 2"/>
          <p:cNvSpPr>
            <a:spLocks noGrp="1"/>
          </p:cNvSpPr>
          <p:nvPr>
            <p:ph type="sldNum" idx="2"/>
          </p:nvPr>
        </p:nvSpPr>
        <p:spPr/>
        <p:txBody>
          <a:bodyPr/>
          <a:lstStyle/>
          <a:p>
            <a:fld id="{C0C67C4C-DD02-4283-B3F6-574A292952C7}" type="slidenum">
              <a:t>‹N°›</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17" name="PlaceHolder 2"/>
          <p:cNvSpPr>
            <a:spLocks noGrp="1"/>
          </p:cNvSpPr>
          <p:nvPr>
            <p:ph/>
          </p:nvPr>
        </p:nvSpPr>
        <p:spPr>
          <a:xfrm>
            <a:off x="287604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118" name="PlaceHolder 3"/>
          <p:cNvSpPr>
            <a:spLocks noGrp="1"/>
          </p:cNvSpPr>
          <p:nvPr>
            <p:ph/>
          </p:nvPr>
        </p:nvSpPr>
        <p:spPr>
          <a:xfrm>
            <a:off x="7414560" y="3080880"/>
            <a:ext cx="4322160" cy="696240"/>
          </a:xfrm>
          <a:prstGeom prst="rect">
            <a:avLst/>
          </a:prstGeom>
          <a:noFill/>
          <a:ln w="0">
            <a:noFill/>
          </a:ln>
        </p:spPr>
        <p:txBody>
          <a:bodyPr lIns="0" tIns="0" rIns="0" bIns="0" anchor="t">
            <a:normAutofit fontScale="93000"/>
          </a:bodyPr>
          <a:lstStyle/>
          <a:p>
            <a:pPr>
              <a:lnSpc>
                <a:spcPct val="90000"/>
              </a:lnSpc>
              <a:spcBef>
                <a:spcPts val="1417"/>
              </a:spcBef>
              <a:buNone/>
            </a:pPr>
            <a:endParaRPr lang="fr-FR" sz="2800" b="0" strike="noStrike" spc="-1">
              <a:solidFill>
                <a:srgbClr val="000000"/>
              </a:solidFill>
              <a:latin typeface="Calibri"/>
            </a:endParaRPr>
          </a:p>
        </p:txBody>
      </p:sp>
      <p:sp>
        <p:nvSpPr>
          <p:cNvPr id="119" name="PlaceHolder 4"/>
          <p:cNvSpPr>
            <a:spLocks noGrp="1"/>
          </p:cNvSpPr>
          <p:nvPr>
            <p:ph/>
          </p:nvPr>
        </p:nvSpPr>
        <p:spPr>
          <a:xfrm>
            <a:off x="2876040" y="344484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sldNum" idx="2"/>
          </p:nvPr>
        </p:nvSpPr>
        <p:spPr/>
        <p:txBody>
          <a:bodyPr/>
          <a:lstStyle/>
          <a:p>
            <a:fld id="{45F261B0-CB7C-46B7-B504-4002A4A1D490}" type="slidenum">
              <a:t>‹N°›</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21" name="PlaceHolder 2"/>
          <p:cNvSpPr>
            <a:spLocks noGrp="1"/>
          </p:cNvSpPr>
          <p:nvPr>
            <p:ph/>
          </p:nvPr>
        </p:nvSpPr>
        <p:spPr>
          <a:xfrm>
            <a:off x="2876040" y="3080880"/>
            <a:ext cx="4322160" cy="696240"/>
          </a:xfrm>
          <a:prstGeom prst="rect">
            <a:avLst/>
          </a:prstGeom>
          <a:noFill/>
          <a:ln w="0">
            <a:noFill/>
          </a:ln>
        </p:spPr>
        <p:txBody>
          <a:bodyPr lIns="0" tIns="0" rIns="0" bIns="0" anchor="t">
            <a:normAutofit fontScale="93000"/>
          </a:bodyPr>
          <a:lstStyle/>
          <a:p>
            <a:pPr>
              <a:lnSpc>
                <a:spcPct val="90000"/>
              </a:lnSpc>
              <a:spcBef>
                <a:spcPts val="1417"/>
              </a:spcBef>
              <a:buNone/>
            </a:pPr>
            <a:endParaRPr lang="fr-FR" sz="2800" b="0" strike="noStrike" spc="-1">
              <a:solidFill>
                <a:srgbClr val="000000"/>
              </a:solidFill>
              <a:latin typeface="Calibri"/>
            </a:endParaRPr>
          </a:p>
        </p:txBody>
      </p:sp>
      <p:sp>
        <p:nvSpPr>
          <p:cNvPr id="122" name="PlaceHolder 3"/>
          <p:cNvSpPr>
            <a:spLocks noGrp="1"/>
          </p:cNvSpPr>
          <p:nvPr>
            <p:ph/>
          </p:nvPr>
        </p:nvSpPr>
        <p:spPr>
          <a:xfrm>
            <a:off x="741456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123" name="PlaceHolder 4"/>
          <p:cNvSpPr>
            <a:spLocks noGrp="1"/>
          </p:cNvSpPr>
          <p:nvPr>
            <p:ph/>
          </p:nvPr>
        </p:nvSpPr>
        <p:spPr>
          <a:xfrm>
            <a:off x="7414560" y="344484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sldNum" idx="2"/>
          </p:nvPr>
        </p:nvSpPr>
        <p:spPr/>
        <p:txBody>
          <a:bodyPr/>
          <a:lstStyle/>
          <a:p>
            <a:fld id="{F4071EBF-3063-4FA9-AFF8-6158B4906E6F}" type="slidenum">
              <a:t>‹N°›</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25" name="PlaceHolder 2"/>
          <p:cNvSpPr>
            <a:spLocks noGrp="1"/>
          </p:cNvSpPr>
          <p:nvPr>
            <p:ph/>
          </p:nvPr>
        </p:nvSpPr>
        <p:spPr>
          <a:xfrm>
            <a:off x="287604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126" name="PlaceHolder 3"/>
          <p:cNvSpPr>
            <a:spLocks noGrp="1"/>
          </p:cNvSpPr>
          <p:nvPr>
            <p:ph/>
          </p:nvPr>
        </p:nvSpPr>
        <p:spPr>
          <a:xfrm>
            <a:off x="741456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127" name="PlaceHolder 4"/>
          <p:cNvSpPr>
            <a:spLocks noGrp="1"/>
          </p:cNvSpPr>
          <p:nvPr>
            <p:ph/>
          </p:nvPr>
        </p:nvSpPr>
        <p:spPr>
          <a:xfrm>
            <a:off x="2876040" y="3444840"/>
            <a:ext cx="8857440" cy="331920"/>
          </a:xfrm>
          <a:prstGeom prst="rect">
            <a:avLst/>
          </a:prstGeom>
          <a:noFill/>
          <a:ln w="0">
            <a:noFill/>
          </a:ln>
        </p:spPr>
        <p:txBody>
          <a:bodyPr lIns="0" tIns="0" rIns="0" bIns="0" anchor="t">
            <a:normAutofit fontScale="89000"/>
          </a:bodyPr>
          <a:lstStyle/>
          <a:p>
            <a:pPr>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sldNum" idx="2"/>
          </p:nvPr>
        </p:nvSpPr>
        <p:spPr/>
        <p:txBody>
          <a:bodyPr/>
          <a:lstStyle/>
          <a:p>
            <a:fld id="{D501E1E4-0AF8-4540-86AE-851E9FA301FE}" type="slidenum">
              <a:t>‹N°›</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29" name="PlaceHolder 2"/>
          <p:cNvSpPr>
            <a:spLocks noGrp="1"/>
          </p:cNvSpPr>
          <p:nvPr>
            <p:ph/>
          </p:nvPr>
        </p:nvSpPr>
        <p:spPr>
          <a:xfrm>
            <a:off x="2876040" y="3080880"/>
            <a:ext cx="8857440" cy="331920"/>
          </a:xfrm>
          <a:prstGeom prst="rect">
            <a:avLst/>
          </a:prstGeom>
          <a:noFill/>
          <a:ln w="0">
            <a:noFill/>
          </a:ln>
        </p:spPr>
        <p:txBody>
          <a:bodyPr lIns="0" tIns="0" rIns="0" bIns="0" anchor="t">
            <a:normAutofit fontScale="89000"/>
          </a:bodyPr>
          <a:lstStyle/>
          <a:p>
            <a:pPr>
              <a:lnSpc>
                <a:spcPct val="90000"/>
              </a:lnSpc>
              <a:spcBef>
                <a:spcPts val="1417"/>
              </a:spcBef>
              <a:buNone/>
            </a:pPr>
            <a:endParaRPr lang="fr-FR" sz="2800" b="0" strike="noStrike" spc="-1">
              <a:solidFill>
                <a:srgbClr val="000000"/>
              </a:solidFill>
              <a:latin typeface="Calibri"/>
            </a:endParaRPr>
          </a:p>
        </p:txBody>
      </p:sp>
      <p:sp>
        <p:nvSpPr>
          <p:cNvPr id="130" name="PlaceHolder 3"/>
          <p:cNvSpPr>
            <a:spLocks noGrp="1"/>
          </p:cNvSpPr>
          <p:nvPr>
            <p:ph/>
          </p:nvPr>
        </p:nvSpPr>
        <p:spPr>
          <a:xfrm>
            <a:off x="2876040" y="3444840"/>
            <a:ext cx="8857440" cy="331920"/>
          </a:xfrm>
          <a:prstGeom prst="rect">
            <a:avLst/>
          </a:prstGeom>
          <a:noFill/>
          <a:ln w="0">
            <a:noFill/>
          </a:ln>
        </p:spPr>
        <p:txBody>
          <a:bodyPr lIns="0" tIns="0" rIns="0" bIns="0" anchor="t">
            <a:normAutofit fontScale="89000"/>
          </a:bodyPr>
          <a:lstStyle/>
          <a:p>
            <a:pPr>
              <a:lnSpc>
                <a:spcPct val="90000"/>
              </a:lnSpc>
              <a:spcBef>
                <a:spcPts val="1417"/>
              </a:spcBef>
              <a:buNone/>
            </a:pPr>
            <a:endParaRPr lang="fr-FR" sz="2800" b="0" strike="noStrike" spc="-1">
              <a:solidFill>
                <a:srgbClr val="000000"/>
              </a:solidFill>
              <a:latin typeface="Calibri"/>
            </a:endParaRPr>
          </a:p>
        </p:txBody>
      </p:sp>
      <p:sp>
        <p:nvSpPr>
          <p:cNvPr id="5" name="PlaceHolder 4"/>
          <p:cNvSpPr>
            <a:spLocks noGrp="1"/>
          </p:cNvSpPr>
          <p:nvPr>
            <p:ph type="sldNum" idx="2"/>
          </p:nvPr>
        </p:nvSpPr>
        <p:spPr/>
        <p:txBody>
          <a:bodyPr/>
          <a:lstStyle/>
          <a:p>
            <a:fld id="{CFAC8676-3966-4A4F-B5CF-705BDE75EDA0}" type="slidenum">
              <a:t>‹N°›</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32" name="PlaceHolder 2"/>
          <p:cNvSpPr>
            <a:spLocks noGrp="1"/>
          </p:cNvSpPr>
          <p:nvPr>
            <p:ph/>
          </p:nvPr>
        </p:nvSpPr>
        <p:spPr>
          <a:xfrm>
            <a:off x="287604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133" name="PlaceHolder 3"/>
          <p:cNvSpPr>
            <a:spLocks noGrp="1"/>
          </p:cNvSpPr>
          <p:nvPr>
            <p:ph/>
          </p:nvPr>
        </p:nvSpPr>
        <p:spPr>
          <a:xfrm>
            <a:off x="741456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134" name="PlaceHolder 4"/>
          <p:cNvSpPr>
            <a:spLocks noGrp="1"/>
          </p:cNvSpPr>
          <p:nvPr>
            <p:ph/>
          </p:nvPr>
        </p:nvSpPr>
        <p:spPr>
          <a:xfrm>
            <a:off x="2876040" y="344484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135" name="PlaceHolder 5"/>
          <p:cNvSpPr>
            <a:spLocks noGrp="1"/>
          </p:cNvSpPr>
          <p:nvPr>
            <p:ph/>
          </p:nvPr>
        </p:nvSpPr>
        <p:spPr>
          <a:xfrm>
            <a:off x="7414560" y="344484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7" name="PlaceHolder 6"/>
          <p:cNvSpPr>
            <a:spLocks noGrp="1"/>
          </p:cNvSpPr>
          <p:nvPr>
            <p:ph type="sldNum" idx="2"/>
          </p:nvPr>
        </p:nvSpPr>
        <p:spPr/>
        <p:txBody>
          <a:bodyPr/>
          <a:lstStyle/>
          <a:p>
            <a:fld id="{FF02642C-EAA5-42AA-96A7-BF3BA6568DFD}" type="slidenum">
              <a:t>‹N°›</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37" name="PlaceHolder 2"/>
          <p:cNvSpPr>
            <a:spLocks noGrp="1"/>
          </p:cNvSpPr>
          <p:nvPr>
            <p:ph/>
          </p:nvPr>
        </p:nvSpPr>
        <p:spPr>
          <a:xfrm>
            <a:off x="2876040" y="308088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138" name="PlaceHolder 3"/>
          <p:cNvSpPr>
            <a:spLocks noGrp="1"/>
          </p:cNvSpPr>
          <p:nvPr>
            <p:ph/>
          </p:nvPr>
        </p:nvSpPr>
        <p:spPr>
          <a:xfrm>
            <a:off x="5870880" y="308088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139" name="PlaceHolder 4"/>
          <p:cNvSpPr>
            <a:spLocks noGrp="1"/>
          </p:cNvSpPr>
          <p:nvPr>
            <p:ph/>
          </p:nvPr>
        </p:nvSpPr>
        <p:spPr>
          <a:xfrm>
            <a:off x="8865720" y="308088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140" name="PlaceHolder 5"/>
          <p:cNvSpPr>
            <a:spLocks noGrp="1"/>
          </p:cNvSpPr>
          <p:nvPr>
            <p:ph/>
          </p:nvPr>
        </p:nvSpPr>
        <p:spPr>
          <a:xfrm>
            <a:off x="2876040" y="344484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141" name="PlaceHolder 6"/>
          <p:cNvSpPr>
            <a:spLocks noGrp="1"/>
          </p:cNvSpPr>
          <p:nvPr>
            <p:ph/>
          </p:nvPr>
        </p:nvSpPr>
        <p:spPr>
          <a:xfrm>
            <a:off x="5870880" y="344484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142" name="PlaceHolder 7"/>
          <p:cNvSpPr>
            <a:spLocks noGrp="1"/>
          </p:cNvSpPr>
          <p:nvPr>
            <p:ph/>
          </p:nvPr>
        </p:nvSpPr>
        <p:spPr>
          <a:xfrm>
            <a:off x="8865720" y="344484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9" name="PlaceHolder 8"/>
          <p:cNvSpPr>
            <a:spLocks noGrp="1"/>
          </p:cNvSpPr>
          <p:nvPr>
            <p:ph type="sldNum" idx="2"/>
          </p:nvPr>
        </p:nvSpPr>
        <p:spPr/>
        <p:txBody>
          <a:bodyPr/>
          <a:lstStyle/>
          <a:p>
            <a:fld id="{F9C17845-D0C5-4D7E-AB19-F58D57988BB6}" type="slidenum">
              <a:t>‹N°›</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4BB80A5C-B131-4124-AE91-67695F1407E6}" type="slidenum">
              <a:t>‹N°›</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51" name="PlaceHolder 2"/>
          <p:cNvSpPr>
            <a:spLocks noGrp="1"/>
          </p:cNvSpPr>
          <p:nvPr>
            <p:ph type="subTitle"/>
          </p:nvPr>
        </p:nvSpPr>
        <p:spPr>
          <a:xfrm>
            <a:off x="2876040" y="3080880"/>
            <a:ext cx="8857440" cy="696240"/>
          </a:xfrm>
          <a:prstGeom prst="rect">
            <a:avLst/>
          </a:prstGeom>
          <a:noFill/>
          <a:ln w="0">
            <a:noFill/>
          </a:ln>
        </p:spPr>
        <p:txBody>
          <a:bodyPr lIns="0" tIns="0" rIns="0" bIns="0" anchor="ctr">
            <a:noAutofit/>
          </a:bodyPr>
          <a:lstStyle/>
          <a:p>
            <a:pPr algn="ctr">
              <a:buNone/>
            </a:pPr>
            <a:endParaRPr lang="fr-BE" sz="3200" b="0" strike="noStrike" spc="-1">
              <a:latin typeface="Arial"/>
            </a:endParaRPr>
          </a:p>
        </p:txBody>
      </p:sp>
      <p:sp>
        <p:nvSpPr>
          <p:cNvPr id="4" name="PlaceHolder 3"/>
          <p:cNvSpPr>
            <a:spLocks noGrp="1"/>
          </p:cNvSpPr>
          <p:nvPr>
            <p:ph type="sldNum" idx="3"/>
          </p:nvPr>
        </p:nvSpPr>
        <p:spPr/>
        <p:txBody>
          <a:bodyPr/>
          <a:lstStyle/>
          <a:p>
            <a:fld id="{44ED6FF4-30F7-4363-938F-F13DCBC5DD18}" type="slidenum">
              <a:t>‹N°›</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53" name="PlaceHolder 2"/>
          <p:cNvSpPr>
            <a:spLocks noGrp="1"/>
          </p:cNvSpPr>
          <p:nvPr>
            <p:ph/>
          </p:nvPr>
        </p:nvSpPr>
        <p:spPr>
          <a:xfrm>
            <a:off x="2876040" y="3080880"/>
            <a:ext cx="8857440" cy="696240"/>
          </a:xfrm>
          <a:prstGeom prst="rect">
            <a:avLst/>
          </a:prstGeom>
          <a:noFill/>
          <a:ln w="0">
            <a:noFill/>
          </a:ln>
        </p:spPr>
        <p:txBody>
          <a:bodyPr lIns="0" tIns="0" rIns="0" bIns="0" anchor="t">
            <a:normAutofit/>
          </a:bodyPr>
          <a:lstStyle/>
          <a:p>
            <a:pPr>
              <a:lnSpc>
                <a:spcPct val="90000"/>
              </a:lnSpc>
              <a:spcBef>
                <a:spcPts val="1417"/>
              </a:spcBef>
              <a:buNone/>
            </a:pPr>
            <a:endParaRPr lang="fr-FR" sz="2800" b="0" strike="noStrike" spc="-1">
              <a:solidFill>
                <a:srgbClr val="000000"/>
              </a:solidFill>
              <a:latin typeface="Calibri"/>
            </a:endParaRPr>
          </a:p>
        </p:txBody>
      </p:sp>
      <p:sp>
        <p:nvSpPr>
          <p:cNvPr id="4" name="PlaceHolder 3"/>
          <p:cNvSpPr>
            <a:spLocks noGrp="1"/>
          </p:cNvSpPr>
          <p:nvPr>
            <p:ph type="sldNum" idx="3"/>
          </p:nvPr>
        </p:nvSpPr>
        <p:spPr/>
        <p:txBody>
          <a:bodyPr/>
          <a:lstStyle/>
          <a:p>
            <a:fld id="{DAB845C0-D31E-48B1-A68A-E78FA0F9CD95}"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3" name="PlaceHolder 2"/>
          <p:cNvSpPr>
            <a:spLocks noGrp="1"/>
          </p:cNvSpPr>
          <p:nvPr>
            <p:ph/>
          </p:nvPr>
        </p:nvSpPr>
        <p:spPr>
          <a:xfrm>
            <a:off x="2876040" y="3080880"/>
            <a:ext cx="4322160" cy="696240"/>
          </a:xfrm>
          <a:prstGeom prst="rect">
            <a:avLst/>
          </a:prstGeom>
          <a:noFill/>
          <a:ln w="0">
            <a:noFill/>
          </a:ln>
        </p:spPr>
        <p:txBody>
          <a:bodyPr lIns="0" tIns="0" rIns="0" bIns="0" anchor="t">
            <a:normAutofit fontScale="93000"/>
          </a:bodyPr>
          <a:lstStyle/>
          <a:p>
            <a:pPr>
              <a:lnSpc>
                <a:spcPct val="90000"/>
              </a:lnSpc>
              <a:spcBef>
                <a:spcPts val="1417"/>
              </a:spcBef>
              <a:buNone/>
            </a:pPr>
            <a:endParaRPr lang="fr-FR" sz="2800" b="0" strike="noStrike" spc="-1">
              <a:solidFill>
                <a:srgbClr val="000000"/>
              </a:solidFill>
              <a:latin typeface="Calibri"/>
            </a:endParaRPr>
          </a:p>
        </p:txBody>
      </p:sp>
      <p:sp>
        <p:nvSpPr>
          <p:cNvPr id="14" name="PlaceHolder 3"/>
          <p:cNvSpPr>
            <a:spLocks noGrp="1"/>
          </p:cNvSpPr>
          <p:nvPr>
            <p:ph/>
          </p:nvPr>
        </p:nvSpPr>
        <p:spPr>
          <a:xfrm>
            <a:off x="7414560" y="3080880"/>
            <a:ext cx="4322160" cy="696240"/>
          </a:xfrm>
          <a:prstGeom prst="rect">
            <a:avLst/>
          </a:prstGeom>
          <a:noFill/>
          <a:ln w="0">
            <a:noFill/>
          </a:ln>
        </p:spPr>
        <p:txBody>
          <a:bodyPr lIns="0" tIns="0" rIns="0" bIns="0" anchor="t">
            <a:normAutofit fontScale="93000"/>
          </a:bodyPr>
          <a:lstStyle/>
          <a:p>
            <a:pPr>
              <a:lnSpc>
                <a:spcPct val="90000"/>
              </a:lnSpc>
              <a:spcBef>
                <a:spcPts val="1417"/>
              </a:spcBef>
              <a:buNone/>
            </a:pPr>
            <a:endParaRPr lang="fr-FR"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55" name="PlaceHolder 2"/>
          <p:cNvSpPr>
            <a:spLocks noGrp="1"/>
          </p:cNvSpPr>
          <p:nvPr>
            <p:ph/>
          </p:nvPr>
        </p:nvSpPr>
        <p:spPr>
          <a:xfrm>
            <a:off x="2876040" y="3080880"/>
            <a:ext cx="4322160" cy="696240"/>
          </a:xfrm>
          <a:prstGeom prst="rect">
            <a:avLst/>
          </a:prstGeom>
          <a:noFill/>
          <a:ln w="0">
            <a:noFill/>
          </a:ln>
        </p:spPr>
        <p:txBody>
          <a:bodyPr lIns="0" tIns="0" rIns="0" bIns="0" anchor="t">
            <a:normAutofit fontScale="93000"/>
          </a:bodyPr>
          <a:lstStyle/>
          <a:p>
            <a:pPr>
              <a:lnSpc>
                <a:spcPct val="90000"/>
              </a:lnSpc>
              <a:spcBef>
                <a:spcPts val="1417"/>
              </a:spcBef>
              <a:buNone/>
            </a:pPr>
            <a:endParaRPr lang="fr-FR" sz="2800" b="0" strike="noStrike" spc="-1">
              <a:solidFill>
                <a:srgbClr val="000000"/>
              </a:solidFill>
              <a:latin typeface="Calibri"/>
            </a:endParaRPr>
          </a:p>
        </p:txBody>
      </p:sp>
      <p:sp>
        <p:nvSpPr>
          <p:cNvPr id="156" name="PlaceHolder 3"/>
          <p:cNvSpPr>
            <a:spLocks noGrp="1"/>
          </p:cNvSpPr>
          <p:nvPr>
            <p:ph/>
          </p:nvPr>
        </p:nvSpPr>
        <p:spPr>
          <a:xfrm>
            <a:off x="7414560" y="3080880"/>
            <a:ext cx="4322160" cy="696240"/>
          </a:xfrm>
          <a:prstGeom prst="rect">
            <a:avLst/>
          </a:prstGeom>
          <a:noFill/>
          <a:ln w="0">
            <a:noFill/>
          </a:ln>
        </p:spPr>
        <p:txBody>
          <a:bodyPr lIns="0" tIns="0" rIns="0" bIns="0" anchor="t">
            <a:normAutofit fontScale="93000"/>
          </a:bodyPr>
          <a:lstStyle/>
          <a:p>
            <a:pPr>
              <a:lnSpc>
                <a:spcPct val="90000"/>
              </a:lnSpc>
              <a:spcBef>
                <a:spcPts val="1417"/>
              </a:spcBef>
              <a:buNone/>
            </a:pPr>
            <a:endParaRPr lang="fr-FR" sz="2800" b="0" strike="noStrike" spc="-1">
              <a:solidFill>
                <a:srgbClr val="000000"/>
              </a:solidFill>
              <a:latin typeface="Calibri"/>
            </a:endParaRPr>
          </a:p>
        </p:txBody>
      </p:sp>
      <p:sp>
        <p:nvSpPr>
          <p:cNvPr id="5" name="PlaceHolder 4"/>
          <p:cNvSpPr>
            <a:spLocks noGrp="1"/>
          </p:cNvSpPr>
          <p:nvPr>
            <p:ph type="sldNum" idx="3"/>
          </p:nvPr>
        </p:nvSpPr>
        <p:spPr/>
        <p:txBody>
          <a:bodyPr/>
          <a:lstStyle/>
          <a:p>
            <a:fld id="{A65794AF-5A2B-40A6-88D6-8CAA14420561}" type="slidenum">
              <a:t>‹N°›</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3" name="PlaceHolder 2"/>
          <p:cNvSpPr>
            <a:spLocks noGrp="1"/>
          </p:cNvSpPr>
          <p:nvPr>
            <p:ph type="sldNum" idx="3"/>
          </p:nvPr>
        </p:nvSpPr>
        <p:spPr/>
        <p:txBody>
          <a:bodyPr/>
          <a:lstStyle/>
          <a:p>
            <a:fld id="{70D6F7DD-F0FE-42D5-BD8F-5F8B4F078AC5}" type="slidenum">
              <a:t>‹N°›</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fr-BE" sz="3200" b="0" strike="noStrike" spc="-1">
              <a:latin typeface="Arial"/>
            </a:endParaRPr>
          </a:p>
        </p:txBody>
      </p:sp>
      <p:sp>
        <p:nvSpPr>
          <p:cNvPr id="3" name="PlaceHolder 2"/>
          <p:cNvSpPr>
            <a:spLocks noGrp="1"/>
          </p:cNvSpPr>
          <p:nvPr>
            <p:ph type="sldNum" idx="3"/>
          </p:nvPr>
        </p:nvSpPr>
        <p:spPr/>
        <p:txBody>
          <a:bodyPr/>
          <a:lstStyle/>
          <a:p>
            <a:fld id="{E2757992-3B72-428C-BAA0-88D83EE38F3D}" type="slidenum">
              <a:t>‹N°›</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60" name="PlaceHolder 2"/>
          <p:cNvSpPr>
            <a:spLocks noGrp="1"/>
          </p:cNvSpPr>
          <p:nvPr>
            <p:ph/>
          </p:nvPr>
        </p:nvSpPr>
        <p:spPr>
          <a:xfrm>
            <a:off x="287604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161" name="PlaceHolder 3"/>
          <p:cNvSpPr>
            <a:spLocks noGrp="1"/>
          </p:cNvSpPr>
          <p:nvPr>
            <p:ph/>
          </p:nvPr>
        </p:nvSpPr>
        <p:spPr>
          <a:xfrm>
            <a:off x="7414560" y="3080880"/>
            <a:ext cx="4322160" cy="696240"/>
          </a:xfrm>
          <a:prstGeom prst="rect">
            <a:avLst/>
          </a:prstGeom>
          <a:noFill/>
          <a:ln w="0">
            <a:noFill/>
          </a:ln>
        </p:spPr>
        <p:txBody>
          <a:bodyPr lIns="0" tIns="0" rIns="0" bIns="0" anchor="t">
            <a:normAutofit fontScale="93000"/>
          </a:bodyPr>
          <a:lstStyle/>
          <a:p>
            <a:pPr>
              <a:lnSpc>
                <a:spcPct val="90000"/>
              </a:lnSpc>
              <a:spcBef>
                <a:spcPts val="1417"/>
              </a:spcBef>
              <a:buNone/>
            </a:pPr>
            <a:endParaRPr lang="fr-FR" sz="2800" b="0" strike="noStrike" spc="-1">
              <a:solidFill>
                <a:srgbClr val="000000"/>
              </a:solidFill>
              <a:latin typeface="Calibri"/>
            </a:endParaRPr>
          </a:p>
        </p:txBody>
      </p:sp>
      <p:sp>
        <p:nvSpPr>
          <p:cNvPr id="162" name="PlaceHolder 4"/>
          <p:cNvSpPr>
            <a:spLocks noGrp="1"/>
          </p:cNvSpPr>
          <p:nvPr>
            <p:ph/>
          </p:nvPr>
        </p:nvSpPr>
        <p:spPr>
          <a:xfrm>
            <a:off x="2876040" y="344484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sldNum" idx="3"/>
          </p:nvPr>
        </p:nvSpPr>
        <p:spPr/>
        <p:txBody>
          <a:bodyPr/>
          <a:lstStyle/>
          <a:p>
            <a:fld id="{3A3C55FE-792A-4EB5-A4AC-28C6D823E50A}" type="slidenum">
              <a:t>‹N°›</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64" name="PlaceHolder 2"/>
          <p:cNvSpPr>
            <a:spLocks noGrp="1"/>
          </p:cNvSpPr>
          <p:nvPr>
            <p:ph/>
          </p:nvPr>
        </p:nvSpPr>
        <p:spPr>
          <a:xfrm>
            <a:off x="2876040" y="3080880"/>
            <a:ext cx="4322160" cy="696240"/>
          </a:xfrm>
          <a:prstGeom prst="rect">
            <a:avLst/>
          </a:prstGeom>
          <a:noFill/>
          <a:ln w="0">
            <a:noFill/>
          </a:ln>
        </p:spPr>
        <p:txBody>
          <a:bodyPr lIns="0" tIns="0" rIns="0" bIns="0" anchor="t">
            <a:normAutofit fontScale="93000"/>
          </a:bodyPr>
          <a:lstStyle/>
          <a:p>
            <a:pPr>
              <a:lnSpc>
                <a:spcPct val="90000"/>
              </a:lnSpc>
              <a:spcBef>
                <a:spcPts val="1417"/>
              </a:spcBef>
              <a:buNone/>
            </a:pPr>
            <a:endParaRPr lang="fr-FR" sz="2800" b="0" strike="noStrike" spc="-1">
              <a:solidFill>
                <a:srgbClr val="000000"/>
              </a:solidFill>
              <a:latin typeface="Calibri"/>
            </a:endParaRPr>
          </a:p>
        </p:txBody>
      </p:sp>
      <p:sp>
        <p:nvSpPr>
          <p:cNvPr id="165" name="PlaceHolder 3"/>
          <p:cNvSpPr>
            <a:spLocks noGrp="1"/>
          </p:cNvSpPr>
          <p:nvPr>
            <p:ph/>
          </p:nvPr>
        </p:nvSpPr>
        <p:spPr>
          <a:xfrm>
            <a:off x="741456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166" name="PlaceHolder 4"/>
          <p:cNvSpPr>
            <a:spLocks noGrp="1"/>
          </p:cNvSpPr>
          <p:nvPr>
            <p:ph/>
          </p:nvPr>
        </p:nvSpPr>
        <p:spPr>
          <a:xfrm>
            <a:off x="7414560" y="344484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sldNum" idx="3"/>
          </p:nvPr>
        </p:nvSpPr>
        <p:spPr/>
        <p:txBody>
          <a:bodyPr/>
          <a:lstStyle/>
          <a:p>
            <a:fld id="{AD6E5651-3A05-415E-9701-8331E3EAA8FB}" type="slidenum">
              <a:t>‹N°›</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68" name="PlaceHolder 2"/>
          <p:cNvSpPr>
            <a:spLocks noGrp="1"/>
          </p:cNvSpPr>
          <p:nvPr>
            <p:ph/>
          </p:nvPr>
        </p:nvSpPr>
        <p:spPr>
          <a:xfrm>
            <a:off x="287604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169" name="PlaceHolder 3"/>
          <p:cNvSpPr>
            <a:spLocks noGrp="1"/>
          </p:cNvSpPr>
          <p:nvPr>
            <p:ph/>
          </p:nvPr>
        </p:nvSpPr>
        <p:spPr>
          <a:xfrm>
            <a:off x="741456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170" name="PlaceHolder 4"/>
          <p:cNvSpPr>
            <a:spLocks noGrp="1"/>
          </p:cNvSpPr>
          <p:nvPr>
            <p:ph/>
          </p:nvPr>
        </p:nvSpPr>
        <p:spPr>
          <a:xfrm>
            <a:off x="2876040" y="3444840"/>
            <a:ext cx="8857440" cy="331920"/>
          </a:xfrm>
          <a:prstGeom prst="rect">
            <a:avLst/>
          </a:prstGeom>
          <a:noFill/>
          <a:ln w="0">
            <a:noFill/>
          </a:ln>
        </p:spPr>
        <p:txBody>
          <a:bodyPr lIns="0" tIns="0" rIns="0" bIns="0" anchor="t">
            <a:normAutofit fontScale="89000"/>
          </a:bodyPr>
          <a:lstStyle/>
          <a:p>
            <a:pPr>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sldNum" idx="3"/>
          </p:nvPr>
        </p:nvSpPr>
        <p:spPr/>
        <p:txBody>
          <a:bodyPr/>
          <a:lstStyle/>
          <a:p>
            <a:fld id="{6E13607D-6E3F-44B5-9C90-A8F98E276D44}" type="slidenum">
              <a:t>‹N°›</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72" name="PlaceHolder 2"/>
          <p:cNvSpPr>
            <a:spLocks noGrp="1"/>
          </p:cNvSpPr>
          <p:nvPr>
            <p:ph/>
          </p:nvPr>
        </p:nvSpPr>
        <p:spPr>
          <a:xfrm>
            <a:off x="2876040" y="3080880"/>
            <a:ext cx="8857440" cy="331920"/>
          </a:xfrm>
          <a:prstGeom prst="rect">
            <a:avLst/>
          </a:prstGeom>
          <a:noFill/>
          <a:ln w="0">
            <a:noFill/>
          </a:ln>
        </p:spPr>
        <p:txBody>
          <a:bodyPr lIns="0" tIns="0" rIns="0" bIns="0" anchor="t">
            <a:normAutofit fontScale="89000"/>
          </a:bodyPr>
          <a:lstStyle/>
          <a:p>
            <a:pPr>
              <a:lnSpc>
                <a:spcPct val="90000"/>
              </a:lnSpc>
              <a:spcBef>
                <a:spcPts val="1417"/>
              </a:spcBef>
              <a:buNone/>
            </a:pPr>
            <a:endParaRPr lang="fr-FR" sz="2800" b="0" strike="noStrike" spc="-1">
              <a:solidFill>
                <a:srgbClr val="000000"/>
              </a:solidFill>
              <a:latin typeface="Calibri"/>
            </a:endParaRPr>
          </a:p>
        </p:txBody>
      </p:sp>
      <p:sp>
        <p:nvSpPr>
          <p:cNvPr id="173" name="PlaceHolder 3"/>
          <p:cNvSpPr>
            <a:spLocks noGrp="1"/>
          </p:cNvSpPr>
          <p:nvPr>
            <p:ph/>
          </p:nvPr>
        </p:nvSpPr>
        <p:spPr>
          <a:xfrm>
            <a:off x="2876040" y="3444840"/>
            <a:ext cx="8857440" cy="331920"/>
          </a:xfrm>
          <a:prstGeom prst="rect">
            <a:avLst/>
          </a:prstGeom>
          <a:noFill/>
          <a:ln w="0">
            <a:noFill/>
          </a:ln>
        </p:spPr>
        <p:txBody>
          <a:bodyPr lIns="0" tIns="0" rIns="0" bIns="0" anchor="t">
            <a:normAutofit fontScale="89000"/>
          </a:bodyPr>
          <a:lstStyle/>
          <a:p>
            <a:pPr>
              <a:lnSpc>
                <a:spcPct val="90000"/>
              </a:lnSpc>
              <a:spcBef>
                <a:spcPts val="1417"/>
              </a:spcBef>
              <a:buNone/>
            </a:pPr>
            <a:endParaRPr lang="fr-FR" sz="2800" b="0" strike="noStrike" spc="-1">
              <a:solidFill>
                <a:srgbClr val="000000"/>
              </a:solidFill>
              <a:latin typeface="Calibri"/>
            </a:endParaRPr>
          </a:p>
        </p:txBody>
      </p:sp>
      <p:sp>
        <p:nvSpPr>
          <p:cNvPr id="5" name="PlaceHolder 4"/>
          <p:cNvSpPr>
            <a:spLocks noGrp="1"/>
          </p:cNvSpPr>
          <p:nvPr>
            <p:ph type="sldNum" idx="3"/>
          </p:nvPr>
        </p:nvSpPr>
        <p:spPr/>
        <p:txBody>
          <a:bodyPr/>
          <a:lstStyle/>
          <a:p>
            <a:fld id="{46CBA982-F7F0-4696-8E66-E47FD12BBFF5}" type="slidenum">
              <a:t>‹N°›</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75" name="PlaceHolder 2"/>
          <p:cNvSpPr>
            <a:spLocks noGrp="1"/>
          </p:cNvSpPr>
          <p:nvPr>
            <p:ph/>
          </p:nvPr>
        </p:nvSpPr>
        <p:spPr>
          <a:xfrm>
            <a:off x="287604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176" name="PlaceHolder 3"/>
          <p:cNvSpPr>
            <a:spLocks noGrp="1"/>
          </p:cNvSpPr>
          <p:nvPr>
            <p:ph/>
          </p:nvPr>
        </p:nvSpPr>
        <p:spPr>
          <a:xfrm>
            <a:off x="741456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177" name="PlaceHolder 4"/>
          <p:cNvSpPr>
            <a:spLocks noGrp="1"/>
          </p:cNvSpPr>
          <p:nvPr>
            <p:ph/>
          </p:nvPr>
        </p:nvSpPr>
        <p:spPr>
          <a:xfrm>
            <a:off x="2876040" y="344484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178" name="PlaceHolder 5"/>
          <p:cNvSpPr>
            <a:spLocks noGrp="1"/>
          </p:cNvSpPr>
          <p:nvPr>
            <p:ph/>
          </p:nvPr>
        </p:nvSpPr>
        <p:spPr>
          <a:xfrm>
            <a:off x="7414560" y="344484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7" name="PlaceHolder 6"/>
          <p:cNvSpPr>
            <a:spLocks noGrp="1"/>
          </p:cNvSpPr>
          <p:nvPr>
            <p:ph type="sldNum" idx="3"/>
          </p:nvPr>
        </p:nvSpPr>
        <p:spPr/>
        <p:txBody>
          <a:bodyPr/>
          <a:lstStyle/>
          <a:p>
            <a:fld id="{131CEEF3-A324-46A8-9F31-062EDC1B9375}" type="slidenum">
              <a:t>‹N°›</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80" name="PlaceHolder 2"/>
          <p:cNvSpPr>
            <a:spLocks noGrp="1"/>
          </p:cNvSpPr>
          <p:nvPr>
            <p:ph/>
          </p:nvPr>
        </p:nvSpPr>
        <p:spPr>
          <a:xfrm>
            <a:off x="2876040" y="308088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181" name="PlaceHolder 3"/>
          <p:cNvSpPr>
            <a:spLocks noGrp="1"/>
          </p:cNvSpPr>
          <p:nvPr>
            <p:ph/>
          </p:nvPr>
        </p:nvSpPr>
        <p:spPr>
          <a:xfrm>
            <a:off x="5870880" y="308088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182" name="PlaceHolder 4"/>
          <p:cNvSpPr>
            <a:spLocks noGrp="1"/>
          </p:cNvSpPr>
          <p:nvPr>
            <p:ph/>
          </p:nvPr>
        </p:nvSpPr>
        <p:spPr>
          <a:xfrm>
            <a:off x="8865720" y="308088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183" name="PlaceHolder 5"/>
          <p:cNvSpPr>
            <a:spLocks noGrp="1"/>
          </p:cNvSpPr>
          <p:nvPr>
            <p:ph/>
          </p:nvPr>
        </p:nvSpPr>
        <p:spPr>
          <a:xfrm>
            <a:off x="2876040" y="344484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184" name="PlaceHolder 6"/>
          <p:cNvSpPr>
            <a:spLocks noGrp="1"/>
          </p:cNvSpPr>
          <p:nvPr>
            <p:ph/>
          </p:nvPr>
        </p:nvSpPr>
        <p:spPr>
          <a:xfrm>
            <a:off x="5870880" y="344484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185" name="PlaceHolder 7"/>
          <p:cNvSpPr>
            <a:spLocks noGrp="1"/>
          </p:cNvSpPr>
          <p:nvPr>
            <p:ph/>
          </p:nvPr>
        </p:nvSpPr>
        <p:spPr>
          <a:xfrm>
            <a:off x="8865720" y="3444840"/>
            <a:ext cx="2851920" cy="331920"/>
          </a:xfrm>
          <a:prstGeom prst="rect">
            <a:avLst/>
          </a:prstGeom>
          <a:noFill/>
          <a:ln w="0">
            <a:noFill/>
          </a:ln>
        </p:spPr>
        <p:txBody>
          <a:bodyPr lIns="0" tIns="0" rIns="0" bIns="0" anchor="t">
            <a:normAutofit fontScale="49000"/>
          </a:bodyPr>
          <a:lstStyle/>
          <a:p>
            <a:pPr>
              <a:lnSpc>
                <a:spcPct val="90000"/>
              </a:lnSpc>
              <a:spcBef>
                <a:spcPts val="1417"/>
              </a:spcBef>
              <a:buNone/>
            </a:pPr>
            <a:endParaRPr lang="fr-FR" sz="2800" b="0" strike="noStrike" spc="-1">
              <a:solidFill>
                <a:srgbClr val="000000"/>
              </a:solidFill>
              <a:latin typeface="Calibri"/>
            </a:endParaRPr>
          </a:p>
        </p:txBody>
      </p:sp>
      <p:sp>
        <p:nvSpPr>
          <p:cNvPr id="9" name="PlaceHolder 8"/>
          <p:cNvSpPr>
            <a:spLocks noGrp="1"/>
          </p:cNvSpPr>
          <p:nvPr>
            <p:ph type="sldNum" idx="3"/>
          </p:nvPr>
        </p:nvSpPr>
        <p:spPr/>
        <p:txBody>
          <a:bodyPr/>
          <a:lstStyle/>
          <a:p>
            <a:fld id="{7A9A3DF0-BE3F-48BB-A24E-D115497B0E2D}"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fr-B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18" name="PlaceHolder 2"/>
          <p:cNvSpPr>
            <a:spLocks noGrp="1"/>
          </p:cNvSpPr>
          <p:nvPr>
            <p:ph/>
          </p:nvPr>
        </p:nvSpPr>
        <p:spPr>
          <a:xfrm>
            <a:off x="287604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19" name="PlaceHolder 3"/>
          <p:cNvSpPr>
            <a:spLocks noGrp="1"/>
          </p:cNvSpPr>
          <p:nvPr>
            <p:ph/>
          </p:nvPr>
        </p:nvSpPr>
        <p:spPr>
          <a:xfrm>
            <a:off x="7414560" y="3080880"/>
            <a:ext cx="4322160" cy="696240"/>
          </a:xfrm>
          <a:prstGeom prst="rect">
            <a:avLst/>
          </a:prstGeom>
          <a:noFill/>
          <a:ln w="0">
            <a:noFill/>
          </a:ln>
        </p:spPr>
        <p:txBody>
          <a:bodyPr lIns="0" tIns="0" rIns="0" bIns="0" anchor="t">
            <a:normAutofit fontScale="93000"/>
          </a:bodyPr>
          <a:lstStyle/>
          <a:p>
            <a:pPr>
              <a:lnSpc>
                <a:spcPct val="90000"/>
              </a:lnSpc>
              <a:spcBef>
                <a:spcPts val="1417"/>
              </a:spcBef>
              <a:buNone/>
            </a:pPr>
            <a:endParaRPr lang="fr-FR" sz="2800" b="0" strike="noStrike" spc="-1">
              <a:solidFill>
                <a:srgbClr val="000000"/>
              </a:solidFill>
              <a:latin typeface="Calibri"/>
            </a:endParaRPr>
          </a:p>
        </p:txBody>
      </p:sp>
      <p:sp>
        <p:nvSpPr>
          <p:cNvPr id="20" name="PlaceHolder 4"/>
          <p:cNvSpPr>
            <a:spLocks noGrp="1"/>
          </p:cNvSpPr>
          <p:nvPr>
            <p:ph/>
          </p:nvPr>
        </p:nvSpPr>
        <p:spPr>
          <a:xfrm>
            <a:off x="2876040" y="344484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22" name="PlaceHolder 2"/>
          <p:cNvSpPr>
            <a:spLocks noGrp="1"/>
          </p:cNvSpPr>
          <p:nvPr>
            <p:ph/>
          </p:nvPr>
        </p:nvSpPr>
        <p:spPr>
          <a:xfrm>
            <a:off x="2876040" y="3080880"/>
            <a:ext cx="4322160" cy="696240"/>
          </a:xfrm>
          <a:prstGeom prst="rect">
            <a:avLst/>
          </a:prstGeom>
          <a:noFill/>
          <a:ln w="0">
            <a:noFill/>
          </a:ln>
        </p:spPr>
        <p:txBody>
          <a:bodyPr lIns="0" tIns="0" rIns="0" bIns="0" anchor="t">
            <a:normAutofit fontScale="93000"/>
          </a:bodyPr>
          <a:lstStyle/>
          <a:p>
            <a:pPr>
              <a:lnSpc>
                <a:spcPct val="90000"/>
              </a:lnSpc>
              <a:spcBef>
                <a:spcPts val="1417"/>
              </a:spcBef>
              <a:buNone/>
            </a:pPr>
            <a:endParaRPr lang="fr-FR" sz="2800" b="0" strike="noStrike" spc="-1">
              <a:solidFill>
                <a:srgbClr val="000000"/>
              </a:solidFill>
              <a:latin typeface="Calibri"/>
            </a:endParaRPr>
          </a:p>
        </p:txBody>
      </p:sp>
      <p:sp>
        <p:nvSpPr>
          <p:cNvPr id="23" name="PlaceHolder 3"/>
          <p:cNvSpPr>
            <a:spLocks noGrp="1"/>
          </p:cNvSpPr>
          <p:nvPr>
            <p:ph/>
          </p:nvPr>
        </p:nvSpPr>
        <p:spPr>
          <a:xfrm>
            <a:off x="741456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24" name="PlaceHolder 4"/>
          <p:cNvSpPr>
            <a:spLocks noGrp="1"/>
          </p:cNvSpPr>
          <p:nvPr>
            <p:ph/>
          </p:nvPr>
        </p:nvSpPr>
        <p:spPr>
          <a:xfrm>
            <a:off x="7414560" y="344484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fr-FR" sz="1800" b="0" strike="noStrike" spc="-1">
              <a:solidFill>
                <a:srgbClr val="000000"/>
              </a:solidFill>
              <a:latin typeface="Calibri"/>
            </a:endParaRPr>
          </a:p>
        </p:txBody>
      </p:sp>
      <p:sp>
        <p:nvSpPr>
          <p:cNvPr id="26" name="PlaceHolder 2"/>
          <p:cNvSpPr>
            <a:spLocks noGrp="1"/>
          </p:cNvSpPr>
          <p:nvPr>
            <p:ph/>
          </p:nvPr>
        </p:nvSpPr>
        <p:spPr>
          <a:xfrm>
            <a:off x="287604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27" name="PlaceHolder 3"/>
          <p:cNvSpPr>
            <a:spLocks noGrp="1"/>
          </p:cNvSpPr>
          <p:nvPr>
            <p:ph/>
          </p:nvPr>
        </p:nvSpPr>
        <p:spPr>
          <a:xfrm>
            <a:off x="7414560" y="3080880"/>
            <a:ext cx="4322160" cy="331920"/>
          </a:xfrm>
          <a:prstGeom prst="rect">
            <a:avLst/>
          </a:prstGeom>
          <a:noFill/>
          <a:ln w="0">
            <a:noFill/>
          </a:ln>
        </p:spPr>
        <p:txBody>
          <a:bodyPr lIns="0" tIns="0" rIns="0" bIns="0" anchor="t">
            <a:normAutofit fontScale="76000"/>
          </a:bodyPr>
          <a:lstStyle/>
          <a:p>
            <a:pPr>
              <a:lnSpc>
                <a:spcPct val="90000"/>
              </a:lnSpc>
              <a:spcBef>
                <a:spcPts val="1417"/>
              </a:spcBef>
              <a:buNone/>
            </a:pPr>
            <a:endParaRPr lang="fr-FR" sz="2800" b="0" strike="noStrike" spc="-1">
              <a:solidFill>
                <a:srgbClr val="000000"/>
              </a:solidFill>
              <a:latin typeface="Calibri"/>
            </a:endParaRPr>
          </a:p>
        </p:txBody>
      </p:sp>
      <p:sp>
        <p:nvSpPr>
          <p:cNvPr id="28" name="PlaceHolder 4"/>
          <p:cNvSpPr>
            <a:spLocks noGrp="1"/>
          </p:cNvSpPr>
          <p:nvPr>
            <p:ph/>
          </p:nvPr>
        </p:nvSpPr>
        <p:spPr>
          <a:xfrm>
            <a:off x="2876040" y="3444840"/>
            <a:ext cx="8857440" cy="331920"/>
          </a:xfrm>
          <a:prstGeom prst="rect">
            <a:avLst/>
          </a:prstGeom>
          <a:noFill/>
          <a:ln w="0">
            <a:noFill/>
          </a:ln>
        </p:spPr>
        <p:txBody>
          <a:bodyPr lIns="0" tIns="0" rIns="0" bIns="0" anchor="t">
            <a:normAutofit fontScale="89000"/>
          </a:bodyPr>
          <a:lstStyle/>
          <a:p>
            <a:pPr>
              <a:lnSpc>
                <a:spcPct val="90000"/>
              </a:lnSpc>
              <a:spcBef>
                <a:spcPts val="1417"/>
              </a:spcBef>
              <a:buNone/>
            </a:pPr>
            <a:endParaRPr lang="fr-FR"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5.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3.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Image 7"/>
          <p:cNvPicPr/>
          <p:nvPr/>
        </p:nvPicPr>
        <p:blipFill>
          <a:blip r:embed="rId14"/>
          <a:srcRect t="45624" r="3496" b="484"/>
          <a:stretch/>
        </p:blipFill>
        <p:spPr>
          <a:xfrm>
            <a:off x="0" y="0"/>
            <a:ext cx="12191760" cy="6857640"/>
          </a:xfrm>
          <a:prstGeom prst="rect">
            <a:avLst/>
          </a:prstGeom>
          <a:ln w="0">
            <a:noFill/>
          </a:ln>
        </p:spPr>
      </p:pic>
      <p:sp>
        <p:nvSpPr>
          <p:cNvPr id="9" name="Rectangle 10"/>
          <p:cNvSpPr/>
          <p:nvPr/>
        </p:nvSpPr>
        <p:spPr>
          <a:xfrm>
            <a:off x="0" y="6337440"/>
            <a:ext cx="12191760" cy="520200"/>
          </a:xfrm>
          <a:prstGeom prst="rect">
            <a:avLst/>
          </a:prstGeom>
          <a:solidFill>
            <a:srgbClr val="0000CE">
              <a:alpha val="30000"/>
            </a:srgbClr>
          </a:solidFill>
          <a:ln>
            <a:noFill/>
          </a:ln>
        </p:spPr>
        <p:style>
          <a:lnRef idx="2">
            <a:schemeClr val="accent1">
              <a:shade val="50000"/>
            </a:schemeClr>
          </a:lnRef>
          <a:fillRef idx="1">
            <a:schemeClr val="accent1"/>
          </a:fillRef>
          <a:effectRef idx="0">
            <a:schemeClr val="accent1"/>
          </a:effectRef>
          <a:fontRef idx="minor"/>
        </p:style>
      </p:sp>
      <p:sp>
        <p:nvSpPr>
          <p:cNvPr id="2" name="Rectangle 14"/>
          <p:cNvSpPr/>
          <p:nvPr/>
        </p:nvSpPr>
        <p:spPr>
          <a:xfrm>
            <a:off x="3048120" y="2467080"/>
            <a:ext cx="9143640" cy="1655280"/>
          </a:xfrm>
          <a:prstGeom prst="rect">
            <a:avLst/>
          </a:prstGeom>
          <a:solidFill>
            <a:srgbClr val="0000CE">
              <a:alpha val="30000"/>
            </a:srgbClr>
          </a:solidFill>
          <a:ln>
            <a:noFill/>
          </a:ln>
        </p:spPr>
        <p:style>
          <a:lnRef idx="2">
            <a:schemeClr val="accent1">
              <a:shade val="50000"/>
            </a:schemeClr>
          </a:lnRef>
          <a:fillRef idx="1">
            <a:schemeClr val="accent1"/>
          </a:fillRef>
          <a:effectRef idx="0">
            <a:schemeClr val="accent1"/>
          </a:effectRef>
          <a:fontRef idx="minor"/>
        </p:style>
      </p:sp>
      <p:sp>
        <p:nvSpPr>
          <p:cNvPr id="3" name="PlaceHolder 1"/>
          <p:cNvSpPr>
            <a:spLocks noGrp="1"/>
          </p:cNvSpPr>
          <p:nvPr>
            <p:ph type="title"/>
          </p:nvPr>
        </p:nvSpPr>
        <p:spPr>
          <a:xfrm>
            <a:off x="3048120" y="2467080"/>
            <a:ext cx="8621280" cy="1042560"/>
          </a:xfrm>
          <a:prstGeom prst="rect">
            <a:avLst/>
          </a:prstGeom>
          <a:noFill/>
          <a:ln w="0">
            <a:noFill/>
          </a:ln>
        </p:spPr>
        <p:txBody>
          <a:bodyPr anchor="ctr">
            <a:noAutofit/>
          </a:bodyPr>
          <a:lstStyle/>
          <a:p>
            <a:pPr algn="r">
              <a:lnSpc>
                <a:spcPct val="90000"/>
              </a:lnSpc>
              <a:buNone/>
            </a:pPr>
            <a:r>
              <a:rPr lang="fr-FR" sz="4400" b="0" strike="noStrike" spc="-1">
                <a:solidFill>
                  <a:srgbClr val="FFFFFF"/>
                </a:solidFill>
                <a:latin typeface="Segoe UI Semibold"/>
              </a:rPr>
              <a:t>Titre de la présentation</a:t>
            </a:r>
            <a:endParaRPr lang="fr-FR" sz="4400" b="0" strike="noStrike" spc="-1">
              <a:solidFill>
                <a:srgbClr val="000000"/>
              </a:solidFill>
              <a:latin typeface="Calibri"/>
            </a:endParaRPr>
          </a:p>
        </p:txBody>
      </p:sp>
      <p:pic>
        <p:nvPicPr>
          <p:cNvPr id="4" name="Image 16" descr="Une image contenant dessin&#10;&#10;Description générée automatiquement"/>
          <p:cNvPicPr/>
          <p:nvPr/>
        </p:nvPicPr>
        <p:blipFill>
          <a:blip r:embed="rId15"/>
          <a:stretch/>
        </p:blipFill>
        <p:spPr>
          <a:xfrm>
            <a:off x="220320" y="182160"/>
            <a:ext cx="2251080" cy="828360"/>
          </a:xfrm>
          <a:prstGeom prst="rect">
            <a:avLst/>
          </a:prstGeom>
          <a:ln w="0">
            <a:noFill/>
          </a:ln>
        </p:spPr>
      </p:pic>
      <p:sp>
        <p:nvSpPr>
          <p:cNvPr id="5" name="PlaceHolder 2"/>
          <p:cNvSpPr>
            <a:spLocks noGrp="1"/>
          </p:cNvSpPr>
          <p:nvPr>
            <p:ph type="body"/>
          </p:nvPr>
        </p:nvSpPr>
        <p:spPr>
          <a:xfrm>
            <a:off x="9367560" y="4300200"/>
            <a:ext cx="2301480" cy="655200"/>
          </a:xfrm>
          <a:prstGeom prst="rect">
            <a:avLst/>
          </a:prstGeom>
          <a:noFill/>
          <a:ln w="0">
            <a:noFill/>
          </a:ln>
        </p:spPr>
        <p:txBody>
          <a:bodyPr lIns="90000" tIns="45000" rIns="90000" bIns="45000" anchor="t">
            <a:noAutofit/>
          </a:bodyPr>
          <a:lstStyle/>
          <a:p>
            <a:pPr>
              <a:lnSpc>
                <a:spcPct val="100000"/>
              </a:lnSpc>
              <a:buNone/>
              <a:tabLst>
                <a:tab pos="0" algn="l"/>
              </a:tabLst>
            </a:pPr>
            <a:r>
              <a:rPr lang="fr-FR" sz="1800" b="0" strike="noStrike" spc="-1">
                <a:solidFill>
                  <a:srgbClr val="FFFFFF"/>
                </a:solidFill>
                <a:latin typeface="Calibri"/>
              </a:rPr>
              <a:t>Logo d’une entité externe</a:t>
            </a:r>
            <a:endParaRPr lang="fr-FR" sz="1800" b="0" strike="noStrike" spc="-1">
              <a:solidFill>
                <a:srgbClr val="000000"/>
              </a:solidFill>
              <a:latin typeface="Calibri"/>
            </a:endParaRPr>
          </a:p>
        </p:txBody>
      </p:sp>
      <p:sp>
        <p:nvSpPr>
          <p:cNvPr id="6" name="PlaceHolder 3"/>
          <p:cNvSpPr>
            <a:spLocks noGrp="1"/>
          </p:cNvSpPr>
          <p:nvPr>
            <p:ph type="body"/>
          </p:nvPr>
        </p:nvSpPr>
        <p:spPr>
          <a:xfrm>
            <a:off x="220680" y="6427800"/>
            <a:ext cx="5084280" cy="339480"/>
          </a:xfrm>
          <a:prstGeom prst="rect">
            <a:avLst/>
          </a:prstGeom>
          <a:noFill/>
          <a:ln w="0">
            <a:noFill/>
          </a:ln>
        </p:spPr>
        <p:txBody>
          <a:bodyPr anchor="t">
            <a:noAutofit/>
          </a:bodyPr>
          <a:lstStyle/>
          <a:p>
            <a:pPr>
              <a:lnSpc>
                <a:spcPct val="90000"/>
              </a:lnSpc>
              <a:spcBef>
                <a:spcPts val="1001"/>
              </a:spcBef>
              <a:buNone/>
              <a:tabLst>
                <a:tab pos="0" algn="l"/>
              </a:tabLst>
            </a:pPr>
            <a:r>
              <a:rPr lang="fr-FR" sz="1800" b="0" strike="noStrike" spc="-1">
                <a:solidFill>
                  <a:srgbClr val="FFFFFF"/>
                </a:solidFill>
                <a:latin typeface="Segoe UI"/>
              </a:rPr>
              <a:t>Auteur 1 | Auteur 2 | Auteur 3</a:t>
            </a:r>
            <a:endParaRPr lang="fr-FR" sz="1800" b="0" strike="noStrike" spc="-1">
              <a:solidFill>
                <a:srgbClr val="000000"/>
              </a:solidFill>
              <a:latin typeface="Calibri"/>
            </a:endParaRPr>
          </a:p>
        </p:txBody>
      </p:sp>
      <p:sp>
        <p:nvSpPr>
          <p:cNvPr id="7" name="PlaceHolder 4"/>
          <p:cNvSpPr>
            <a:spLocks noGrp="1"/>
          </p:cNvSpPr>
          <p:nvPr>
            <p:ph type="body"/>
          </p:nvPr>
        </p:nvSpPr>
        <p:spPr>
          <a:xfrm>
            <a:off x="9590040" y="6427800"/>
            <a:ext cx="2381040" cy="339480"/>
          </a:xfrm>
          <a:prstGeom prst="rect">
            <a:avLst/>
          </a:prstGeom>
          <a:noFill/>
          <a:ln w="0">
            <a:noFill/>
          </a:ln>
        </p:spPr>
        <p:txBody>
          <a:bodyPr anchor="t">
            <a:noAutofit/>
          </a:bodyPr>
          <a:lstStyle/>
          <a:p>
            <a:pPr algn="r">
              <a:lnSpc>
                <a:spcPct val="90000"/>
              </a:lnSpc>
              <a:spcBef>
                <a:spcPts val="1001"/>
              </a:spcBef>
              <a:buNone/>
              <a:tabLst>
                <a:tab pos="0" algn="l"/>
              </a:tabLst>
            </a:pPr>
            <a:r>
              <a:rPr lang="fr-FR" sz="1800" b="0" strike="noStrike" spc="-1">
                <a:solidFill>
                  <a:srgbClr val="FFFFFF"/>
                </a:solidFill>
                <a:latin typeface="Segoe UI"/>
              </a:rPr>
              <a:t>Semestre</a:t>
            </a:r>
            <a:endParaRPr lang="fr-FR" sz="1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 name="Image 15"/>
          <p:cNvPicPr/>
          <p:nvPr/>
        </p:nvPicPr>
        <p:blipFill>
          <a:blip r:embed="rId14"/>
          <a:srcRect t="79483" r="-3515" b="10199"/>
          <a:stretch/>
        </p:blipFill>
        <p:spPr>
          <a:xfrm>
            <a:off x="0" y="-59400"/>
            <a:ext cx="12620160" cy="1266840"/>
          </a:xfrm>
          <a:prstGeom prst="rect">
            <a:avLst/>
          </a:prstGeom>
          <a:ln w="0">
            <a:noFill/>
          </a:ln>
        </p:spPr>
      </p:pic>
      <p:pic>
        <p:nvPicPr>
          <p:cNvPr id="45" name="Image 17" descr="Une image contenant dessin&#10;&#10;Description générée automatiquement"/>
          <p:cNvPicPr/>
          <p:nvPr/>
        </p:nvPicPr>
        <p:blipFill>
          <a:blip r:embed="rId15"/>
          <a:stretch/>
        </p:blipFill>
        <p:spPr>
          <a:xfrm>
            <a:off x="124200" y="59400"/>
            <a:ext cx="2251080" cy="828360"/>
          </a:xfrm>
          <a:prstGeom prst="rect">
            <a:avLst/>
          </a:prstGeom>
          <a:ln w="0">
            <a:noFill/>
          </a:ln>
        </p:spPr>
      </p:pic>
      <p:sp>
        <p:nvSpPr>
          <p:cNvPr id="46" name="PlaceHolder 1"/>
          <p:cNvSpPr>
            <a:spLocks noGrp="1"/>
          </p:cNvSpPr>
          <p:nvPr>
            <p:ph type="body"/>
          </p:nvPr>
        </p:nvSpPr>
        <p:spPr>
          <a:xfrm>
            <a:off x="838080" y="2630160"/>
            <a:ext cx="860760" cy="569880"/>
          </a:xfrm>
          <a:prstGeom prst="rect">
            <a:avLst/>
          </a:prstGeom>
          <a:noFill/>
          <a:ln w="0">
            <a:noFill/>
          </a:ln>
        </p:spPr>
        <p:txBody>
          <a:bodyPr anchor="t">
            <a:noAutofit/>
          </a:bodyPr>
          <a:lstStyle/>
          <a:p>
            <a:pPr>
              <a:lnSpc>
                <a:spcPct val="90000"/>
              </a:lnSpc>
              <a:spcBef>
                <a:spcPts val="1001"/>
              </a:spcBef>
              <a:buNone/>
              <a:tabLst>
                <a:tab pos="0" algn="l"/>
              </a:tabLst>
            </a:pPr>
            <a:r>
              <a:rPr lang="fr-FR" sz="2800" b="0" strike="noStrike" spc="-1">
                <a:solidFill>
                  <a:srgbClr val="000000"/>
                </a:solidFill>
                <a:latin typeface="Segoe UI"/>
              </a:rPr>
              <a:t>N°</a:t>
            </a:r>
            <a:endParaRPr lang="fr-FR" sz="2800" b="0" strike="noStrike" spc="-1">
              <a:solidFill>
                <a:srgbClr val="000000"/>
              </a:solidFill>
              <a:latin typeface="Calibri"/>
            </a:endParaRPr>
          </a:p>
        </p:txBody>
      </p:sp>
      <p:sp>
        <p:nvSpPr>
          <p:cNvPr id="47" name="PlaceHolder 2"/>
          <p:cNvSpPr>
            <a:spLocks noGrp="1"/>
          </p:cNvSpPr>
          <p:nvPr>
            <p:ph type="body"/>
          </p:nvPr>
        </p:nvSpPr>
        <p:spPr>
          <a:xfrm>
            <a:off x="1819800" y="2630160"/>
            <a:ext cx="7824600" cy="569880"/>
          </a:xfrm>
          <a:prstGeom prst="rect">
            <a:avLst/>
          </a:prstGeom>
          <a:noFill/>
          <a:ln w="0">
            <a:noFill/>
          </a:ln>
        </p:spPr>
        <p:txBody>
          <a:bodyPr anchor="t">
            <a:noAutofit/>
          </a:bodyPr>
          <a:lstStyle/>
          <a:p>
            <a:pPr>
              <a:lnSpc>
                <a:spcPct val="90000"/>
              </a:lnSpc>
              <a:spcBef>
                <a:spcPts val="1001"/>
              </a:spcBef>
              <a:buNone/>
              <a:tabLst>
                <a:tab pos="0" algn="l"/>
              </a:tabLst>
            </a:pPr>
            <a:r>
              <a:rPr lang="fr-FR" sz="2800" b="0" strike="noStrike" spc="-1">
                <a:solidFill>
                  <a:srgbClr val="000000"/>
                </a:solidFill>
                <a:latin typeface="Segoe UI"/>
              </a:rPr>
              <a:t>- Titre de la partie</a:t>
            </a:r>
            <a:endParaRPr lang="fr-FR" sz="2800" b="0" strike="noStrike" spc="-1">
              <a:solidFill>
                <a:srgbClr val="000000"/>
              </a:solidFill>
              <a:latin typeface="Calibri"/>
            </a:endParaRPr>
          </a:p>
        </p:txBody>
      </p:sp>
      <p:sp>
        <p:nvSpPr>
          <p:cNvPr id="48" name="PlaceHolder 3"/>
          <p:cNvSpPr>
            <a:spLocks noGrp="1"/>
          </p:cNvSpPr>
          <p:nvPr>
            <p:ph type="body"/>
          </p:nvPr>
        </p:nvSpPr>
        <p:spPr>
          <a:xfrm>
            <a:off x="10135440" y="2631600"/>
            <a:ext cx="1391760" cy="569880"/>
          </a:xfrm>
          <a:prstGeom prst="rect">
            <a:avLst/>
          </a:prstGeom>
          <a:noFill/>
          <a:ln w="0">
            <a:noFill/>
          </a:ln>
        </p:spPr>
        <p:txBody>
          <a:bodyPr anchor="t">
            <a:noAutofit/>
          </a:bodyPr>
          <a:lstStyle/>
          <a:p>
            <a:pPr>
              <a:lnSpc>
                <a:spcPct val="90000"/>
              </a:lnSpc>
              <a:spcBef>
                <a:spcPts val="1001"/>
              </a:spcBef>
              <a:buNone/>
              <a:tabLst>
                <a:tab pos="0" algn="l"/>
              </a:tabLst>
            </a:pPr>
            <a:r>
              <a:rPr lang="fr-FR" sz="1800" b="0" strike="noStrike" spc="-1">
                <a:solidFill>
                  <a:srgbClr val="000000"/>
                </a:solidFill>
                <a:latin typeface="Segoe UI"/>
              </a:rPr>
              <a:t>p numéro de slide</a:t>
            </a:r>
            <a:endParaRPr lang="fr-FR" sz="1800" b="0" strike="noStrike" spc="-1">
              <a:solidFill>
                <a:srgbClr val="000000"/>
              </a:solidFill>
              <a:latin typeface="Calibri"/>
            </a:endParaRPr>
          </a:p>
        </p:txBody>
      </p:sp>
      <p:sp>
        <p:nvSpPr>
          <p:cNvPr id="49" name="PlaceHolder 4"/>
          <p:cNvSpPr>
            <a:spLocks noGrp="1"/>
          </p:cNvSpPr>
          <p:nvPr>
            <p:ph type="body"/>
          </p:nvPr>
        </p:nvSpPr>
        <p:spPr>
          <a:xfrm>
            <a:off x="835200" y="3319200"/>
            <a:ext cx="860760" cy="569880"/>
          </a:xfrm>
          <a:prstGeom prst="rect">
            <a:avLst/>
          </a:prstGeom>
          <a:noFill/>
          <a:ln w="0">
            <a:noFill/>
          </a:ln>
        </p:spPr>
        <p:txBody>
          <a:bodyPr anchor="t">
            <a:noAutofit/>
          </a:bodyPr>
          <a:lstStyle/>
          <a:p>
            <a:pPr>
              <a:lnSpc>
                <a:spcPct val="90000"/>
              </a:lnSpc>
              <a:spcBef>
                <a:spcPts val="1001"/>
              </a:spcBef>
              <a:buNone/>
              <a:tabLst>
                <a:tab pos="0" algn="l"/>
              </a:tabLst>
            </a:pPr>
            <a:r>
              <a:rPr lang="fr-FR" sz="2800" b="0" strike="noStrike" spc="-1">
                <a:solidFill>
                  <a:srgbClr val="000000"/>
                </a:solidFill>
                <a:latin typeface="Segoe UI"/>
              </a:rPr>
              <a:t>N°</a:t>
            </a:r>
            <a:endParaRPr lang="fr-FR" sz="2800" b="0" strike="noStrike" spc="-1">
              <a:solidFill>
                <a:srgbClr val="000000"/>
              </a:solidFill>
              <a:latin typeface="Calibri"/>
            </a:endParaRPr>
          </a:p>
        </p:txBody>
      </p:sp>
      <p:sp>
        <p:nvSpPr>
          <p:cNvPr id="50" name="PlaceHolder 5"/>
          <p:cNvSpPr>
            <a:spLocks noGrp="1"/>
          </p:cNvSpPr>
          <p:nvPr>
            <p:ph type="body"/>
          </p:nvPr>
        </p:nvSpPr>
        <p:spPr>
          <a:xfrm>
            <a:off x="1816920" y="3319200"/>
            <a:ext cx="7824600" cy="569880"/>
          </a:xfrm>
          <a:prstGeom prst="rect">
            <a:avLst/>
          </a:prstGeom>
          <a:noFill/>
          <a:ln w="0">
            <a:noFill/>
          </a:ln>
        </p:spPr>
        <p:txBody>
          <a:bodyPr anchor="t">
            <a:noAutofit/>
          </a:bodyPr>
          <a:lstStyle/>
          <a:p>
            <a:pPr>
              <a:lnSpc>
                <a:spcPct val="90000"/>
              </a:lnSpc>
              <a:spcBef>
                <a:spcPts val="1001"/>
              </a:spcBef>
              <a:buNone/>
              <a:tabLst>
                <a:tab pos="0" algn="l"/>
              </a:tabLst>
            </a:pPr>
            <a:r>
              <a:rPr lang="fr-FR" sz="2800" b="0" strike="noStrike" spc="-1">
                <a:solidFill>
                  <a:srgbClr val="000000"/>
                </a:solidFill>
                <a:latin typeface="Segoe UI"/>
              </a:rPr>
              <a:t>- Titre de la partie</a:t>
            </a:r>
            <a:endParaRPr lang="fr-FR" sz="2800" b="0" strike="noStrike" spc="-1">
              <a:solidFill>
                <a:srgbClr val="000000"/>
              </a:solidFill>
              <a:latin typeface="Calibri"/>
            </a:endParaRPr>
          </a:p>
        </p:txBody>
      </p:sp>
      <p:sp>
        <p:nvSpPr>
          <p:cNvPr id="51" name="PlaceHolder 6"/>
          <p:cNvSpPr>
            <a:spLocks noGrp="1"/>
          </p:cNvSpPr>
          <p:nvPr>
            <p:ph type="body"/>
          </p:nvPr>
        </p:nvSpPr>
        <p:spPr>
          <a:xfrm>
            <a:off x="10132560" y="3320640"/>
            <a:ext cx="1391760" cy="569880"/>
          </a:xfrm>
          <a:prstGeom prst="rect">
            <a:avLst/>
          </a:prstGeom>
          <a:noFill/>
          <a:ln w="0">
            <a:noFill/>
          </a:ln>
        </p:spPr>
        <p:txBody>
          <a:bodyPr anchor="t">
            <a:noAutofit/>
          </a:bodyPr>
          <a:lstStyle/>
          <a:p>
            <a:pPr>
              <a:lnSpc>
                <a:spcPct val="90000"/>
              </a:lnSpc>
              <a:spcBef>
                <a:spcPts val="1001"/>
              </a:spcBef>
              <a:buNone/>
              <a:tabLst>
                <a:tab pos="0" algn="l"/>
              </a:tabLst>
            </a:pPr>
            <a:r>
              <a:rPr lang="fr-FR" sz="1800" b="0" strike="noStrike" spc="-1">
                <a:solidFill>
                  <a:srgbClr val="000000"/>
                </a:solidFill>
                <a:latin typeface="Segoe UI"/>
              </a:rPr>
              <a:t>p numéro de slide</a:t>
            </a:r>
            <a:endParaRPr lang="fr-FR" sz="1800" b="0" strike="noStrike" spc="-1">
              <a:solidFill>
                <a:srgbClr val="000000"/>
              </a:solidFill>
              <a:latin typeface="Calibri"/>
            </a:endParaRPr>
          </a:p>
        </p:txBody>
      </p:sp>
      <p:sp>
        <p:nvSpPr>
          <p:cNvPr id="52" name="PlaceHolder 7"/>
          <p:cNvSpPr>
            <a:spLocks noGrp="1"/>
          </p:cNvSpPr>
          <p:nvPr>
            <p:ph type="body"/>
          </p:nvPr>
        </p:nvSpPr>
        <p:spPr>
          <a:xfrm>
            <a:off x="835200" y="4008240"/>
            <a:ext cx="860760" cy="569880"/>
          </a:xfrm>
          <a:prstGeom prst="rect">
            <a:avLst/>
          </a:prstGeom>
          <a:noFill/>
          <a:ln w="0">
            <a:noFill/>
          </a:ln>
        </p:spPr>
        <p:txBody>
          <a:bodyPr anchor="t">
            <a:noAutofit/>
          </a:bodyPr>
          <a:lstStyle/>
          <a:p>
            <a:pPr>
              <a:lnSpc>
                <a:spcPct val="90000"/>
              </a:lnSpc>
              <a:spcBef>
                <a:spcPts val="1001"/>
              </a:spcBef>
              <a:buNone/>
              <a:tabLst>
                <a:tab pos="0" algn="l"/>
              </a:tabLst>
            </a:pPr>
            <a:r>
              <a:rPr lang="fr-FR" sz="2800" b="0" strike="noStrike" spc="-1">
                <a:solidFill>
                  <a:srgbClr val="000000"/>
                </a:solidFill>
                <a:latin typeface="Segoe UI"/>
              </a:rPr>
              <a:t>N°</a:t>
            </a:r>
            <a:endParaRPr lang="fr-FR" sz="2800" b="0" strike="noStrike" spc="-1">
              <a:solidFill>
                <a:srgbClr val="000000"/>
              </a:solidFill>
              <a:latin typeface="Calibri"/>
            </a:endParaRPr>
          </a:p>
        </p:txBody>
      </p:sp>
      <p:sp>
        <p:nvSpPr>
          <p:cNvPr id="53" name="PlaceHolder 8"/>
          <p:cNvSpPr>
            <a:spLocks noGrp="1"/>
          </p:cNvSpPr>
          <p:nvPr>
            <p:ph type="body"/>
          </p:nvPr>
        </p:nvSpPr>
        <p:spPr>
          <a:xfrm>
            <a:off x="1816920" y="4008240"/>
            <a:ext cx="7824600" cy="569880"/>
          </a:xfrm>
          <a:prstGeom prst="rect">
            <a:avLst/>
          </a:prstGeom>
          <a:noFill/>
          <a:ln w="0">
            <a:noFill/>
          </a:ln>
        </p:spPr>
        <p:txBody>
          <a:bodyPr anchor="t">
            <a:noAutofit/>
          </a:bodyPr>
          <a:lstStyle/>
          <a:p>
            <a:pPr>
              <a:lnSpc>
                <a:spcPct val="90000"/>
              </a:lnSpc>
              <a:spcBef>
                <a:spcPts val="1001"/>
              </a:spcBef>
              <a:buNone/>
              <a:tabLst>
                <a:tab pos="0" algn="l"/>
              </a:tabLst>
            </a:pPr>
            <a:r>
              <a:rPr lang="fr-FR" sz="2800" b="0" strike="noStrike" spc="-1">
                <a:solidFill>
                  <a:srgbClr val="000000"/>
                </a:solidFill>
                <a:latin typeface="Segoe UI"/>
              </a:rPr>
              <a:t>- Titre de la partie</a:t>
            </a:r>
            <a:endParaRPr lang="fr-FR" sz="2800" b="0" strike="noStrike" spc="-1">
              <a:solidFill>
                <a:srgbClr val="000000"/>
              </a:solidFill>
              <a:latin typeface="Calibri"/>
            </a:endParaRPr>
          </a:p>
        </p:txBody>
      </p:sp>
      <p:sp>
        <p:nvSpPr>
          <p:cNvPr id="54" name="PlaceHolder 9"/>
          <p:cNvSpPr>
            <a:spLocks noGrp="1"/>
          </p:cNvSpPr>
          <p:nvPr>
            <p:ph type="body"/>
          </p:nvPr>
        </p:nvSpPr>
        <p:spPr>
          <a:xfrm>
            <a:off x="10132560" y="4009680"/>
            <a:ext cx="1391760" cy="569880"/>
          </a:xfrm>
          <a:prstGeom prst="rect">
            <a:avLst/>
          </a:prstGeom>
          <a:noFill/>
          <a:ln w="0">
            <a:noFill/>
          </a:ln>
        </p:spPr>
        <p:txBody>
          <a:bodyPr anchor="t">
            <a:noAutofit/>
          </a:bodyPr>
          <a:lstStyle/>
          <a:p>
            <a:pPr>
              <a:lnSpc>
                <a:spcPct val="90000"/>
              </a:lnSpc>
              <a:spcBef>
                <a:spcPts val="1001"/>
              </a:spcBef>
              <a:buNone/>
              <a:tabLst>
                <a:tab pos="0" algn="l"/>
              </a:tabLst>
            </a:pPr>
            <a:r>
              <a:rPr lang="fr-FR" sz="1800" b="0" strike="noStrike" spc="-1">
                <a:solidFill>
                  <a:srgbClr val="000000"/>
                </a:solidFill>
                <a:latin typeface="Segoe UI"/>
              </a:rPr>
              <a:t>p numéro de slide</a:t>
            </a:r>
            <a:endParaRPr lang="fr-FR" sz="1800" b="0" strike="noStrike" spc="-1">
              <a:solidFill>
                <a:srgbClr val="000000"/>
              </a:solidFill>
              <a:latin typeface="Calibri"/>
            </a:endParaRPr>
          </a:p>
        </p:txBody>
      </p:sp>
      <p:sp>
        <p:nvSpPr>
          <p:cNvPr id="55" name="PlaceHolder 10"/>
          <p:cNvSpPr>
            <a:spLocks noGrp="1"/>
          </p:cNvSpPr>
          <p:nvPr>
            <p:ph type="body"/>
          </p:nvPr>
        </p:nvSpPr>
        <p:spPr>
          <a:xfrm>
            <a:off x="835200" y="4697280"/>
            <a:ext cx="860760" cy="569880"/>
          </a:xfrm>
          <a:prstGeom prst="rect">
            <a:avLst/>
          </a:prstGeom>
          <a:noFill/>
          <a:ln w="0">
            <a:noFill/>
          </a:ln>
        </p:spPr>
        <p:txBody>
          <a:bodyPr anchor="t">
            <a:noAutofit/>
          </a:bodyPr>
          <a:lstStyle/>
          <a:p>
            <a:pPr>
              <a:lnSpc>
                <a:spcPct val="90000"/>
              </a:lnSpc>
              <a:spcBef>
                <a:spcPts val="1001"/>
              </a:spcBef>
              <a:buNone/>
              <a:tabLst>
                <a:tab pos="0" algn="l"/>
              </a:tabLst>
            </a:pPr>
            <a:r>
              <a:rPr lang="fr-FR" sz="2800" b="0" strike="noStrike" spc="-1">
                <a:solidFill>
                  <a:srgbClr val="000000"/>
                </a:solidFill>
                <a:latin typeface="Segoe UI"/>
              </a:rPr>
              <a:t>N°</a:t>
            </a:r>
            <a:endParaRPr lang="fr-FR" sz="2800" b="0" strike="noStrike" spc="-1">
              <a:solidFill>
                <a:srgbClr val="000000"/>
              </a:solidFill>
              <a:latin typeface="Calibri"/>
            </a:endParaRPr>
          </a:p>
        </p:txBody>
      </p:sp>
      <p:sp>
        <p:nvSpPr>
          <p:cNvPr id="56" name="PlaceHolder 11"/>
          <p:cNvSpPr>
            <a:spLocks noGrp="1"/>
          </p:cNvSpPr>
          <p:nvPr>
            <p:ph type="body"/>
          </p:nvPr>
        </p:nvSpPr>
        <p:spPr>
          <a:xfrm>
            <a:off x="1816920" y="4697280"/>
            <a:ext cx="7824600" cy="569880"/>
          </a:xfrm>
          <a:prstGeom prst="rect">
            <a:avLst/>
          </a:prstGeom>
          <a:noFill/>
          <a:ln w="0">
            <a:noFill/>
          </a:ln>
        </p:spPr>
        <p:txBody>
          <a:bodyPr anchor="t">
            <a:noAutofit/>
          </a:bodyPr>
          <a:lstStyle/>
          <a:p>
            <a:pPr>
              <a:lnSpc>
                <a:spcPct val="90000"/>
              </a:lnSpc>
              <a:spcBef>
                <a:spcPts val="1001"/>
              </a:spcBef>
              <a:buNone/>
              <a:tabLst>
                <a:tab pos="0" algn="l"/>
              </a:tabLst>
            </a:pPr>
            <a:r>
              <a:rPr lang="fr-FR" sz="2800" b="0" strike="noStrike" spc="-1">
                <a:solidFill>
                  <a:srgbClr val="000000"/>
                </a:solidFill>
                <a:latin typeface="Segoe UI"/>
              </a:rPr>
              <a:t>- Titre de la partie</a:t>
            </a:r>
            <a:endParaRPr lang="fr-FR" sz="2800" b="0" strike="noStrike" spc="-1">
              <a:solidFill>
                <a:srgbClr val="000000"/>
              </a:solidFill>
              <a:latin typeface="Calibri"/>
            </a:endParaRPr>
          </a:p>
        </p:txBody>
      </p:sp>
      <p:sp>
        <p:nvSpPr>
          <p:cNvPr id="57" name="PlaceHolder 12"/>
          <p:cNvSpPr>
            <a:spLocks noGrp="1"/>
          </p:cNvSpPr>
          <p:nvPr>
            <p:ph type="body"/>
          </p:nvPr>
        </p:nvSpPr>
        <p:spPr>
          <a:xfrm>
            <a:off x="10132560" y="4698720"/>
            <a:ext cx="1391760" cy="569880"/>
          </a:xfrm>
          <a:prstGeom prst="rect">
            <a:avLst/>
          </a:prstGeom>
          <a:noFill/>
          <a:ln w="0">
            <a:noFill/>
          </a:ln>
        </p:spPr>
        <p:txBody>
          <a:bodyPr anchor="t">
            <a:noAutofit/>
          </a:bodyPr>
          <a:lstStyle/>
          <a:p>
            <a:pPr>
              <a:lnSpc>
                <a:spcPct val="90000"/>
              </a:lnSpc>
              <a:spcBef>
                <a:spcPts val="1001"/>
              </a:spcBef>
              <a:buNone/>
              <a:tabLst>
                <a:tab pos="0" algn="l"/>
              </a:tabLst>
            </a:pPr>
            <a:r>
              <a:rPr lang="fr-FR" sz="1800" b="0" strike="noStrike" spc="-1">
                <a:solidFill>
                  <a:srgbClr val="000000"/>
                </a:solidFill>
                <a:latin typeface="Segoe UI"/>
              </a:rPr>
              <a:t>p numéro de slide</a:t>
            </a:r>
            <a:endParaRPr lang="fr-FR" sz="1800" b="0" strike="noStrike" spc="-1">
              <a:solidFill>
                <a:srgbClr val="000000"/>
              </a:solidFill>
              <a:latin typeface="Calibri"/>
            </a:endParaRPr>
          </a:p>
        </p:txBody>
      </p:sp>
      <p:sp>
        <p:nvSpPr>
          <p:cNvPr id="58" name="PlaceHolder 13"/>
          <p:cNvSpPr>
            <a:spLocks noGrp="1"/>
          </p:cNvSpPr>
          <p:nvPr>
            <p:ph type="body"/>
          </p:nvPr>
        </p:nvSpPr>
        <p:spPr>
          <a:xfrm>
            <a:off x="835200" y="5380560"/>
            <a:ext cx="860760" cy="569880"/>
          </a:xfrm>
          <a:prstGeom prst="rect">
            <a:avLst/>
          </a:prstGeom>
          <a:noFill/>
          <a:ln w="0">
            <a:noFill/>
          </a:ln>
        </p:spPr>
        <p:txBody>
          <a:bodyPr anchor="t">
            <a:noAutofit/>
          </a:bodyPr>
          <a:lstStyle/>
          <a:p>
            <a:pPr>
              <a:lnSpc>
                <a:spcPct val="90000"/>
              </a:lnSpc>
              <a:spcBef>
                <a:spcPts val="1001"/>
              </a:spcBef>
              <a:buNone/>
              <a:tabLst>
                <a:tab pos="0" algn="l"/>
              </a:tabLst>
            </a:pPr>
            <a:r>
              <a:rPr lang="fr-FR" sz="2800" b="0" strike="noStrike" spc="-1">
                <a:solidFill>
                  <a:srgbClr val="000000"/>
                </a:solidFill>
                <a:latin typeface="Segoe UI"/>
              </a:rPr>
              <a:t>N°</a:t>
            </a:r>
            <a:endParaRPr lang="fr-FR" sz="2800" b="0" strike="noStrike" spc="-1">
              <a:solidFill>
                <a:srgbClr val="000000"/>
              </a:solidFill>
              <a:latin typeface="Calibri"/>
            </a:endParaRPr>
          </a:p>
        </p:txBody>
      </p:sp>
      <p:sp>
        <p:nvSpPr>
          <p:cNvPr id="59" name="PlaceHolder 14"/>
          <p:cNvSpPr>
            <a:spLocks noGrp="1"/>
          </p:cNvSpPr>
          <p:nvPr>
            <p:ph type="body"/>
          </p:nvPr>
        </p:nvSpPr>
        <p:spPr>
          <a:xfrm>
            <a:off x="1816920" y="5380560"/>
            <a:ext cx="7824600" cy="569880"/>
          </a:xfrm>
          <a:prstGeom prst="rect">
            <a:avLst/>
          </a:prstGeom>
          <a:noFill/>
          <a:ln w="0">
            <a:noFill/>
          </a:ln>
        </p:spPr>
        <p:txBody>
          <a:bodyPr anchor="t">
            <a:noAutofit/>
          </a:bodyPr>
          <a:lstStyle/>
          <a:p>
            <a:pPr>
              <a:lnSpc>
                <a:spcPct val="90000"/>
              </a:lnSpc>
              <a:spcBef>
                <a:spcPts val="1001"/>
              </a:spcBef>
              <a:buNone/>
              <a:tabLst>
                <a:tab pos="0" algn="l"/>
              </a:tabLst>
            </a:pPr>
            <a:r>
              <a:rPr lang="fr-FR" sz="2800" b="0" strike="noStrike" spc="-1">
                <a:solidFill>
                  <a:srgbClr val="000000"/>
                </a:solidFill>
                <a:latin typeface="Segoe UI"/>
              </a:rPr>
              <a:t>- Titre de la partie</a:t>
            </a:r>
            <a:endParaRPr lang="fr-FR" sz="2800" b="0" strike="noStrike" spc="-1">
              <a:solidFill>
                <a:srgbClr val="000000"/>
              </a:solidFill>
              <a:latin typeface="Calibri"/>
            </a:endParaRPr>
          </a:p>
        </p:txBody>
      </p:sp>
      <p:sp>
        <p:nvSpPr>
          <p:cNvPr id="60" name="PlaceHolder 15"/>
          <p:cNvSpPr>
            <a:spLocks noGrp="1"/>
          </p:cNvSpPr>
          <p:nvPr>
            <p:ph type="body"/>
          </p:nvPr>
        </p:nvSpPr>
        <p:spPr>
          <a:xfrm>
            <a:off x="10132560" y="5382000"/>
            <a:ext cx="1391760" cy="569880"/>
          </a:xfrm>
          <a:prstGeom prst="rect">
            <a:avLst/>
          </a:prstGeom>
          <a:noFill/>
          <a:ln w="0">
            <a:noFill/>
          </a:ln>
        </p:spPr>
        <p:txBody>
          <a:bodyPr anchor="t">
            <a:noAutofit/>
          </a:bodyPr>
          <a:lstStyle/>
          <a:p>
            <a:pPr>
              <a:lnSpc>
                <a:spcPct val="90000"/>
              </a:lnSpc>
              <a:spcBef>
                <a:spcPts val="1001"/>
              </a:spcBef>
              <a:buNone/>
              <a:tabLst>
                <a:tab pos="0" algn="l"/>
              </a:tabLst>
            </a:pPr>
            <a:r>
              <a:rPr lang="fr-FR" sz="1800" b="0" strike="noStrike" spc="-1">
                <a:solidFill>
                  <a:srgbClr val="000000"/>
                </a:solidFill>
                <a:latin typeface="Segoe UI"/>
              </a:rPr>
              <a:t>p numéro de slide</a:t>
            </a:r>
            <a:endParaRPr lang="fr-FR" sz="1800" b="0" strike="noStrike" spc="-1">
              <a:solidFill>
                <a:srgbClr val="000000"/>
              </a:solidFill>
              <a:latin typeface="Calibri"/>
            </a:endParaRPr>
          </a:p>
        </p:txBody>
      </p:sp>
      <p:sp>
        <p:nvSpPr>
          <p:cNvPr id="61" name="ZoneTexte 1"/>
          <p:cNvSpPr/>
          <p:nvPr/>
        </p:nvSpPr>
        <p:spPr>
          <a:xfrm>
            <a:off x="287640" y="1502280"/>
            <a:ext cx="34513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fr-FR" sz="3200" b="1" strike="noStrike" spc="-1">
                <a:solidFill>
                  <a:srgbClr val="0000CE"/>
                </a:solidFill>
                <a:latin typeface="Segoe UI"/>
              </a:rPr>
              <a:t>Sommaire</a:t>
            </a:r>
            <a:endParaRPr lang="fr-BE" sz="3200" b="0" strike="noStrike" spc="-1">
              <a:latin typeface="Arial"/>
            </a:endParaRPr>
          </a:p>
        </p:txBody>
      </p:sp>
      <p:pic>
        <p:nvPicPr>
          <p:cNvPr id="62" name="Image 2"/>
          <p:cNvPicPr/>
          <p:nvPr/>
        </p:nvPicPr>
        <p:blipFill>
          <a:blip r:embed="rId16"/>
          <a:stretch/>
        </p:blipFill>
        <p:spPr>
          <a:xfrm>
            <a:off x="11353680" y="5959440"/>
            <a:ext cx="837720" cy="898200"/>
          </a:xfrm>
          <a:prstGeom prst="rect">
            <a:avLst/>
          </a:prstGeom>
          <a:ln w="0">
            <a:noFill/>
          </a:ln>
        </p:spPr>
      </p:pic>
      <p:sp>
        <p:nvSpPr>
          <p:cNvPr id="63" name="PlaceHolder 16"/>
          <p:cNvSpPr>
            <a:spLocks noGrp="1"/>
          </p:cNvSpPr>
          <p:nvPr>
            <p:ph type="sldNum" idx="1"/>
          </p:nvPr>
        </p:nvSpPr>
        <p:spPr>
          <a:xfrm>
            <a:off x="9448920" y="6500160"/>
            <a:ext cx="2742840" cy="364680"/>
          </a:xfrm>
          <a:prstGeom prst="rect">
            <a:avLst/>
          </a:prstGeom>
          <a:noFill/>
          <a:ln w="0">
            <a:noFill/>
          </a:ln>
        </p:spPr>
        <p:txBody>
          <a:bodyPr anchor="ctr">
            <a:noAutofit/>
          </a:bodyPr>
          <a:lstStyle>
            <a:lvl1pPr algn="r">
              <a:lnSpc>
                <a:spcPct val="100000"/>
              </a:lnSpc>
              <a:buNone/>
              <a:defRPr lang="fr-FR" sz="1200" b="0" strike="noStrike" spc="-1">
                <a:solidFill>
                  <a:srgbClr val="FFFFFF"/>
                </a:solidFill>
                <a:latin typeface="Segoe UI"/>
              </a:defRPr>
            </a:lvl1pPr>
          </a:lstStyle>
          <a:p>
            <a:pPr algn="r">
              <a:lnSpc>
                <a:spcPct val="100000"/>
              </a:lnSpc>
              <a:buNone/>
            </a:pPr>
            <a:fld id="{A4507E36-698F-4945-AA32-92B1FAB19F60}" type="slidenum">
              <a:rPr lang="fr-FR" sz="1200" b="0" strike="noStrike" spc="-1">
                <a:solidFill>
                  <a:srgbClr val="FFFFFF"/>
                </a:solidFill>
                <a:latin typeface="Segoe UI"/>
              </a:rPr>
              <a:t>‹N°›</a:t>
            </a:fld>
            <a:endParaRPr lang="fr-BE" sz="1200" b="0" strike="noStrike" spc="-1">
              <a:latin typeface="Times New Roman"/>
            </a:endParaRPr>
          </a:p>
        </p:txBody>
      </p:sp>
      <p:sp>
        <p:nvSpPr>
          <p:cNvPr id="64" name="PlaceHolder 17"/>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fr-FR" sz="1800" b="0" strike="noStrike" spc="-1">
                <a:solidFill>
                  <a:srgbClr val="000000"/>
                </a:solidFill>
                <a:latin typeface="Calibri"/>
              </a:rPr>
              <a:t>Cliquez pour éditer le format du texte-titre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1" name="Image 6"/>
          <p:cNvPicPr/>
          <p:nvPr/>
        </p:nvPicPr>
        <p:blipFill>
          <a:blip r:embed="rId14"/>
          <a:srcRect l="23117" t="2660" r="63909" b="3502"/>
          <a:stretch/>
        </p:blipFill>
        <p:spPr>
          <a:xfrm>
            <a:off x="0" y="0"/>
            <a:ext cx="2547360" cy="6857640"/>
          </a:xfrm>
          <a:prstGeom prst="rect">
            <a:avLst/>
          </a:prstGeom>
          <a:ln w="0">
            <a:noFill/>
          </a:ln>
        </p:spPr>
      </p:pic>
      <p:pic>
        <p:nvPicPr>
          <p:cNvPr id="102" name="Image 10" descr="Une image contenant dessin&#10;&#10;Description générée automatiquement"/>
          <p:cNvPicPr/>
          <p:nvPr/>
        </p:nvPicPr>
        <p:blipFill>
          <a:blip r:embed="rId15"/>
          <a:stretch/>
        </p:blipFill>
        <p:spPr>
          <a:xfrm>
            <a:off x="9747720" y="131400"/>
            <a:ext cx="2285640" cy="826200"/>
          </a:xfrm>
          <a:prstGeom prst="rect">
            <a:avLst/>
          </a:prstGeom>
          <a:ln w="0">
            <a:noFill/>
          </a:ln>
        </p:spPr>
      </p:pic>
      <p:sp>
        <p:nvSpPr>
          <p:cNvPr id="103" name="PlaceHolder 1"/>
          <p:cNvSpPr>
            <a:spLocks noGrp="1"/>
          </p:cNvSpPr>
          <p:nvPr>
            <p:ph type="body"/>
          </p:nvPr>
        </p:nvSpPr>
        <p:spPr>
          <a:xfrm>
            <a:off x="2876040" y="3080880"/>
            <a:ext cx="8857440" cy="696240"/>
          </a:xfrm>
          <a:prstGeom prst="rect">
            <a:avLst/>
          </a:prstGeom>
          <a:noFill/>
          <a:ln w="0">
            <a:noFill/>
          </a:ln>
        </p:spPr>
        <p:txBody>
          <a:bodyPr anchor="t">
            <a:noAutofit/>
          </a:bodyPr>
          <a:lstStyle/>
          <a:p>
            <a:pPr>
              <a:lnSpc>
                <a:spcPct val="90000"/>
              </a:lnSpc>
              <a:spcBef>
                <a:spcPts val="1001"/>
              </a:spcBef>
              <a:buNone/>
              <a:tabLst>
                <a:tab pos="0" algn="l"/>
              </a:tabLst>
            </a:pPr>
            <a:r>
              <a:rPr lang="fr-FR" sz="3200" b="0" strike="noStrike" spc="-1">
                <a:solidFill>
                  <a:srgbClr val="000000"/>
                </a:solidFill>
                <a:latin typeface="Segoe UI"/>
              </a:rPr>
              <a:t>N° - Titre de la partie</a:t>
            </a:r>
            <a:endParaRPr lang="fr-FR" sz="3200" b="0" strike="noStrike" spc="-1">
              <a:solidFill>
                <a:srgbClr val="000000"/>
              </a:solidFill>
              <a:latin typeface="Calibri"/>
            </a:endParaRPr>
          </a:p>
        </p:txBody>
      </p:sp>
      <p:pic>
        <p:nvPicPr>
          <p:cNvPr id="104" name="Image 1"/>
          <p:cNvPicPr/>
          <p:nvPr/>
        </p:nvPicPr>
        <p:blipFill>
          <a:blip r:embed="rId16"/>
          <a:stretch/>
        </p:blipFill>
        <p:spPr>
          <a:xfrm>
            <a:off x="11353680" y="5959440"/>
            <a:ext cx="837720" cy="898200"/>
          </a:xfrm>
          <a:prstGeom prst="rect">
            <a:avLst/>
          </a:prstGeom>
          <a:ln w="0">
            <a:noFill/>
          </a:ln>
        </p:spPr>
      </p:pic>
      <p:sp>
        <p:nvSpPr>
          <p:cNvPr id="105" name="PlaceHolder 2"/>
          <p:cNvSpPr>
            <a:spLocks noGrp="1"/>
          </p:cNvSpPr>
          <p:nvPr>
            <p:ph type="sldNum" idx="2"/>
          </p:nvPr>
        </p:nvSpPr>
        <p:spPr>
          <a:xfrm>
            <a:off x="9448920" y="6492960"/>
            <a:ext cx="2742840" cy="364680"/>
          </a:xfrm>
          <a:prstGeom prst="rect">
            <a:avLst/>
          </a:prstGeom>
          <a:noFill/>
          <a:ln w="0">
            <a:noFill/>
          </a:ln>
        </p:spPr>
        <p:txBody>
          <a:bodyPr anchor="ctr">
            <a:noAutofit/>
          </a:bodyPr>
          <a:lstStyle>
            <a:lvl1pPr algn="r">
              <a:lnSpc>
                <a:spcPct val="100000"/>
              </a:lnSpc>
              <a:buNone/>
              <a:defRPr lang="fr-FR" sz="1200" b="0" strike="noStrike" spc="-1">
                <a:solidFill>
                  <a:srgbClr val="FFFFFF"/>
                </a:solidFill>
                <a:latin typeface="Segoe UI"/>
              </a:defRPr>
            </a:lvl1pPr>
          </a:lstStyle>
          <a:p>
            <a:pPr algn="r">
              <a:lnSpc>
                <a:spcPct val="100000"/>
              </a:lnSpc>
              <a:buNone/>
            </a:pPr>
            <a:fld id="{C7983E36-F9E0-46BF-B564-55875868C310}" type="slidenum">
              <a:rPr lang="fr-FR" sz="1200" b="0" strike="noStrike" spc="-1">
                <a:solidFill>
                  <a:srgbClr val="FFFFFF"/>
                </a:solidFill>
                <a:latin typeface="Segoe UI"/>
              </a:rPr>
              <a:t>‹N°›</a:t>
            </a:fld>
            <a:endParaRPr lang="fr-BE" sz="1200" b="0" strike="noStrike" spc="-1">
              <a:latin typeface="Times New Roman"/>
            </a:endParaRPr>
          </a:p>
        </p:txBody>
      </p:sp>
      <p:sp>
        <p:nvSpPr>
          <p:cNvPr id="106"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fr-FR" sz="1800" b="0" strike="noStrike" spc="-1">
                <a:solidFill>
                  <a:srgbClr val="000000"/>
                </a:solidFill>
                <a:latin typeface="Calibri"/>
              </a:rPr>
              <a:t>Cliquez pour éditer le format du texte-titre</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 name="Rectangle 7"/>
          <p:cNvSpPr/>
          <p:nvPr/>
        </p:nvSpPr>
        <p:spPr>
          <a:xfrm>
            <a:off x="0" y="0"/>
            <a:ext cx="12191760" cy="894960"/>
          </a:xfrm>
          <a:prstGeom prst="rect">
            <a:avLst/>
          </a:prstGeom>
          <a:gradFill rotWithShape="0">
            <a:gsLst>
              <a:gs pos="0">
                <a:srgbClr val="000066"/>
              </a:gs>
              <a:gs pos="100000">
                <a:srgbClr val="004DA2"/>
              </a:gs>
            </a:gsLst>
            <a:lin ang="13500000"/>
          </a:gradFill>
          <a:ln>
            <a:noFill/>
          </a:ln>
        </p:spPr>
        <p:style>
          <a:lnRef idx="2">
            <a:schemeClr val="accent1">
              <a:shade val="50000"/>
            </a:schemeClr>
          </a:lnRef>
          <a:fillRef idx="1">
            <a:schemeClr val="accent1"/>
          </a:fillRef>
          <a:effectRef idx="0">
            <a:schemeClr val="accent1"/>
          </a:effectRef>
          <a:fontRef idx="minor"/>
        </p:style>
      </p:sp>
      <p:sp>
        <p:nvSpPr>
          <p:cNvPr id="144" name="PlaceHolder 1"/>
          <p:cNvSpPr>
            <a:spLocks noGrp="1"/>
          </p:cNvSpPr>
          <p:nvPr>
            <p:ph type="body"/>
          </p:nvPr>
        </p:nvSpPr>
        <p:spPr>
          <a:xfrm>
            <a:off x="0" y="214200"/>
            <a:ext cx="9900000" cy="428400"/>
          </a:xfrm>
          <a:prstGeom prst="rect">
            <a:avLst/>
          </a:prstGeom>
          <a:noFill/>
          <a:ln w="0">
            <a:noFill/>
          </a:ln>
        </p:spPr>
        <p:txBody>
          <a:bodyPr anchor="t">
            <a:noAutofit/>
          </a:bodyPr>
          <a:lstStyle/>
          <a:p>
            <a:pPr>
              <a:lnSpc>
                <a:spcPct val="90000"/>
              </a:lnSpc>
              <a:spcBef>
                <a:spcPts val="1001"/>
              </a:spcBef>
              <a:buNone/>
              <a:tabLst>
                <a:tab pos="0" algn="l"/>
              </a:tabLst>
            </a:pPr>
            <a:r>
              <a:rPr lang="fr-FR" sz="2800" b="0" strike="noStrike" spc="-1">
                <a:solidFill>
                  <a:srgbClr val="FFFFFF"/>
                </a:solidFill>
                <a:latin typeface="Segoe UI"/>
              </a:rPr>
              <a:t>N° - Titre de la partie</a:t>
            </a:r>
            <a:endParaRPr lang="fr-FR" sz="2800" b="0" strike="noStrike" spc="-1">
              <a:solidFill>
                <a:srgbClr val="000000"/>
              </a:solidFill>
              <a:latin typeface="Calibri"/>
            </a:endParaRPr>
          </a:p>
        </p:txBody>
      </p:sp>
      <p:pic>
        <p:nvPicPr>
          <p:cNvPr id="145" name="Image 16" descr="Une image contenant dessin&#10;&#10;Description générée automatiquement"/>
          <p:cNvPicPr/>
          <p:nvPr/>
        </p:nvPicPr>
        <p:blipFill>
          <a:blip r:embed="rId14"/>
          <a:stretch/>
        </p:blipFill>
        <p:spPr>
          <a:xfrm>
            <a:off x="10059840" y="87120"/>
            <a:ext cx="1855800" cy="682920"/>
          </a:xfrm>
          <a:prstGeom prst="rect">
            <a:avLst/>
          </a:prstGeom>
          <a:ln w="0">
            <a:noFill/>
          </a:ln>
        </p:spPr>
      </p:pic>
      <p:pic>
        <p:nvPicPr>
          <p:cNvPr id="146" name="Image 1"/>
          <p:cNvPicPr/>
          <p:nvPr/>
        </p:nvPicPr>
        <p:blipFill>
          <a:blip r:embed="rId15"/>
          <a:stretch/>
        </p:blipFill>
        <p:spPr>
          <a:xfrm>
            <a:off x="11353680" y="5959440"/>
            <a:ext cx="837720" cy="898200"/>
          </a:xfrm>
          <a:prstGeom prst="rect">
            <a:avLst/>
          </a:prstGeom>
          <a:ln w="0">
            <a:noFill/>
          </a:ln>
        </p:spPr>
      </p:pic>
      <p:sp>
        <p:nvSpPr>
          <p:cNvPr id="147" name="PlaceHolder 2"/>
          <p:cNvSpPr>
            <a:spLocks noGrp="1"/>
          </p:cNvSpPr>
          <p:nvPr>
            <p:ph type="sldNum" idx="3"/>
          </p:nvPr>
        </p:nvSpPr>
        <p:spPr>
          <a:xfrm>
            <a:off x="9448920" y="6492960"/>
            <a:ext cx="2742840" cy="364680"/>
          </a:xfrm>
          <a:prstGeom prst="rect">
            <a:avLst/>
          </a:prstGeom>
          <a:noFill/>
          <a:ln w="0">
            <a:noFill/>
          </a:ln>
        </p:spPr>
        <p:txBody>
          <a:bodyPr anchor="ctr">
            <a:noAutofit/>
          </a:bodyPr>
          <a:lstStyle>
            <a:lvl1pPr algn="r">
              <a:lnSpc>
                <a:spcPct val="100000"/>
              </a:lnSpc>
              <a:buNone/>
              <a:defRPr lang="fr-FR" sz="1200" b="0" strike="noStrike" spc="-1">
                <a:solidFill>
                  <a:srgbClr val="FFFFFF"/>
                </a:solidFill>
                <a:latin typeface="Segoe UI"/>
              </a:defRPr>
            </a:lvl1pPr>
          </a:lstStyle>
          <a:p>
            <a:pPr algn="r">
              <a:lnSpc>
                <a:spcPct val="100000"/>
              </a:lnSpc>
              <a:buNone/>
            </a:pPr>
            <a:fld id="{C9DB0E66-AD07-47C2-B321-2A9BF0C31DC6}" type="slidenum">
              <a:rPr lang="fr-FR" sz="1200" b="0" strike="noStrike" spc="-1">
                <a:solidFill>
                  <a:srgbClr val="FFFFFF"/>
                </a:solidFill>
                <a:latin typeface="Segoe UI"/>
              </a:rPr>
              <a:t>‹N°›</a:t>
            </a:fld>
            <a:endParaRPr lang="fr-BE" sz="1200" b="0" strike="noStrike" spc="-1">
              <a:latin typeface="Times New Roman"/>
            </a:endParaRPr>
          </a:p>
        </p:txBody>
      </p:sp>
      <p:sp>
        <p:nvSpPr>
          <p:cNvPr id="148" name="PlaceHolder 3"/>
          <p:cNvSpPr>
            <a:spLocks noGrp="1"/>
          </p:cNvSpPr>
          <p:nvPr>
            <p:ph type="body"/>
          </p:nvPr>
        </p:nvSpPr>
        <p:spPr>
          <a:xfrm>
            <a:off x="838080" y="1303560"/>
            <a:ext cx="10515240" cy="4872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fr-FR" sz="2800" b="0" strike="noStrike" spc="-1">
                <a:solidFill>
                  <a:srgbClr val="000000"/>
                </a:solidFill>
                <a:latin typeface="Segoe UI"/>
              </a:rPr>
              <a:t>Cliquez pour modifier les styles du texte du masque</a:t>
            </a:r>
            <a:endParaRPr lang="fr-FR" sz="2800" b="0" strike="noStrike" spc="-1">
              <a:solidFill>
                <a:srgbClr val="000000"/>
              </a:solidFill>
              <a:latin typeface="Calibri"/>
            </a:endParaRPr>
          </a:p>
          <a:p>
            <a:pPr marL="685800" lvl="1" indent="-228600">
              <a:lnSpc>
                <a:spcPct val="90000"/>
              </a:lnSpc>
              <a:spcBef>
                <a:spcPts val="499"/>
              </a:spcBef>
              <a:buClr>
                <a:srgbClr val="000000"/>
              </a:buClr>
              <a:buFont typeface="Arial"/>
              <a:buChar char="•"/>
            </a:pPr>
            <a:r>
              <a:rPr lang="fr-FR" sz="2400" b="0" strike="noStrike" spc="-1">
                <a:solidFill>
                  <a:srgbClr val="000000"/>
                </a:solidFill>
                <a:latin typeface="Segoe UI"/>
              </a:rPr>
              <a:t>Deuxième niveau</a:t>
            </a:r>
            <a:endParaRPr lang="fr-FR" sz="2400" b="0" strike="noStrike" spc="-1">
              <a:solidFill>
                <a:srgbClr val="000000"/>
              </a:solidFill>
              <a:latin typeface="Calibri"/>
            </a:endParaRPr>
          </a:p>
          <a:p>
            <a:pPr marL="1143000" lvl="2" indent="-228600">
              <a:lnSpc>
                <a:spcPct val="90000"/>
              </a:lnSpc>
              <a:spcBef>
                <a:spcPts val="499"/>
              </a:spcBef>
              <a:buClr>
                <a:srgbClr val="000000"/>
              </a:buClr>
              <a:buFont typeface="Arial"/>
              <a:buChar char="•"/>
            </a:pPr>
            <a:r>
              <a:rPr lang="fr-FR" sz="2000" b="0" strike="noStrike" spc="-1">
                <a:solidFill>
                  <a:srgbClr val="000000"/>
                </a:solidFill>
                <a:latin typeface="Segoe UI"/>
              </a:rPr>
              <a:t>Troisième niveau</a:t>
            </a:r>
            <a:endParaRPr lang="fr-FR" sz="2000" b="0" strike="noStrike" spc="-1">
              <a:solidFill>
                <a:srgbClr val="000000"/>
              </a:solidFill>
              <a:latin typeface="Calibri"/>
            </a:endParaRPr>
          </a:p>
          <a:p>
            <a:pPr marL="1600200" lvl="3" indent="-228600">
              <a:lnSpc>
                <a:spcPct val="90000"/>
              </a:lnSpc>
              <a:spcBef>
                <a:spcPts val="499"/>
              </a:spcBef>
              <a:buClr>
                <a:srgbClr val="000000"/>
              </a:buClr>
              <a:buFont typeface="Arial"/>
              <a:buChar char="•"/>
            </a:pPr>
            <a:r>
              <a:rPr lang="fr-FR" sz="1800" b="0" strike="noStrike" spc="-1">
                <a:solidFill>
                  <a:srgbClr val="000000"/>
                </a:solidFill>
                <a:latin typeface="Segoe UI"/>
              </a:rPr>
              <a:t>Quatrième niveau</a:t>
            </a:r>
            <a:endParaRPr lang="fr-FR" sz="1800" b="0" strike="noStrike" spc="-1">
              <a:solidFill>
                <a:srgbClr val="000000"/>
              </a:solidFill>
              <a:latin typeface="Calibri"/>
            </a:endParaRPr>
          </a:p>
          <a:p>
            <a:pPr marL="2057400" lvl="4" indent="-228600">
              <a:lnSpc>
                <a:spcPct val="90000"/>
              </a:lnSpc>
              <a:spcBef>
                <a:spcPts val="499"/>
              </a:spcBef>
              <a:buClr>
                <a:srgbClr val="000000"/>
              </a:buClr>
              <a:buFont typeface="Arial"/>
              <a:buChar char="•"/>
            </a:pPr>
            <a:r>
              <a:rPr lang="fr-FR" sz="1800" b="0" strike="noStrike" spc="-1">
                <a:solidFill>
                  <a:srgbClr val="000000"/>
                </a:solidFill>
                <a:latin typeface="Segoe UI"/>
              </a:rPr>
              <a:t>Cinquième niveau</a:t>
            </a:r>
            <a:endParaRPr lang="fr-FR" sz="1800" b="0" strike="noStrike" spc="-1">
              <a:solidFill>
                <a:srgbClr val="000000"/>
              </a:solidFill>
              <a:latin typeface="Calibri"/>
            </a:endParaRPr>
          </a:p>
        </p:txBody>
      </p:sp>
      <p:sp>
        <p:nvSpPr>
          <p:cNvPr id="149"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fr-FR" sz="1800" b="0" strike="noStrike" spc="-1">
                <a:solidFill>
                  <a:srgbClr val="000000"/>
                </a:solidFill>
                <a:latin typeface="Calibri"/>
              </a:rPr>
              <a:t>Cliquez pour éditer le format du texte-titre</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4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2.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42.xml"/><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2.xml"/><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048120" y="2467080"/>
            <a:ext cx="8621280" cy="1042560"/>
          </a:xfrm>
          <a:prstGeom prst="rect">
            <a:avLst/>
          </a:prstGeom>
          <a:noFill/>
          <a:ln w="0">
            <a:noFill/>
          </a:ln>
        </p:spPr>
        <p:txBody>
          <a:bodyPr lIns="91440" tIns="45720" rIns="91440" bIns="45720" anchor="ctr">
            <a:noAutofit/>
          </a:bodyPr>
          <a:lstStyle/>
          <a:p>
            <a:pPr algn="r"/>
            <a:r>
              <a:rPr lang="fr-FR" b="1" i="1" u="sng" dirty="0">
                <a:solidFill>
                  <a:schemeClr val="bg1"/>
                </a:solidFill>
              </a:rPr>
              <a:t>LOT </a:t>
            </a:r>
            <a:r>
              <a:rPr lang="fr-FR" b="1" i="1" u="sng">
                <a:solidFill>
                  <a:schemeClr val="bg1"/>
                </a:solidFill>
              </a:rPr>
              <a:t>SIZING PROBLEM</a:t>
            </a:r>
            <a:r>
              <a:rPr lang="fr-FR" u="sng">
                <a:solidFill>
                  <a:schemeClr val="bg1"/>
                </a:solidFill>
              </a:rPr>
              <a:t> </a:t>
            </a:r>
            <a:endParaRPr lang="fr-FR" sz="4400" strike="noStrike" spc="-1" dirty="0">
              <a:solidFill>
                <a:schemeClr val="bg1"/>
              </a:solidFill>
              <a:latin typeface="Calibri"/>
            </a:endParaRPr>
          </a:p>
        </p:txBody>
      </p:sp>
      <p:sp>
        <p:nvSpPr>
          <p:cNvPr id="187" name="PlaceHolder 2"/>
          <p:cNvSpPr>
            <a:spLocks noGrp="1"/>
          </p:cNvSpPr>
          <p:nvPr>
            <p:ph type="subTitle"/>
          </p:nvPr>
        </p:nvSpPr>
        <p:spPr>
          <a:xfrm>
            <a:off x="2568060" y="3509640"/>
            <a:ext cx="8621280" cy="520200"/>
          </a:xfrm>
          <a:prstGeom prst="rect">
            <a:avLst/>
          </a:prstGeom>
          <a:noFill/>
          <a:ln w="0">
            <a:noFill/>
          </a:ln>
        </p:spPr>
        <p:txBody>
          <a:bodyPr lIns="91440" tIns="45720" rIns="91440" bIns="45720" anchor="t">
            <a:noAutofit/>
          </a:bodyPr>
          <a:lstStyle/>
          <a:p>
            <a:pPr algn="r">
              <a:spcBef>
                <a:spcPts val="1001"/>
              </a:spcBef>
              <a:buNone/>
              <a:tabLst>
                <a:tab pos="0" algn="l"/>
              </a:tabLst>
            </a:pPr>
            <a:r>
              <a:rPr lang="fr-FR" sz="2400" spc="-1" dirty="0">
                <a:solidFill>
                  <a:srgbClr val="FFFFFF"/>
                </a:solidFill>
                <a:latin typeface="Segoe UI Historic"/>
                <a:ea typeface="Segoe UI Historic"/>
              </a:rPr>
              <a:t>GP27</a:t>
            </a:r>
            <a:r>
              <a:rPr lang="fr-FR" sz="2400" b="0" strike="noStrike" spc="-1" dirty="0">
                <a:solidFill>
                  <a:srgbClr val="FFFFFF"/>
                </a:solidFill>
                <a:latin typeface="Segoe UI Historic"/>
                <a:ea typeface="Segoe UI Historic"/>
              </a:rPr>
              <a:t>– </a:t>
            </a:r>
            <a:r>
              <a:rPr lang="fr-FR" sz="2400" spc="-1" dirty="0">
                <a:solidFill>
                  <a:srgbClr val="FFFFFF"/>
                </a:solidFill>
                <a:latin typeface="Consolas"/>
                <a:ea typeface="Segoe UI Historic"/>
              </a:rPr>
              <a:t>PROBLEME DE LOT SIZING</a:t>
            </a:r>
            <a:r>
              <a:rPr lang="fr-FR" sz="2400" spc="-1" dirty="0">
                <a:solidFill>
                  <a:srgbClr val="FFFFFF"/>
                </a:solidFill>
                <a:latin typeface="Segoe UI Historic"/>
                <a:ea typeface="Segoe UI Historic"/>
              </a:rPr>
              <a:t>  </a:t>
            </a:r>
            <a:endParaRPr lang="fr-FR" sz="2400" b="0" strike="noStrike" spc="-1" dirty="0">
              <a:solidFill>
                <a:srgbClr val="FFFFFF"/>
              </a:solidFill>
              <a:latin typeface="Segoe UI Historic"/>
              <a:ea typeface="Segoe UI Historic"/>
            </a:endParaRPr>
          </a:p>
        </p:txBody>
      </p:sp>
      <p:sp>
        <p:nvSpPr>
          <p:cNvPr id="188" name="PlaceHolder 3"/>
          <p:cNvSpPr>
            <a:spLocks noGrp="1"/>
          </p:cNvSpPr>
          <p:nvPr>
            <p:ph/>
          </p:nvPr>
        </p:nvSpPr>
        <p:spPr>
          <a:xfrm>
            <a:off x="220680" y="6427800"/>
            <a:ext cx="5084280" cy="339480"/>
          </a:xfrm>
          <a:prstGeom prst="rect">
            <a:avLst/>
          </a:prstGeom>
          <a:noFill/>
          <a:ln w="0">
            <a:noFill/>
          </a:ln>
        </p:spPr>
        <p:txBody>
          <a:bodyPr lIns="91440" tIns="45720" rIns="91440" bIns="45720" anchor="t">
            <a:noAutofit/>
          </a:bodyPr>
          <a:lstStyle/>
          <a:p>
            <a:pPr>
              <a:spcBef>
                <a:spcPts val="1001"/>
              </a:spcBef>
              <a:buNone/>
              <a:tabLst>
                <a:tab pos="0" algn="l"/>
              </a:tabLst>
            </a:pPr>
            <a:r>
              <a:rPr lang="fr-FR" sz="1800" spc="-1">
                <a:solidFill>
                  <a:srgbClr val="FFFFFF"/>
                </a:solidFill>
                <a:latin typeface="Consolas"/>
              </a:rPr>
              <a:t>LAMRISS AYOUB _ MAZOUZ DJABIR</a:t>
            </a:r>
          </a:p>
          <a:p>
            <a:pPr>
              <a:spcBef>
                <a:spcPts val="1001"/>
              </a:spcBef>
              <a:buNone/>
              <a:tabLst>
                <a:tab pos="0" algn="l"/>
              </a:tabLst>
            </a:pPr>
            <a:endParaRPr lang="fr-FR" sz="1800" spc="-1">
              <a:solidFill>
                <a:srgbClr val="FFFFFF"/>
              </a:solidFill>
              <a:latin typeface="Segoe UI"/>
            </a:endParaRPr>
          </a:p>
        </p:txBody>
      </p:sp>
      <p:sp>
        <p:nvSpPr>
          <p:cNvPr id="189" name="PlaceHolder 4"/>
          <p:cNvSpPr>
            <a:spLocks noGrp="1"/>
          </p:cNvSpPr>
          <p:nvPr>
            <p:ph/>
          </p:nvPr>
        </p:nvSpPr>
        <p:spPr>
          <a:xfrm>
            <a:off x="9590040" y="6427800"/>
            <a:ext cx="2381040" cy="339480"/>
          </a:xfrm>
          <a:prstGeom prst="rect">
            <a:avLst/>
          </a:prstGeom>
          <a:noFill/>
          <a:ln w="0">
            <a:noFill/>
          </a:ln>
        </p:spPr>
        <p:txBody>
          <a:bodyPr anchor="t">
            <a:noAutofit/>
          </a:bodyPr>
          <a:lstStyle/>
          <a:p>
            <a:pPr algn="r">
              <a:lnSpc>
                <a:spcPct val="90000"/>
              </a:lnSpc>
              <a:spcBef>
                <a:spcPts val="1001"/>
              </a:spcBef>
              <a:buNone/>
              <a:tabLst>
                <a:tab pos="0" algn="l"/>
              </a:tabLst>
            </a:pPr>
            <a:r>
              <a:rPr lang="fr-FR" sz="1800" b="0" strike="noStrike" spc="-1">
                <a:solidFill>
                  <a:srgbClr val="FFFFFF"/>
                </a:solidFill>
                <a:latin typeface="Segoe UI"/>
              </a:rPr>
              <a:t>A23</a:t>
            </a:r>
            <a:endParaRPr lang="fr-FR" sz="1800" b="0" strike="noStrike" spc="-1">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E165037-1BC1-5015-E3EC-8BA74A77A1A8}"/>
              </a:ext>
            </a:extLst>
          </p:cNvPr>
          <p:cNvSpPr>
            <a:spLocks noGrp="1"/>
          </p:cNvSpPr>
          <p:nvPr>
            <p:ph type="sldNum" idx="3"/>
          </p:nvPr>
        </p:nvSpPr>
        <p:spPr/>
        <p:txBody>
          <a:bodyPr/>
          <a:lstStyle/>
          <a:p>
            <a:fld id="{E2757992-3B72-428C-BAA0-88D83EE38F3D}" type="slidenum">
              <a:rPr lang="fr-FR"/>
              <a:t>10</a:t>
            </a:fld>
            <a:endParaRPr lang="fr-FR"/>
          </a:p>
        </p:txBody>
      </p:sp>
      <p:sp>
        <p:nvSpPr>
          <p:cNvPr id="4" name="ZoneTexte 3">
            <a:extLst>
              <a:ext uri="{FF2B5EF4-FFF2-40B4-BE49-F238E27FC236}">
                <a16:creationId xmlns:a16="http://schemas.microsoft.com/office/drawing/2014/main" id="{23213C8B-B8CC-3AEF-3ED0-CC665E2E8799}"/>
              </a:ext>
            </a:extLst>
          </p:cNvPr>
          <p:cNvSpPr txBox="1"/>
          <p:nvPr/>
        </p:nvSpPr>
        <p:spPr>
          <a:xfrm>
            <a:off x="244928" y="253999"/>
            <a:ext cx="370275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solidFill>
                  <a:srgbClr val="FFFFFF"/>
                </a:solidFill>
                <a:latin typeface="Consolas"/>
              </a:rPr>
              <a:t>GP27_lot </a:t>
            </a:r>
            <a:r>
              <a:rPr lang="fr-FR" sz="2000" dirty="0" err="1">
                <a:solidFill>
                  <a:srgbClr val="FFFFFF"/>
                </a:solidFill>
                <a:latin typeface="Consolas"/>
              </a:rPr>
              <a:t>sizing</a:t>
            </a:r>
            <a:r>
              <a:rPr lang="fr-FR" sz="2000" dirty="0">
                <a:solidFill>
                  <a:srgbClr val="FFFFFF"/>
                </a:solidFill>
                <a:latin typeface="Consolas"/>
              </a:rPr>
              <a:t> </a:t>
            </a:r>
            <a:r>
              <a:rPr lang="fr-FR" sz="2000" dirty="0" err="1">
                <a:solidFill>
                  <a:srgbClr val="FFFFFF"/>
                </a:solidFill>
                <a:latin typeface="Consolas"/>
              </a:rPr>
              <a:t>problem</a:t>
            </a:r>
            <a:endParaRPr lang="fr-FR" dirty="0" err="1"/>
          </a:p>
        </p:txBody>
      </p:sp>
      <p:sp>
        <p:nvSpPr>
          <p:cNvPr id="5" name="ZoneTexte 4">
            <a:extLst>
              <a:ext uri="{FF2B5EF4-FFF2-40B4-BE49-F238E27FC236}">
                <a16:creationId xmlns:a16="http://schemas.microsoft.com/office/drawing/2014/main" id="{C19AAADC-679F-E863-F679-DF4EE7613E31}"/>
              </a:ext>
            </a:extLst>
          </p:cNvPr>
          <p:cNvSpPr txBox="1"/>
          <p:nvPr/>
        </p:nvSpPr>
        <p:spPr>
          <a:xfrm>
            <a:off x="126999" y="1043214"/>
            <a:ext cx="349612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latin typeface="Consolas"/>
              </a:rPr>
              <a:t>Analyse de sensibilité:</a:t>
            </a:r>
          </a:p>
        </p:txBody>
      </p:sp>
      <p:sp>
        <p:nvSpPr>
          <p:cNvPr id="6" name="ZoneTexte 5">
            <a:extLst>
              <a:ext uri="{FF2B5EF4-FFF2-40B4-BE49-F238E27FC236}">
                <a16:creationId xmlns:a16="http://schemas.microsoft.com/office/drawing/2014/main" id="{27BB93F5-4113-6496-7845-E6427E42DB40}"/>
              </a:ext>
            </a:extLst>
          </p:cNvPr>
          <p:cNvSpPr txBox="1"/>
          <p:nvPr/>
        </p:nvSpPr>
        <p:spPr>
          <a:xfrm>
            <a:off x="127000" y="1533071"/>
            <a:ext cx="73151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i="1" u="sng" dirty="0">
                <a:latin typeface="Consolas"/>
              </a:rPr>
              <a:t>Influence de la demande(D) sur le coût totale(TC):</a:t>
            </a:r>
          </a:p>
        </p:txBody>
      </p:sp>
      <p:sp>
        <p:nvSpPr>
          <p:cNvPr id="7" name="ZoneTexte 6">
            <a:extLst>
              <a:ext uri="{FF2B5EF4-FFF2-40B4-BE49-F238E27FC236}">
                <a16:creationId xmlns:a16="http://schemas.microsoft.com/office/drawing/2014/main" id="{4522F183-1748-01CE-0604-30FE38BB66ED}"/>
              </a:ext>
            </a:extLst>
          </p:cNvPr>
          <p:cNvSpPr txBox="1"/>
          <p:nvPr/>
        </p:nvSpPr>
        <p:spPr>
          <a:xfrm>
            <a:off x="163285" y="2177142"/>
            <a:ext cx="1094377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Consolas"/>
              </a:rPr>
              <a:t>La courbe de l'évolution du coût totale par rapport aux variations de la demande (en pourcentage):</a:t>
            </a:r>
          </a:p>
          <a:p>
            <a:r>
              <a:rPr lang="fr-FR" dirty="0">
                <a:latin typeface="Consolas"/>
              </a:rPr>
              <a:t>La courbe tracée par Python:</a:t>
            </a:r>
          </a:p>
        </p:txBody>
      </p:sp>
      <p:pic>
        <p:nvPicPr>
          <p:cNvPr id="8" name="Image 7" descr="Une image contenant ligne, diagramme, Tracé, texte&#10;&#10;Description générée automatiquement">
            <a:extLst>
              <a:ext uri="{FF2B5EF4-FFF2-40B4-BE49-F238E27FC236}">
                <a16:creationId xmlns:a16="http://schemas.microsoft.com/office/drawing/2014/main" id="{D580284C-ECB3-A4F7-4187-A9784C406A8D}"/>
              </a:ext>
            </a:extLst>
          </p:cNvPr>
          <p:cNvPicPr>
            <a:picLocks noChangeAspect="1"/>
          </p:cNvPicPr>
          <p:nvPr/>
        </p:nvPicPr>
        <p:blipFill>
          <a:blip r:embed="rId2"/>
          <a:stretch>
            <a:fillRect/>
          </a:stretch>
        </p:blipFill>
        <p:spPr>
          <a:xfrm>
            <a:off x="4953000" y="3252843"/>
            <a:ext cx="6096000" cy="3037453"/>
          </a:xfrm>
          <a:prstGeom prst="rect">
            <a:avLst/>
          </a:prstGeom>
        </p:spPr>
      </p:pic>
      <p:pic>
        <p:nvPicPr>
          <p:cNvPr id="9" name="Image 8" descr="Une image contenant texte, ligne, Tracé, nombre&#10;&#10;Description générée automatiquement">
            <a:extLst>
              <a:ext uri="{FF2B5EF4-FFF2-40B4-BE49-F238E27FC236}">
                <a16:creationId xmlns:a16="http://schemas.microsoft.com/office/drawing/2014/main" id="{4F750C7E-1508-15C9-D82B-AE1AFA26A35E}"/>
              </a:ext>
            </a:extLst>
          </p:cNvPr>
          <p:cNvPicPr>
            <a:picLocks noChangeAspect="1"/>
          </p:cNvPicPr>
          <p:nvPr/>
        </p:nvPicPr>
        <p:blipFill>
          <a:blip r:embed="rId3"/>
          <a:stretch>
            <a:fillRect/>
          </a:stretch>
        </p:blipFill>
        <p:spPr>
          <a:xfrm>
            <a:off x="675140" y="3494768"/>
            <a:ext cx="3140074" cy="2553607"/>
          </a:xfrm>
          <a:prstGeom prst="rect">
            <a:avLst/>
          </a:prstGeom>
        </p:spPr>
      </p:pic>
      <p:sp>
        <p:nvSpPr>
          <p:cNvPr id="10" name="ZoneTexte 9">
            <a:extLst>
              <a:ext uri="{FF2B5EF4-FFF2-40B4-BE49-F238E27FC236}">
                <a16:creationId xmlns:a16="http://schemas.microsoft.com/office/drawing/2014/main" id="{E1EA8B4C-FBCF-332F-D7BA-5AC4E0220CF6}"/>
              </a:ext>
            </a:extLst>
          </p:cNvPr>
          <p:cNvSpPr txBox="1"/>
          <p:nvPr/>
        </p:nvSpPr>
        <p:spPr>
          <a:xfrm>
            <a:off x="462642" y="6186714"/>
            <a:ext cx="466634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dirty="0">
                <a:latin typeface="Calibri"/>
              </a:rPr>
              <a:t>Figure trouver par les autours de l'article </a:t>
            </a:r>
          </a:p>
        </p:txBody>
      </p:sp>
      <p:sp>
        <p:nvSpPr>
          <p:cNvPr id="11" name="ZoneTexte 10">
            <a:extLst>
              <a:ext uri="{FF2B5EF4-FFF2-40B4-BE49-F238E27FC236}">
                <a16:creationId xmlns:a16="http://schemas.microsoft.com/office/drawing/2014/main" id="{EE228391-5E91-5875-AB0E-6C53A56DCEC4}"/>
              </a:ext>
            </a:extLst>
          </p:cNvPr>
          <p:cNvSpPr txBox="1"/>
          <p:nvPr/>
        </p:nvSpPr>
        <p:spPr>
          <a:xfrm>
            <a:off x="5633357" y="6186714"/>
            <a:ext cx="414019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dirty="0">
                <a:latin typeface="Calibri"/>
              </a:rPr>
              <a:t>Figure tracer par </a:t>
            </a:r>
            <a:r>
              <a:rPr lang="fr-FR" sz="1400" err="1">
                <a:latin typeface="Calibri"/>
              </a:rPr>
              <a:t>language</a:t>
            </a:r>
            <a:r>
              <a:rPr lang="fr-FR" sz="1400" dirty="0">
                <a:latin typeface="Calibri"/>
              </a:rPr>
              <a:t> python </a:t>
            </a:r>
            <a:endParaRPr lang="fr-FR" dirty="0">
              <a:latin typeface="Calibri"/>
            </a:endParaRPr>
          </a:p>
        </p:txBody>
      </p:sp>
    </p:spTree>
    <p:extLst>
      <p:ext uri="{BB962C8B-B14F-4D97-AF65-F5344CB8AC3E}">
        <p14:creationId xmlns:p14="http://schemas.microsoft.com/office/powerpoint/2010/main" val="397842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E2C78758-F0B5-2FB4-2DD8-BAAE19D67AF6}"/>
              </a:ext>
            </a:extLst>
          </p:cNvPr>
          <p:cNvSpPr>
            <a:spLocks noGrp="1"/>
          </p:cNvSpPr>
          <p:nvPr>
            <p:ph type="sldNum" idx="3"/>
          </p:nvPr>
        </p:nvSpPr>
        <p:spPr/>
        <p:txBody>
          <a:bodyPr/>
          <a:lstStyle/>
          <a:p>
            <a:fld id="{E2757992-3B72-428C-BAA0-88D83EE38F3D}" type="slidenum">
              <a:rPr lang="fr-FR"/>
              <a:t>11</a:t>
            </a:fld>
            <a:endParaRPr lang="fr-FR"/>
          </a:p>
        </p:txBody>
      </p:sp>
      <p:sp>
        <p:nvSpPr>
          <p:cNvPr id="4" name="ZoneTexte 3">
            <a:extLst>
              <a:ext uri="{FF2B5EF4-FFF2-40B4-BE49-F238E27FC236}">
                <a16:creationId xmlns:a16="http://schemas.microsoft.com/office/drawing/2014/main" id="{52C5B7BA-38E0-ED9C-347A-33C6BFA789D8}"/>
              </a:ext>
            </a:extLst>
          </p:cNvPr>
          <p:cNvSpPr txBox="1"/>
          <p:nvPr/>
        </p:nvSpPr>
        <p:spPr>
          <a:xfrm>
            <a:off x="217713" y="244928"/>
            <a:ext cx="406023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solidFill>
                  <a:srgbClr val="FFFFFF"/>
                </a:solidFill>
                <a:latin typeface="Consolas"/>
              </a:rPr>
              <a:t>GP27_lot </a:t>
            </a:r>
            <a:r>
              <a:rPr lang="fr-FR" sz="2000" dirty="0" err="1">
                <a:solidFill>
                  <a:srgbClr val="FFFFFF"/>
                </a:solidFill>
                <a:latin typeface="Consolas"/>
              </a:rPr>
              <a:t>sizing</a:t>
            </a:r>
            <a:r>
              <a:rPr lang="fr-FR" sz="2000" dirty="0">
                <a:solidFill>
                  <a:srgbClr val="FFFFFF"/>
                </a:solidFill>
                <a:latin typeface="Consolas"/>
              </a:rPr>
              <a:t> </a:t>
            </a:r>
            <a:r>
              <a:rPr lang="fr-FR" sz="2000" dirty="0" err="1">
                <a:solidFill>
                  <a:srgbClr val="FFFFFF"/>
                </a:solidFill>
                <a:latin typeface="Consolas"/>
              </a:rPr>
              <a:t>problem</a:t>
            </a:r>
            <a:endParaRPr lang="fr-FR" dirty="0" err="1"/>
          </a:p>
        </p:txBody>
      </p:sp>
      <p:sp>
        <p:nvSpPr>
          <p:cNvPr id="6" name="ZoneTexte 5">
            <a:extLst>
              <a:ext uri="{FF2B5EF4-FFF2-40B4-BE49-F238E27FC236}">
                <a16:creationId xmlns:a16="http://schemas.microsoft.com/office/drawing/2014/main" id="{A40DD93A-5FC4-999A-3453-61CE85B41D99}"/>
              </a:ext>
            </a:extLst>
          </p:cNvPr>
          <p:cNvSpPr txBox="1"/>
          <p:nvPr/>
        </p:nvSpPr>
        <p:spPr>
          <a:xfrm>
            <a:off x="72571" y="1088571"/>
            <a:ext cx="68071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i="1" u="sng" dirty="0">
                <a:latin typeface="Consolas"/>
              </a:rPr>
              <a:t>Influence du setup </a:t>
            </a:r>
            <a:r>
              <a:rPr lang="fr-FR" i="1" u="sng" dirty="0" err="1">
                <a:latin typeface="Consolas"/>
              </a:rPr>
              <a:t>cost</a:t>
            </a:r>
            <a:r>
              <a:rPr lang="fr-FR" i="1" u="sng" dirty="0">
                <a:latin typeface="Consolas"/>
              </a:rPr>
              <a:t>(</a:t>
            </a:r>
            <a:r>
              <a:rPr lang="fr-FR" i="1" u="sng" dirty="0" err="1">
                <a:latin typeface="Consolas"/>
              </a:rPr>
              <a:t>K_m</a:t>
            </a:r>
            <a:r>
              <a:rPr lang="fr-FR" i="1" u="sng" dirty="0">
                <a:latin typeface="Consolas"/>
              </a:rPr>
              <a:t>) sur le coût totale(TC):</a:t>
            </a:r>
            <a:endParaRPr lang="fr-FR" dirty="0"/>
          </a:p>
        </p:txBody>
      </p:sp>
      <p:sp>
        <p:nvSpPr>
          <p:cNvPr id="7" name="ZoneTexte 6">
            <a:extLst>
              <a:ext uri="{FF2B5EF4-FFF2-40B4-BE49-F238E27FC236}">
                <a16:creationId xmlns:a16="http://schemas.microsoft.com/office/drawing/2014/main" id="{1BB50307-D16D-12D9-34D6-E784898CE4AA}"/>
              </a:ext>
            </a:extLst>
          </p:cNvPr>
          <p:cNvSpPr txBox="1"/>
          <p:nvPr/>
        </p:nvSpPr>
        <p:spPr>
          <a:xfrm>
            <a:off x="108857" y="1714500"/>
            <a:ext cx="102089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Consolas"/>
              </a:rPr>
              <a:t>La courbe de l'évolution du coût totale par rapport aux variations du coût de configuration (en pourcentage):</a:t>
            </a:r>
            <a:endParaRPr lang="en-US" dirty="0">
              <a:latin typeface="Consolas"/>
            </a:endParaRPr>
          </a:p>
          <a:p>
            <a:r>
              <a:rPr lang="fr-FR" dirty="0">
                <a:latin typeface="Consolas"/>
              </a:rPr>
              <a:t>La courbe tracée par Python:</a:t>
            </a:r>
            <a:endParaRPr lang="en-US" dirty="0">
              <a:latin typeface="Consolas"/>
            </a:endParaRPr>
          </a:p>
          <a:p>
            <a:pPr algn="l"/>
            <a:endParaRPr lang="fr-FR" dirty="0"/>
          </a:p>
        </p:txBody>
      </p:sp>
      <p:pic>
        <p:nvPicPr>
          <p:cNvPr id="8" name="Image 7" descr="Une image contenant texte, ligne, nombre, Tracé&#10;&#10;Description générée automatiquement">
            <a:extLst>
              <a:ext uri="{FF2B5EF4-FFF2-40B4-BE49-F238E27FC236}">
                <a16:creationId xmlns:a16="http://schemas.microsoft.com/office/drawing/2014/main" id="{EC067FD6-ED20-8C86-1C20-C9E3609DF9B8}"/>
              </a:ext>
            </a:extLst>
          </p:cNvPr>
          <p:cNvPicPr>
            <a:picLocks noChangeAspect="1"/>
          </p:cNvPicPr>
          <p:nvPr/>
        </p:nvPicPr>
        <p:blipFill>
          <a:blip r:embed="rId2"/>
          <a:stretch>
            <a:fillRect/>
          </a:stretch>
        </p:blipFill>
        <p:spPr>
          <a:xfrm>
            <a:off x="544739" y="3081564"/>
            <a:ext cx="3038021" cy="2318657"/>
          </a:xfrm>
          <a:prstGeom prst="rect">
            <a:avLst/>
          </a:prstGeom>
        </p:spPr>
      </p:pic>
      <p:sp>
        <p:nvSpPr>
          <p:cNvPr id="11" name="ZoneTexte 10">
            <a:extLst>
              <a:ext uri="{FF2B5EF4-FFF2-40B4-BE49-F238E27FC236}">
                <a16:creationId xmlns:a16="http://schemas.microsoft.com/office/drawing/2014/main" id="{F36E2F3D-092E-200D-88BB-B1CFE85FF589}"/>
              </a:ext>
            </a:extLst>
          </p:cNvPr>
          <p:cNvSpPr txBox="1"/>
          <p:nvPr/>
        </p:nvSpPr>
        <p:spPr>
          <a:xfrm>
            <a:off x="489857" y="5542643"/>
            <a:ext cx="336912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dirty="0">
                <a:latin typeface="Calibri"/>
                <a:cs typeface="Calibri"/>
              </a:rPr>
              <a:t>Figure trouver par les autours de l'article </a:t>
            </a:r>
            <a:endParaRPr lang="fr-FR" dirty="0"/>
          </a:p>
          <a:p>
            <a:pPr algn="l"/>
            <a:endParaRPr lang="fr-FR" dirty="0"/>
          </a:p>
        </p:txBody>
      </p:sp>
      <p:sp>
        <p:nvSpPr>
          <p:cNvPr id="12" name="ZoneTexte 11">
            <a:extLst>
              <a:ext uri="{FF2B5EF4-FFF2-40B4-BE49-F238E27FC236}">
                <a16:creationId xmlns:a16="http://schemas.microsoft.com/office/drawing/2014/main" id="{EF336B6A-7ED6-1D60-E347-27B6CEA58C0D}"/>
              </a:ext>
            </a:extLst>
          </p:cNvPr>
          <p:cNvSpPr txBox="1"/>
          <p:nvPr/>
        </p:nvSpPr>
        <p:spPr>
          <a:xfrm>
            <a:off x="5878285" y="5914571"/>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dirty="0">
                <a:latin typeface="Calibri"/>
                <a:cs typeface="Calibri"/>
              </a:rPr>
              <a:t>Figure trouver par python</a:t>
            </a:r>
          </a:p>
          <a:p>
            <a:pPr algn="l"/>
            <a:endParaRPr lang="fr-FR" dirty="0">
              <a:latin typeface="Arial"/>
              <a:cs typeface="Calibri"/>
            </a:endParaRPr>
          </a:p>
        </p:txBody>
      </p:sp>
      <p:pic>
        <p:nvPicPr>
          <p:cNvPr id="14" name="Image 13" descr="Une image contenant texte, ligne, diagramme, Tracé&#10;&#10;Description générée automatiquement">
            <a:extLst>
              <a:ext uri="{FF2B5EF4-FFF2-40B4-BE49-F238E27FC236}">
                <a16:creationId xmlns:a16="http://schemas.microsoft.com/office/drawing/2014/main" id="{1A27EE90-9924-6634-0B46-A447A2E19298}"/>
              </a:ext>
            </a:extLst>
          </p:cNvPr>
          <p:cNvPicPr>
            <a:picLocks noChangeAspect="1"/>
          </p:cNvPicPr>
          <p:nvPr/>
        </p:nvPicPr>
        <p:blipFill>
          <a:blip r:embed="rId3"/>
          <a:stretch>
            <a:fillRect/>
          </a:stretch>
        </p:blipFill>
        <p:spPr>
          <a:xfrm>
            <a:off x="4699000" y="3039156"/>
            <a:ext cx="3873501" cy="2702833"/>
          </a:xfrm>
          <a:prstGeom prst="rect">
            <a:avLst/>
          </a:prstGeom>
        </p:spPr>
      </p:pic>
    </p:spTree>
    <p:extLst>
      <p:ext uri="{BB962C8B-B14F-4D97-AF65-F5344CB8AC3E}">
        <p14:creationId xmlns:p14="http://schemas.microsoft.com/office/powerpoint/2010/main" val="1432992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472ADE87-295C-F632-7C4E-5205E5419501}"/>
              </a:ext>
            </a:extLst>
          </p:cNvPr>
          <p:cNvSpPr>
            <a:spLocks noGrp="1"/>
          </p:cNvSpPr>
          <p:nvPr>
            <p:ph type="sldNum" idx="3"/>
          </p:nvPr>
        </p:nvSpPr>
        <p:spPr/>
        <p:txBody>
          <a:bodyPr/>
          <a:lstStyle/>
          <a:p>
            <a:fld id="{E2757992-3B72-428C-BAA0-88D83EE38F3D}" type="slidenum">
              <a:rPr lang="fr-FR"/>
              <a:t>12</a:t>
            </a:fld>
            <a:endParaRPr lang="fr-FR"/>
          </a:p>
        </p:txBody>
      </p:sp>
      <p:sp>
        <p:nvSpPr>
          <p:cNvPr id="4" name="ZoneTexte 3">
            <a:extLst>
              <a:ext uri="{FF2B5EF4-FFF2-40B4-BE49-F238E27FC236}">
                <a16:creationId xmlns:a16="http://schemas.microsoft.com/office/drawing/2014/main" id="{493A41E6-341E-23B3-1B7E-E68A30720284}"/>
              </a:ext>
            </a:extLst>
          </p:cNvPr>
          <p:cNvSpPr txBox="1"/>
          <p:nvPr/>
        </p:nvSpPr>
        <p:spPr>
          <a:xfrm>
            <a:off x="325563" y="274157"/>
            <a:ext cx="417312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solidFill>
                  <a:srgbClr val="FFFFFF"/>
                </a:solidFill>
                <a:latin typeface="Consolas"/>
              </a:rPr>
              <a:t>GP27_lot </a:t>
            </a:r>
            <a:r>
              <a:rPr lang="fr-FR" sz="2000" dirty="0" err="1">
                <a:solidFill>
                  <a:srgbClr val="FFFFFF"/>
                </a:solidFill>
                <a:latin typeface="Consolas"/>
              </a:rPr>
              <a:t>sizing</a:t>
            </a:r>
            <a:r>
              <a:rPr lang="fr-FR" sz="2000" dirty="0">
                <a:solidFill>
                  <a:srgbClr val="FFFFFF"/>
                </a:solidFill>
                <a:latin typeface="Consolas"/>
              </a:rPr>
              <a:t> </a:t>
            </a:r>
            <a:r>
              <a:rPr lang="fr-FR" sz="2000" dirty="0" err="1">
                <a:solidFill>
                  <a:srgbClr val="FFFFFF"/>
                </a:solidFill>
                <a:latin typeface="Consolas"/>
              </a:rPr>
              <a:t>problem</a:t>
            </a:r>
            <a:endParaRPr lang="fr-FR" dirty="0" err="1"/>
          </a:p>
        </p:txBody>
      </p:sp>
      <p:sp>
        <p:nvSpPr>
          <p:cNvPr id="5" name="ZoneTexte 4">
            <a:extLst>
              <a:ext uri="{FF2B5EF4-FFF2-40B4-BE49-F238E27FC236}">
                <a16:creationId xmlns:a16="http://schemas.microsoft.com/office/drawing/2014/main" id="{61E7B84C-8FEE-01CE-CCC3-B323589165E9}"/>
              </a:ext>
            </a:extLst>
          </p:cNvPr>
          <p:cNvSpPr txBox="1"/>
          <p:nvPr/>
        </p:nvSpPr>
        <p:spPr>
          <a:xfrm>
            <a:off x="54428" y="1215571"/>
            <a:ext cx="83765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i="1" u="sng" dirty="0">
                <a:latin typeface="Consolas"/>
              </a:rPr>
              <a:t>Influence du nombre d’expédition(n) sur le coût totale(TC):</a:t>
            </a:r>
            <a:endParaRPr lang="en-US" dirty="0">
              <a:latin typeface="Consolas"/>
            </a:endParaRPr>
          </a:p>
          <a:p>
            <a:endParaRPr lang="fr-FR" dirty="0"/>
          </a:p>
          <a:p>
            <a:pPr algn="l"/>
            <a:endParaRPr lang="fr-FR" dirty="0"/>
          </a:p>
        </p:txBody>
      </p:sp>
      <p:sp>
        <p:nvSpPr>
          <p:cNvPr id="7" name="ZoneTexte 6">
            <a:extLst>
              <a:ext uri="{FF2B5EF4-FFF2-40B4-BE49-F238E27FC236}">
                <a16:creationId xmlns:a16="http://schemas.microsoft.com/office/drawing/2014/main" id="{C17D38E6-E27F-D09C-7E69-100CE5EBBA63}"/>
              </a:ext>
            </a:extLst>
          </p:cNvPr>
          <p:cNvSpPr txBox="1"/>
          <p:nvPr/>
        </p:nvSpPr>
        <p:spPr>
          <a:xfrm>
            <a:off x="235857" y="1986642"/>
            <a:ext cx="912948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Consolas"/>
              </a:rPr>
              <a:t>La courbe de l'évolution du coût totale par rapport aux variations du cout de configuration (en pourcentage):</a:t>
            </a:r>
            <a:endParaRPr lang="en-US" dirty="0">
              <a:latin typeface="Consolas"/>
            </a:endParaRPr>
          </a:p>
          <a:p>
            <a:r>
              <a:rPr lang="fr-FR" dirty="0">
                <a:latin typeface="Consolas"/>
              </a:rPr>
              <a:t>La courbe tracée par python:</a:t>
            </a:r>
            <a:endParaRPr lang="en-US" dirty="0">
              <a:latin typeface="Consolas"/>
            </a:endParaRPr>
          </a:p>
          <a:p>
            <a:endParaRPr lang="fr-FR" dirty="0"/>
          </a:p>
          <a:p>
            <a:pPr algn="l"/>
            <a:endParaRPr lang="fr-FR" dirty="0"/>
          </a:p>
        </p:txBody>
      </p:sp>
      <p:pic>
        <p:nvPicPr>
          <p:cNvPr id="8" name="Image 7" descr="Une image contenant texte, Tracé, ligne, diagramme&#10;&#10;Description générée automatiquement">
            <a:extLst>
              <a:ext uri="{FF2B5EF4-FFF2-40B4-BE49-F238E27FC236}">
                <a16:creationId xmlns:a16="http://schemas.microsoft.com/office/drawing/2014/main" id="{04229CD3-7CBA-1DB3-87EC-B2A4872D843E}"/>
              </a:ext>
            </a:extLst>
          </p:cNvPr>
          <p:cNvPicPr>
            <a:picLocks noChangeAspect="1"/>
          </p:cNvPicPr>
          <p:nvPr/>
        </p:nvPicPr>
        <p:blipFill>
          <a:blip r:embed="rId2"/>
          <a:stretch>
            <a:fillRect/>
          </a:stretch>
        </p:blipFill>
        <p:spPr>
          <a:xfrm>
            <a:off x="493712" y="3367314"/>
            <a:ext cx="2695575" cy="2209800"/>
          </a:xfrm>
          <a:prstGeom prst="rect">
            <a:avLst/>
          </a:prstGeom>
        </p:spPr>
      </p:pic>
      <p:pic>
        <p:nvPicPr>
          <p:cNvPr id="9" name="Image 8" descr="Une image contenant diagramme, texte, ligne, Tracé&#10;&#10;Description générée automatiquement">
            <a:extLst>
              <a:ext uri="{FF2B5EF4-FFF2-40B4-BE49-F238E27FC236}">
                <a16:creationId xmlns:a16="http://schemas.microsoft.com/office/drawing/2014/main" id="{D8DC34FD-010A-B84D-7334-93FA7B3960B3}"/>
              </a:ext>
            </a:extLst>
          </p:cNvPr>
          <p:cNvPicPr>
            <a:picLocks noChangeAspect="1"/>
          </p:cNvPicPr>
          <p:nvPr/>
        </p:nvPicPr>
        <p:blipFill>
          <a:blip r:embed="rId3"/>
          <a:stretch>
            <a:fillRect/>
          </a:stretch>
        </p:blipFill>
        <p:spPr>
          <a:xfrm>
            <a:off x="4717143" y="3246007"/>
            <a:ext cx="4036787" cy="2688275"/>
          </a:xfrm>
          <a:prstGeom prst="rect">
            <a:avLst/>
          </a:prstGeom>
        </p:spPr>
      </p:pic>
      <p:sp>
        <p:nvSpPr>
          <p:cNvPr id="10" name="ZoneTexte 9">
            <a:extLst>
              <a:ext uri="{FF2B5EF4-FFF2-40B4-BE49-F238E27FC236}">
                <a16:creationId xmlns:a16="http://schemas.microsoft.com/office/drawing/2014/main" id="{E116127C-F409-1F7D-BE64-48FF873C13FD}"/>
              </a:ext>
            </a:extLst>
          </p:cNvPr>
          <p:cNvSpPr txBox="1"/>
          <p:nvPr/>
        </p:nvSpPr>
        <p:spPr>
          <a:xfrm>
            <a:off x="326570" y="5914571"/>
            <a:ext cx="318769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dirty="0">
                <a:latin typeface="Calibri"/>
                <a:cs typeface="Calibri"/>
              </a:rPr>
              <a:t>Figure trouver par les autours de l'article </a:t>
            </a:r>
          </a:p>
          <a:p>
            <a:pPr algn="l"/>
            <a:endParaRPr lang="fr-FR" dirty="0"/>
          </a:p>
        </p:txBody>
      </p:sp>
      <p:sp>
        <p:nvSpPr>
          <p:cNvPr id="11" name="ZoneTexte 10">
            <a:extLst>
              <a:ext uri="{FF2B5EF4-FFF2-40B4-BE49-F238E27FC236}">
                <a16:creationId xmlns:a16="http://schemas.microsoft.com/office/drawing/2014/main" id="{3A9E615A-B62D-EF42-C33E-814526796B3C}"/>
              </a:ext>
            </a:extLst>
          </p:cNvPr>
          <p:cNvSpPr txBox="1"/>
          <p:nvPr/>
        </p:nvSpPr>
        <p:spPr>
          <a:xfrm>
            <a:off x="5515428" y="5978071"/>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dirty="0">
                <a:latin typeface="Calibri"/>
                <a:cs typeface="Calibri"/>
              </a:rPr>
              <a:t>Figure trouver par python</a:t>
            </a:r>
          </a:p>
          <a:p>
            <a:pPr algn="l"/>
            <a:endParaRPr lang="fr-FR" dirty="0"/>
          </a:p>
        </p:txBody>
      </p:sp>
    </p:spTree>
    <p:extLst>
      <p:ext uri="{BB962C8B-B14F-4D97-AF65-F5344CB8AC3E}">
        <p14:creationId xmlns:p14="http://schemas.microsoft.com/office/powerpoint/2010/main" val="1628562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15331B99-E721-2925-F21C-BB3526184703}"/>
              </a:ext>
            </a:extLst>
          </p:cNvPr>
          <p:cNvSpPr>
            <a:spLocks noGrp="1"/>
          </p:cNvSpPr>
          <p:nvPr>
            <p:ph type="sldNum" idx="3"/>
          </p:nvPr>
        </p:nvSpPr>
        <p:spPr/>
        <p:txBody>
          <a:bodyPr/>
          <a:lstStyle/>
          <a:p>
            <a:fld id="{E2757992-3B72-428C-BAA0-88D83EE38F3D}" type="slidenum">
              <a:rPr lang="fr-FR"/>
              <a:t>13</a:t>
            </a:fld>
            <a:endParaRPr lang="fr-FR"/>
          </a:p>
        </p:txBody>
      </p:sp>
      <p:sp>
        <p:nvSpPr>
          <p:cNvPr id="5" name="ZoneTexte 4">
            <a:extLst>
              <a:ext uri="{FF2B5EF4-FFF2-40B4-BE49-F238E27FC236}">
                <a16:creationId xmlns:a16="http://schemas.microsoft.com/office/drawing/2014/main" id="{742D7C42-B52C-B779-043E-21626ABCCDC1}"/>
              </a:ext>
            </a:extLst>
          </p:cNvPr>
          <p:cNvSpPr txBox="1"/>
          <p:nvPr/>
        </p:nvSpPr>
        <p:spPr>
          <a:xfrm>
            <a:off x="176388" y="256687"/>
            <a:ext cx="390971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solidFill>
                  <a:srgbClr val="FFFFFF"/>
                </a:solidFill>
                <a:latin typeface="Consolas"/>
              </a:rPr>
              <a:t>GP27_lot </a:t>
            </a:r>
            <a:r>
              <a:rPr lang="fr-FR" sz="2000" err="1">
                <a:solidFill>
                  <a:srgbClr val="FFFFFF"/>
                </a:solidFill>
                <a:latin typeface="Consolas"/>
              </a:rPr>
              <a:t>sizing</a:t>
            </a:r>
            <a:r>
              <a:rPr lang="fr-FR" sz="2000" dirty="0">
                <a:solidFill>
                  <a:srgbClr val="FFFFFF"/>
                </a:solidFill>
                <a:latin typeface="Consolas"/>
              </a:rPr>
              <a:t> </a:t>
            </a:r>
            <a:r>
              <a:rPr lang="fr-FR" sz="2000" err="1">
                <a:solidFill>
                  <a:srgbClr val="FFFFFF"/>
                </a:solidFill>
                <a:latin typeface="Consolas"/>
              </a:rPr>
              <a:t>problem</a:t>
            </a:r>
            <a:endParaRPr lang="fr-FR" sz="2000" dirty="0" err="1">
              <a:solidFill>
                <a:srgbClr val="FFFFFF"/>
              </a:solidFill>
              <a:latin typeface="Consolas"/>
            </a:endParaRPr>
          </a:p>
          <a:p>
            <a:endParaRPr lang="fr-FR" sz="2000" dirty="0">
              <a:solidFill>
                <a:srgbClr val="FFFFFF"/>
              </a:solidFill>
              <a:latin typeface="Consolas"/>
            </a:endParaRPr>
          </a:p>
        </p:txBody>
      </p:sp>
      <p:sp>
        <p:nvSpPr>
          <p:cNvPr id="6" name="ZoneTexte 5">
            <a:extLst>
              <a:ext uri="{FF2B5EF4-FFF2-40B4-BE49-F238E27FC236}">
                <a16:creationId xmlns:a16="http://schemas.microsoft.com/office/drawing/2014/main" id="{4299EDE0-8CF5-FCB6-7E73-1F23903D359A}"/>
              </a:ext>
            </a:extLst>
          </p:cNvPr>
          <p:cNvSpPr txBox="1"/>
          <p:nvPr/>
        </p:nvSpPr>
        <p:spPr>
          <a:xfrm>
            <a:off x="99785" y="1279071"/>
            <a:ext cx="791391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i="1" u="sng" dirty="0">
                <a:latin typeface="Consolas"/>
              </a:rPr>
              <a:t>Influence de la taille du lot d’expédition (q) sur le </a:t>
            </a:r>
            <a:r>
              <a:rPr lang="fr-FR" dirty="0">
                <a:latin typeface="Consolas"/>
              </a:rPr>
              <a:t>coût</a:t>
            </a:r>
            <a:r>
              <a:rPr lang="fr-FR" i="1" u="sng" dirty="0">
                <a:latin typeface="Consolas"/>
              </a:rPr>
              <a:t> totale(TC):</a:t>
            </a:r>
            <a:endParaRPr lang="en-US" dirty="0">
              <a:latin typeface="Consolas"/>
            </a:endParaRPr>
          </a:p>
          <a:p>
            <a:pPr algn="l"/>
            <a:endParaRPr lang="fr-FR" dirty="0"/>
          </a:p>
        </p:txBody>
      </p:sp>
      <p:sp>
        <p:nvSpPr>
          <p:cNvPr id="7" name="ZoneTexte 6">
            <a:extLst>
              <a:ext uri="{FF2B5EF4-FFF2-40B4-BE49-F238E27FC236}">
                <a16:creationId xmlns:a16="http://schemas.microsoft.com/office/drawing/2014/main" id="{79C5BA51-536B-F445-D140-4CFF5C23B2AC}"/>
              </a:ext>
            </a:extLst>
          </p:cNvPr>
          <p:cNvSpPr txBox="1"/>
          <p:nvPr/>
        </p:nvSpPr>
        <p:spPr>
          <a:xfrm>
            <a:off x="145142" y="2204357"/>
            <a:ext cx="839469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Consolas"/>
              </a:rPr>
              <a:t>La courbe de l'évolution du coût totale par rapport aux variations du coût de configuration (en pourcentage):</a:t>
            </a:r>
            <a:endParaRPr lang="en-US" dirty="0">
              <a:latin typeface="Consolas"/>
            </a:endParaRPr>
          </a:p>
          <a:p>
            <a:r>
              <a:rPr lang="fr-FR" dirty="0">
                <a:latin typeface="Consolas"/>
              </a:rPr>
              <a:t>La courbe tracée par Python:</a:t>
            </a:r>
            <a:endParaRPr lang="en-US" dirty="0">
              <a:latin typeface="Consolas"/>
            </a:endParaRPr>
          </a:p>
          <a:p>
            <a:endParaRPr lang="fr-FR" dirty="0">
              <a:cs typeface="Arial"/>
            </a:endParaRPr>
          </a:p>
          <a:p>
            <a:endParaRPr lang="fr-FR" dirty="0"/>
          </a:p>
          <a:p>
            <a:pPr algn="l"/>
            <a:endParaRPr lang="fr-FR" dirty="0"/>
          </a:p>
        </p:txBody>
      </p:sp>
      <p:pic>
        <p:nvPicPr>
          <p:cNvPr id="8" name="Image 7" descr="Une image contenant texte, ligne, Tracé, nombre&#10;&#10;Description générée automatiquement">
            <a:extLst>
              <a:ext uri="{FF2B5EF4-FFF2-40B4-BE49-F238E27FC236}">
                <a16:creationId xmlns:a16="http://schemas.microsoft.com/office/drawing/2014/main" id="{15713FFB-BB7A-3A8D-4138-BA929EC718EE}"/>
              </a:ext>
            </a:extLst>
          </p:cNvPr>
          <p:cNvPicPr>
            <a:picLocks noChangeAspect="1"/>
          </p:cNvPicPr>
          <p:nvPr/>
        </p:nvPicPr>
        <p:blipFill>
          <a:blip r:embed="rId2"/>
          <a:stretch>
            <a:fillRect/>
          </a:stretch>
        </p:blipFill>
        <p:spPr>
          <a:xfrm>
            <a:off x="680357" y="3685041"/>
            <a:ext cx="2667000" cy="2009775"/>
          </a:xfrm>
          <a:prstGeom prst="rect">
            <a:avLst/>
          </a:prstGeom>
        </p:spPr>
      </p:pic>
      <p:pic>
        <p:nvPicPr>
          <p:cNvPr id="9" name="Image 8" descr="Une image contenant texte, diagramme, ligne, Tracé&#10;&#10;Description générée automatiquement">
            <a:extLst>
              <a:ext uri="{FF2B5EF4-FFF2-40B4-BE49-F238E27FC236}">
                <a16:creationId xmlns:a16="http://schemas.microsoft.com/office/drawing/2014/main" id="{1C14A8AA-8A06-8ADD-1FDC-DCF751A58BDA}"/>
              </a:ext>
            </a:extLst>
          </p:cNvPr>
          <p:cNvPicPr>
            <a:picLocks noChangeAspect="1"/>
          </p:cNvPicPr>
          <p:nvPr/>
        </p:nvPicPr>
        <p:blipFill>
          <a:blip r:embed="rId3"/>
          <a:stretch>
            <a:fillRect/>
          </a:stretch>
        </p:blipFill>
        <p:spPr>
          <a:xfrm>
            <a:off x="5123542" y="3521527"/>
            <a:ext cx="3314702" cy="2491017"/>
          </a:xfrm>
          <a:prstGeom prst="rect">
            <a:avLst/>
          </a:prstGeom>
        </p:spPr>
      </p:pic>
      <p:sp>
        <p:nvSpPr>
          <p:cNvPr id="10" name="ZoneTexte 9">
            <a:extLst>
              <a:ext uri="{FF2B5EF4-FFF2-40B4-BE49-F238E27FC236}">
                <a16:creationId xmlns:a16="http://schemas.microsoft.com/office/drawing/2014/main" id="{556D0AC3-DD16-AC7E-29EC-54E4F3EF3052}"/>
              </a:ext>
            </a:extLst>
          </p:cNvPr>
          <p:cNvSpPr txBox="1"/>
          <p:nvPr/>
        </p:nvSpPr>
        <p:spPr>
          <a:xfrm>
            <a:off x="344714" y="5968999"/>
            <a:ext cx="33419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dirty="0">
                <a:latin typeface="Calibri"/>
                <a:cs typeface="Calibri"/>
              </a:rPr>
              <a:t>Figure trouver par les autours de l'article </a:t>
            </a:r>
            <a:endParaRPr lang="fr-FR" dirty="0"/>
          </a:p>
        </p:txBody>
      </p:sp>
      <p:sp>
        <p:nvSpPr>
          <p:cNvPr id="11" name="ZoneTexte 10">
            <a:extLst>
              <a:ext uri="{FF2B5EF4-FFF2-40B4-BE49-F238E27FC236}">
                <a16:creationId xmlns:a16="http://schemas.microsoft.com/office/drawing/2014/main" id="{E81E6980-662F-8589-200D-2C9D7473183F}"/>
              </a:ext>
            </a:extLst>
          </p:cNvPr>
          <p:cNvSpPr txBox="1"/>
          <p:nvPr/>
        </p:nvSpPr>
        <p:spPr>
          <a:xfrm>
            <a:off x="5379356" y="6077857"/>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a:latin typeface="Calibri"/>
                <a:cs typeface="Calibri"/>
              </a:rPr>
              <a:t>Figure trouver par python</a:t>
            </a:r>
          </a:p>
        </p:txBody>
      </p:sp>
    </p:spTree>
    <p:extLst>
      <p:ext uri="{BB962C8B-B14F-4D97-AF65-F5344CB8AC3E}">
        <p14:creationId xmlns:p14="http://schemas.microsoft.com/office/powerpoint/2010/main" val="275214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EEF35AB2-0E48-C2A3-E8FB-3592277680F0}"/>
              </a:ext>
            </a:extLst>
          </p:cNvPr>
          <p:cNvSpPr>
            <a:spLocks noGrp="1"/>
          </p:cNvSpPr>
          <p:nvPr>
            <p:ph type="sldNum" idx="3"/>
          </p:nvPr>
        </p:nvSpPr>
        <p:spPr/>
        <p:txBody>
          <a:bodyPr/>
          <a:lstStyle/>
          <a:p>
            <a:fld id="{E2757992-3B72-428C-BAA0-88D83EE38F3D}" type="slidenum">
              <a:rPr lang="fr-FR"/>
              <a:t>14</a:t>
            </a:fld>
            <a:endParaRPr lang="fr-FR"/>
          </a:p>
        </p:txBody>
      </p:sp>
      <p:sp>
        <p:nvSpPr>
          <p:cNvPr id="4" name="ZoneTexte 3">
            <a:extLst>
              <a:ext uri="{FF2B5EF4-FFF2-40B4-BE49-F238E27FC236}">
                <a16:creationId xmlns:a16="http://schemas.microsoft.com/office/drawing/2014/main" id="{945D4089-1D24-4D33-F1E1-6E1B91D4D7FA}"/>
              </a:ext>
            </a:extLst>
          </p:cNvPr>
          <p:cNvSpPr txBox="1"/>
          <p:nvPr/>
        </p:nvSpPr>
        <p:spPr>
          <a:xfrm>
            <a:off x="217713" y="217714"/>
            <a:ext cx="383177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dirty="0">
                <a:solidFill>
                  <a:srgbClr val="FFFFFF"/>
                </a:solidFill>
                <a:latin typeface="Consolas"/>
              </a:rPr>
              <a:t>GP27_lot </a:t>
            </a:r>
            <a:r>
              <a:rPr lang="fr-FR" sz="2000" dirty="0" err="1">
                <a:solidFill>
                  <a:srgbClr val="FFFFFF"/>
                </a:solidFill>
                <a:latin typeface="Consolas"/>
              </a:rPr>
              <a:t>sizing</a:t>
            </a:r>
            <a:r>
              <a:rPr lang="fr-FR" sz="2000" dirty="0">
                <a:solidFill>
                  <a:srgbClr val="FFFFFF"/>
                </a:solidFill>
                <a:latin typeface="Consolas"/>
              </a:rPr>
              <a:t> </a:t>
            </a:r>
            <a:r>
              <a:rPr lang="fr-FR" sz="2000" dirty="0" err="1">
                <a:solidFill>
                  <a:srgbClr val="FFFFFF"/>
                </a:solidFill>
                <a:latin typeface="Consolas"/>
              </a:rPr>
              <a:t>problem</a:t>
            </a:r>
          </a:p>
          <a:p>
            <a:pPr algn="l"/>
            <a:endParaRPr lang="fr-FR" dirty="0"/>
          </a:p>
        </p:txBody>
      </p:sp>
      <p:sp>
        <p:nvSpPr>
          <p:cNvPr id="5" name="ZoneTexte 4">
            <a:extLst>
              <a:ext uri="{FF2B5EF4-FFF2-40B4-BE49-F238E27FC236}">
                <a16:creationId xmlns:a16="http://schemas.microsoft.com/office/drawing/2014/main" id="{A7BC8468-8929-756A-68D9-2EB359939C83}"/>
              </a:ext>
            </a:extLst>
          </p:cNvPr>
          <p:cNvSpPr txBox="1"/>
          <p:nvPr/>
        </p:nvSpPr>
        <p:spPr>
          <a:xfrm>
            <a:off x="2131785" y="2540000"/>
            <a:ext cx="672555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4400" dirty="0">
                <a:latin typeface="Georgia Pro"/>
              </a:rPr>
              <a:t>Merci pour votre attention</a:t>
            </a:r>
            <a:r>
              <a:rPr lang="fr-FR" sz="4400" dirty="0"/>
              <a:t> </a:t>
            </a:r>
            <a:endParaRPr lang="fr-FR" sz="4400"/>
          </a:p>
        </p:txBody>
      </p:sp>
      <p:pic>
        <p:nvPicPr>
          <p:cNvPr id="6" name="Graphique 5" descr="Soin contour">
            <a:extLst>
              <a:ext uri="{FF2B5EF4-FFF2-40B4-BE49-F238E27FC236}">
                <a16:creationId xmlns:a16="http://schemas.microsoft.com/office/drawing/2014/main" id="{E23BE58A-8954-AC64-1BDC-77429949DF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72943" y="3044372"/>
            <a:ext cx="914400" cy="914400"/>
          </a:xfrm>
          <a:prstGeom prst="rect">
            <a:avLst/>
          </a:prstGeom>
        </p:spPr>
      </p:pic>
    </p:spTree>
    <p:extLst>
      <p:ext uri="{BB962C8B-B14F-4D97-AF65-F5344CB8AC3E}">
        <p14:creationId xmlns:p14="http://schemas.microsoft.com/office/powerpoint/2010/main" val="98933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p:nvPr>
        </p:nvSpPr>
        <p:spPr>
          <a:xfrm>
            <a:off x="838080" y="2630160"/>
            <a:ext cx="10539974" cy="569880"/>
          </a:xfrm>
          <a:prstGeom prst="rect">
            <a:avLst/>
          </a:prstGeom>
          <a:noFill/>
          <a:ln w="0">
            <a:noFill/>
          </a:ln>
        </p:spPr>
        <p:txBody>
          <a:bodyPr lIns="91440" tIns="45720" rIns="91440" bIns="45720" anchor="t">
            <a:noAutofit/>
          </a:bodyPr>
          <a:lstStyle/>
          <a:p>
            <a:pPr>
              <a:spcBef>
                <a:spcPts val="1001"/>
              </a:spcBef>
              <a:buNone/>
              <a:tabLst>
                <a:tab pos="0" algn="l"/>
              </a:tabLst>
            </a:pPr>
            <a:r>
              <a:rPr lang="fr-FR" sz="2800" b="0" strike="noStrike" spc="-1" dirty="0">
                <a:solidFill>
                  <a:srgbClr val="FF0000"/>
                </a:solidFill>
                <a:latin typeface="Segoe UI"/>
              </a:rPr>
              <a:t>I</a:t>
            </a:r>
            <a:r>
              <a:rPr lang="fr-FR" sz="2800" b="0" strike="noStrike" spc="-1" dirty="0">
                <a:solidFill>
                  <a:srgbClr val="000000"/>
                </a:solidFill>
                <a:latin typeface="Segoe UI"/>
              </a:rPr>
              <a:t>.</a:t>
            </a:r>
            <a:r>
              <a:rPr lang="fr-FR" spc="-1" dirty="0">
                <a:solidFill>
                  <a:srgbClr val="000000"/>
                </a:solidFill>
                <a:latin typeface="Segoe UI"/>
              </a:rPr>
              <a:t> </a:t>
            </a:r>
            <a:r>
              <a:rPr lang="fr-FR" sz="2400" spc="-1" dirty="0">
                <a:solidFill>
                  <a:srgbClr val="000000"/>
                </a:solidFill>
                <a:latin typeface="Consolas"/>
              </a:rPr>
              <a:t>Contexte générale du problème et la solution proposée</a:t>
            </a:r>
            <a:r>
              <a:rPr lang="fr-FR" spc="-1" dirty="0">
                <a:solidFill>
                  <a:srgbClr val="000000"/>
                </a:solidFill>
                <a:latin typeface="Consolas"/>
              </a:rPr>
              <a:t> .</a:t>
            </a:r>
            <a:endParaRPr lang="fr-FR" sz="2800" b="0" strike="noStrike" spc="-1" dirty="0">
              <a:solidFill>
                <a:srgbClr val="000000"/>
              </a:solidFill>
              <a:latin typeface="Consolas"/>
            </a:endParaRPr>
          </a:p>
        </p:txBody>
      </p:sp>
      <p:sp>
        <p:nvSpPr>
          <p:cNvPr id="195" name="PlaceHolder 4"/>
          <p:cNvSpPr>
            <a:spLocks noGrp="1"/>
          </p:cNvSpPr>
          <p:nvPr>
            <p:ph/>
          </p:nvPr>
        </p:nvSpPr>
        <p:spPr>
          <a:xfrm>
            <a:off x="798914" y="3201271"/>
            <a:ext cx="11138688" cy="569880"/>
          </a:xfrm>
          <a:prstGeom prst="rect">
            <a:avLst/>
          </a:prstGeom>
          <a:noFill/>
          <a:ln w="0">
            <a:noFill/>
          </a:ln>
        </p:spPr>
        <p:txBody>
          <a:bodyPr lIns="91440" tIns="45720" rIns="91440" bIns="45720" anchor="t">
            <a:noAutofit/>
          </a:bodyPr>
          <a:lstStyle/>
          <a:p>
            <a:pPr>
              <a:spcBef>
                <a:spcPts val="1001"/>
              </a:spcBef>
              <a:buNone/>
              <a:tabLst>
                <a:tab pos="0" algn="l"/>
              </a:tabLst>
            </a:pPr>
            <a:r>
              <a:rPr lang="fr-FR" sz="2800" b="0" strike="noStrike" spc="-1" dirty="0">
                <a:solidFill>
                  <a:srgbClr val="FF0000"/>
                </a:solidFill>
                <a:latin typeface="Segoe UI"/>
              </a:rPr>
              <a:t>II</a:t>
            </a:r>
            <a:r>
              <a:rPr lang="fr-FR" sz="2800" b="0" strike="noStrike" spc="-1" dirty="0">
                <a:solidFill>
                  <a:srgbClr val="000000"/>
                </a:solidFill>
                <a:latin typeface="Segoe UI"/>
              </a:rPr>
              <a:t>. </a:t>
            </a:r>
            <a:r>
              <a:rPr lang="fr-FR" sz="2400" b="0" strike="noStrike" spc="-1" dirty="0">
                <a:solidFill>
                  <a:srgbClr val="000000"/>
                </a:solidFill>
                <a:latin typeface="Consolas"/>
              </a:rPr>
              <a:t>D</a:t>
            </a:r>
            <a:r>
              <a:rPr lang="fr-FR" sz="2400" spc="-1" dirty="0">
                <a:solidFill>
                  <a:srgbClr val="000000"/>
                </a:solidFill>
                <a:latin typeface="Consolas"/>
              </a:rPr>
              <a:t>éveloppement du modèle mathématique(problème d'optimisation...).</a:t>
            </a:r>
            <a:endParaRPr lang="fr-FR" sz="2400" b="0" strike="noStrike" spc="-1" dirty="0">
              <a:solidFill>
                <a:srgbClr val="000000"/>
              </a:solidFill>
              <a:latin typeface="Consolas"/>
            </a:endParaRPr>
          </a:p>
        </p:txBody>
      </p:sp>
      <p:sp>
        <p:nvSpPr>
          <p:cNvPr id="196" name="PlaceHolder 5"/>
          <p:cNvSpPr>
            <a:spLocks noGrp="1"/>
          </p:cNvSpPr>
          <p:nvPr>
            <p:ph/>
          </p:nvPr>
        </p:nvSpPr>
        <p:spPr>
          <a:xfrm>
            <a:off x="1819800" y="4014219"/>
            <a:ext cx="7824600" cy="569880"/>
          </a:xfrm>
          <a:prstGeom prst="rect">
            <a:avLst/>
          </a:prstGeom>
          <a:noFill/>
          <a:ln w="0">
            <a:noFill/>
          </a:ln>
        </p:spPr>
        <p:txBody>
          <a:bodyPr lIns="91440" tIns="45720" rIns="91440" bIns="45720" anchor="t">
            <a:noAutofit/>
          </a:bodyPr>
          <a:lstStyle/>
          <a:p>
            <a:pPr>
              <a:spcBef>
                <a:spcPts val="1001"/>
              </a:spcBef>
              <a:buNone/>
              <a:tabLst>
                <a:tab pos="0" algn="l"/>
              </a:tabLst>
            </a:pPr>
            <a:endParaRPr lang="fr-FR" sz="2800" b="0" strike="noStrike" spc="-1">
              <a:solidFill>
                <a:srgbClr val="000000"/>
              </a:solidFill>
              <a:latin typeface="Calibri"/>
            </a:endParaRPr>
          </a:p>
          <a:p>
            <a:pPr>
              <a:lnSpc>
                <a:spcPct val="90000"/>
              </a:lnSpc>
              <a:spcBef>
                <a:spcPts val="1001"/>
              </a:spcBef>
              <a:buNone/>
              <a:tabLst>
                <a:tab pos="0" algn="l"/>
              </a:tabLst>
            </a:pPr>
            <a:endParaRPr lang="fr-FR" sz="2800" b="0" strike="noStrike" spc="-1">
              <a:solidFill>
                <a:srgbClr val="000000"/>
              </a:solidFill>
              <a:latin typeface="Calibri"/>
            </a:endParaRPr>
          </a:p>
        </p:txBody>
      </p:sp>
      <p:sp>
        <p:nvSpPr>
          <p:cNvPr id="198" name="PlaceHolder 7"/>
          <p:cNvSpPr>
            <a:spLocks noGrp="1"/>
          </p:cNvSpPr>
          <p:nvPr>
            <p:ph/>
          </p:nvPr>
        </p:nvSpPr>
        <p:spPr>
          <a:xfrm>
            <a:off x="753557" y="4014219"/>
            <a:ext cx="11138688" cy="569880"/>
          </a:xfrm>
          <a:prstGeom prst="rect">
            <a:avLst/>
          </a:prstGeom>
          <a:noFill/>
          <a:ln w="0">
            <a:noFill/>
          </a:ln>
        </p:spPr>
        <p:txBody>
          <a:bodyPr lIns="91440" tIns="45720" rIns="91440" bIns="45720" anchor="t">
            <a:noAutofit/>
          </a:bodyPr>
          <a:lstStyle/>
          <a:p>
            <a:pPr>
              <a:spcBef>
                <a:spcPts val="1001"/>
              </a:spcBef>
              <a:buNone/>
              <a:tabLst>
                <a:tab pos="0" algn="l"/>
              </a:tabLst>
            </a:pPr>
            <a:r>
              <a:rPr lang="fr-FR" sz="2800" b="0" strike="noStrike" spc="-1" dirty="0">
                <a:solidFill>
                  <a:srgbClr val="FF0000"/>
                </a:solidFill>
                <a:latin typeface="Segoe UI"/>
              </a:rPr>
              <a:t>III</a:t>
            </a:r>
            <a:r>
              <a:rPr lang="fr-FR" sz="2800" b="0" strike="noStrike" spc="-1" dirty="0">
                <a:solidFill>
                  <a:srgbClr val="000000"/>
                </a:solidFill>
                <a:latin typeface="Segoe UI"/>
              </a:rPr>
              <a:t>. </a:t>
            </a:r>
            <a:r>
              <a:rPr lang="fr-FR" sz="2400" b="0" strike="noStrike" spc="-1" dirty="0">
                <a:solidFill>
                  <a:srgbClr val="000000"/>
                </a:solidFill>
                <a:latin typeface="Consolas"/>
              </a:rPr>
              <a:t>M</a:t>
            </a:r>
            <a:r>
              <a:rPr lang="fr-FR" sz="2400" spc="-1" dirty="0">
                <a:solidFill>
                  <a:srgbClr val="000000"/>
                </a:solidFill>
                <a:latin typeface="Consolas"/>
              </a:rPr>
              <a:t>ise en application du modèle par le langage python(solution)</a:t>
            </a:r>
            <a:endParaRPr lang="fr-FR" sz="2400" b="0" strike="noStrike" spc="-1" dirty="0">
              <a:solidFill>
                <a:srgbClr val="000000"/>
              </a:solidFill>
              <a:latin typeface="Consolas"/>
            </a:endParaRPr>
          </a:p>
        </p:txBody>
      </p:sp>
      <p:sp>
        <p:nvSpPr>
          <p:cNvPr id="11" name="PlaceHolder 10"/>
          <p:cNvSpPr>
            <a:spLocks noGrp="1"/>
          </p:cNvSpPr>
          <p:nvPr>
            <p:ph type="sldNum" idx="1"/>
          </p:nvPr>
        </p:nvSpPr>
        <p:spPr/>
        <p:txBody>
          <a:bodyPr/>
          <a:lstStyle/>
          <a:p>
            <a:fld id="{733BB5A4-EC59-49AA-B646-8B8BEE46EDA7}" type="slidenum">
              <a:rPr/>
              <a:t>2</a:t>
            </a:fld>
            <a:endParaRPr/>
          </a:p>
        </p:txBody>
      </p:sp>
      <p:sp>
        <p:nvSpPr>
          <p:cNvPr id="4" name="ZoneTexte 3">
            <a:extLst>
              <a:ext uri="{FF2B5EF4-FFF2-40B4-BE49-F238E27FC236}">
                <a16:creationId xmlns:a16="http://schemas.microsoft.com/office/drawing/2014/main" id="{486040CC-5BB8-324A-6B97-F8046D8BE041}"/>
              </a:ext>
            </a:extLst>
          </p:cNvPr>
          <p:cNvSpPr txBox="1"/>
          <p:nvPr/>
        </p:nvSpPr>
        <p:spPr>
          <a:xfrm>
            <a:off x="753557" y="4685040"/>
            <a:ext cx="658200" cy="523220"/>
          </a:xfrm>
          <a:prstGeom prst="rect">
            <a:avLst/>
          </a:prstGeom>
          <a:noFill/>
        </p:spPr>
        <p:txBody>
          <a:bodyPr wrap="square" lIns="91440" tIns="45720" rIns="91440" bIns="45720" rtlCol="0" anchor="t">
            <a:spAutoFit/>
          </a:bodyPr>
          <a:lstStyle/>
          <a:p>
            <a:r>
              <a:rPr lang="fr-FR" sz="2800">
                <a:solidFill>
                  <a:srgbClr val="FF0000"/>
                </a:solidFill>
              </a:rPr>
              <a:t>IV</a:t>
            </a:r>
            <a:r>
              <a:rPr lang="fr-FR" sz="2800"/>
              <a:t>.</a:t>
            </a:r>
          </a:p>
        </p:txBody>
      </p:sp>
      <p:sp>
        <p:nvSpPr>
          <p:cNvPr id="6" name="Rectangle 5">
            <a:extLst>
              <a:ext uri="{FF2B5EF4-FFF2-40B4-BE49-F238E27FC236}">
                <a16:creationId xmlns:a16="http://schemas.microsoft.com/office/drawing/2014/main" id="{15598FF2-3A56-7022-4E42-E94BAD979760}"/>
              </a:ext>
            </a:extLst>
          </p:cNvPr>
          <p:cNvSpPr/>
          <p:nvPr/>
        </p:nvSpPr>
        <p:spPr>
          <a:xfrm>
            <a:off x="269823" y="1431060"/>
            <a:ext cx="2158584" cy="8851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800" b="1">
                <a:solidFill>
                  <a:schemeClr val="accent1"/>
                </a:solidFill>
              </a:rPr>
              <a:t>Sommaire:</a:t>
            </a:r>
          </a:p>
        </p:txBody>
      </p:sp>
      <p:sp>
        <p:nvSpPr>
          <p:cNvPr id="3" name="ZoneTexte 2">
            <a:extLst>
              <a:ext uri="{FF2B5EF4-FFF2-40B4-BE49-F238E27FC236}">
                <a16:creationId xmlns:a16="http://schemas.microsoft.com/office/drawing/2014/main" id="{75F1CBCF-1041-CE2D-0283-6037774AD6EB}"/>
              </a:ext>
            </a:extLst>
          </p:cNvPr>
          <p:cNvSpPr txBox="1"/>
          <p:nvPr/>
        </p:nvSpPr>
        <p:spPr>
          <a:xfrm>
            <a:off x="1197428" y="4653643"/>
            <a:ext cx="1077141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latin typeface="Consolas"/>
              </a:rPr>
              <a:t>Analyse de sensibilité (influence de chaque paramètre </a:t>
            </a:r>
            <a:r>
              <a:rPr lang="fr-FR" sz="2400" dirty="0" err="1">
                <a:latin typeface="Consolas"/>
              </a:rPr>
              <a:t>D?,K_m?,n?,q</a:t>
            </a:r>
            <a:r>
              <a:rPr lang="fr-FR" sz="2400" dirty="0">
                <a:latin typeface="Consolas"/>
              </a:rPr>
              <a:t>?) et conclusion générale .</a:t>
            </a:r>
          </a:p>
          <a:p>
            <a:pPr algn="l"/>
            <a:endParaRPr lang="fr-FR" sz="2400" dirty="0">
              <a:latin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7931EF06-A51E-755C-70BE-C3FC4B671133}"/>
              </a:ext>
            </a:extLst>
          </p:cNvPr>
          <p:cNvSpPr>
            <a:spLocks noGrp="1"/>
          </p:cNvSpPr>
          <p:nvPr>
            <p:ph type="subTitle"/>
          </p:nvPr>
        </p:nvSpPr>
        <p:spPr>
          <a:xfrm>
            <a:off x="391766" y="1144457"/>
            <a:ext cx="10972440" cy="5307840"/>
          </a:xfrm>
        </p:spPr>
        <p:txBody>
          <a:bodyPr/>
          <a:lstStyle/>
          <a:p>
            <a:r>
              <a:rPr lang="fr-FR" sz="1800" dirty="0">
                <a:latin typeface="Consolas"/>
              </a:rPr>
              <a:t>Introduction du modèle:</a:t>
            </a:r>
            <a:endParaRPr lang="fr-FR" dirty="0"/>
          </a:p>
        </p:txBody>
      </p:sp>
      <p:sp>
        <p:nvSpPr>
          <p:cNvPr id="3" name="Espace réservé du numéro de diapositive 2">
            <a:extLst>
              <a:ext uri="{FF2B5EF4-FFF2-40B4-BE49-F238E27FC236}">
                <a16:creationId xmlns:a16="http://schemas.microsoft.com/office/drawing/2014/main" id="{A33F16AD-2902-677E-4CD9-79CBFC2D8911}"/>
              </a:ext>
            </a:extLst>
          </p:cNvPr>
          <p:cNvSpPr>
            <a:spLocks noGrp="1"/>
          </p:cNvSpPr>
          <p:nvPr>
            <p:ph type="sldNum" idx="3"/>
          </p:nvPr>
        </p:nvSpPr>
        <p:spPr/>
        <p:txBody>
          <a:bodyPr/>
          <a:lstStyle/>
          <a:p>
            <a:fld id="{E2757992-3B72-428C-BAA0-88D83EE38F3D}" type="slidenum">
              <a:rPr lang="fr-FR"/>
              <a:t>3</a:t>
            </a:fld>
            <a:endParaRPr lang="fr-FR"/>
          </a:p>
        </p:txBody>
      </p:sp>
      <p:sp>
        <p:nvSpPr>
          <p:cNvPr id="4" name="ZoneTexte 3">
            <a:extLst>
              <a:ext uri="{FF2B5EF4-FFF2-40B4-BE49-F238E27FC236}">
                <a16:creationId xmlns:a16="http://schemas.microsoft.com/office/drawing/2014/main" id="{5F46A4F1-DE3A-A92A-38B1-89839D51242A}"/>
              </a:ext>
            </a:extLst>
          </p:cNvPr>
          <p:cNvSpPr txBox="1"/>
          <p:nvPr/>
        </p:nvSpPr>
        <p:spPr>
          <a:xfrm>
            <a:off x="254000" y="272142"/>
            <a:ext cx="3922484"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solidFill>
                  <a:srgbClr val="FFFFFF"/>
                </a:solidFill>
                <a:latin typeface="Consolas"/>
              </a:rPr>
              <a:t>GP27_lot </a:t>
            </a:r>
            <a:r>
              <a:rPr lang="fr-FR" sz="2000" err="1">
                <a:solidFill>
                  <a:srgbClr val="FFFFFF"/>
                </a:solidFill>
                <a:latin typeface="Consolas"/>
              </a:rPr>
              <a:t>sizing</a:t>
            </a:r>
            <a:r>
              <a:rPr lang="fr-FR" sz="2000">
                <a:solidFill>
                  <a:srgbClr val="FFFFFF"/>
                </a:solidFill>
                <a:latin typeface="Consolas"/>
              </a:rPr>
              <a:t> </a:t>
            </a:r>
            <a:r>
              <a:rPr lang="fr-FR" sz="2000" dirty="0" err="1">
                <a:solidFill>
                  <a:srgbClr val="FFFFFF"/>
                </a:solidFill>
                <a:latin typeface="Consolas"/>
              </a:rPr>
              <a:t>problem</a:t>
            </a:r>
            <a:endParaRPr lang="en-US" sz="2000" err="1">
              <a:solidFill>
                <a:srgbClr val="FFFFFF"/>
              </a:solidFill>
              <a:latin typeface="Consolas"/>
            </a:endParaRPr>
          </a:p>
          <a:p>
            <a:pPr algn="l"/>
            <a:endParaRPr lang="fr-FR"/>
          </a:p>
        </p:txBody>
      </p:sp>
      <p:sp>
        <p:nvSpPr>
          <p:cNvPr id="5" name="ZoneTexte 4">
            <a:extLst>
              <a:ext uri="{FF2B5EF4-FFF2-40B4-BE49-F238E27FC236}">
                <a16:creationId xmlns:a16="http://schemas.microsoft.com/office/drawing/2014/main" id="{032CB64F-D6B5-EA3A-65AC-2147EF0D9D48}"/>
              </a:ext>
            </a:extLst>
          </p:cNvPr>
          <p:cNvSpPr txBox="1"/>
          <p:nvPr/>
        </p:nvSpPr>
        <p:spPr>
          <a:xfrm>
            <a:off x="417285" y="952500"/>
            <a:ext cx="205377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onsolas"/>
              </a:rPr>
              <a:t>Contexte:                                              </a:t>
            </a:r>
          </a:p>
          <a:p>
            <a:r>
              <a:rPr lang="fr-FR">
                <a:latin typeface="Consolas"/>
              </a:rPr>
              <a:t>     </a:t>
            </a:r>
          </a:p>
          <a:p>
            <a:endParaRPr lang="fr-FR"/>
          </a:p>
        </p:txBody>
      </p:sp>
      <p:pic>
        <p:nvPicPr>
          <p:cNvPr id="6" name="Image 5" descr="Une image contenant diagramme, texte, ligne, capture d’écran&#10;&#10;Description générée automatiquement">
            <a:extLst>
              <a:ext uri="{FF2B5EF4-FFF2-40B4-BE49-F238E27FC236}">
                <a16:creationId xmlns:a16="http://schemas.microsoft.com/office/drawing/2014/main" id="{49D174E0-121D-091F-5CB1-3E3E61BECD3E}"/>
              </a:ext>
            </a:extLst>
          </p:cNvPr>
          <p:cNvPicPr>
            <a:picLocks noChangeAspect="1"/>
          </p:cNvPicPr>
          <p:nvPr/>
        </p:nvPicPr>
        <p:blipFill>
          <a:blip r:embed="rId2"/>
          <a:stretch>
            <a:fillRect/>
          </a:stretch>
        </p:blipFill>
        <p:spPr>
          <a:xfrm>
            <a:off x="190500" y="1482680"/>
            <a:ext cx="6096000" cy="1715497"/>
          </a:xfrm>
          <a:prstGeom prst="rect">
            <a:avLst/>
          </a:prstGeom>
        </p:spPr>
      </p:pic>
      <p:pic>
        <p:nvPicPr>
          <p:cNvPr id="7" name="Image 6" descr="Une image contenant texte, capture d’écran, Police&#10;&#10;Description générée automatiquement">
            <a:extLst>
              <a:ext uri="{FF2B5EF4-FFF2-40B4-BE49-F238E27FC236}">
                <a16:creationId xmlns:a16="http://schemas.microsoft.com/office/drawing/2014/main" id="{D3A3A8AA-5FFD-F817-8E0D-2D017C02331F}"/>
              </a:ext>
            </a:extLst>
          </p:cNvPr>
          <p:cNvPicPr>
            <a:picLocks noChangeAspect="1"/>
          </p:cNvPicPr>
          <p:nvPr/>
        </p:nvPicPr>
        <p:blipFill>
          <a:blip r:embed="rId3"/>
          <a:stretch>
            <a:fillRect/>
          </a:stretch>
        </p:blipFill>
        <p:spPr>
          <a:xfrm>
            <a:off x="3354841" y="3647849"/>
            <a:ext cx="4475389" cy="3154590"/>
          </a:xfrm>
          <a:prstGeom prst="rect">
            <a:avLst/>
          </a:prstGeom>
        </p:spPr>
      </p:pic>
      <p:sp>
        <p:nvSpPr>
          <p:cNvPr id="8" name="ZoneTexte 7">
            <a:extLst>
              <a:ext uri="{FF2B5EF4-FFF2-40B4-BE49-F238E27FC236}">
                <a16:creationId xmlns:a16="http://schemas.microsoft.com/office/drawing/2014/main" id="{6CC88097-66FC-99E1-D553-06631971EAD6}"/>
              </a:ext>
            </a:extLst>
          </p:cNvPr>
          <p:cNvSpPr txBox="1"/>
          <p:nvPr/>
        </p:nvSpPr>
        <p:spPr>
          <a:xfrm>
            <a:off x="6640285" y="103414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onsolas"/>
              </a:rPr>
              <a:t>Hypothèses :</a:t>
            </a:r>
          </a:p>
        </p:txBody>
      </p:sp>
      <p:sp>
        <p:nvSpPr>
          <p:cNvPr id="9" name="ZoneTexte 8">
            <a:extLst>
              <a:ext uri="{FF2B5EF4-FFF2-40B4-BE49-F238E27FC236}">
                <a16:creationId xmlns:a16="http://schemas.microsoft.com/office/drawing/2014/main" id="{42CDB3B3-A451-982D-46F9-3C4191650A6D}"/>
              </a:ext>
            </a:extLst>
          </p:cNvPr>
          <p:cNvSpPr txBox="1"/>
          <p:nvPr/>
        </p:nvSpPr>
        <p:spPr>
          <a:xfrm>
            <a:off x="6694714" y="1478643"/>
            <a:ext cx="4992912"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a:t>
            </a:r>
            <a:r>
              <a:rPr lang="fr-FR" sz="1000">
                <a:latin typeface="Times New Roman"/>
              </a:rPr>
              <a:t>Les taux de demande et de production sont constants et connus sur l’horizon de planification. Le taux de production est supérieur au taux de demande ( </a:t>
            </a:r>
            <a:r>
              <a:rPr lang="fr-FR" sz="1000" i="1">
                <a:latin typeface="Times New Roman"/>
              </a:rPr>
              <a:t>P</a:t>
            </a:r>
            <a:r>
              <a:rPr lang="fr-FR" sz="1000">
                <a:latin typeface="Times New Roman"/>
              </a:rPr>
              <a:t> &gt; </a:t>
            </a:r>
            <a:r>
              <a:rPr lang="fr-FR" sz="1000" i="1">
                <a:latin typeface="Times New Roman"/>
              </a:rPr>
              <a:t>D</a:t>
            </a:r>
            <a:r>
              <a:rPr lang="fr-FR" sz="1000">
                <a:latin typeface="Times New Roman"/>
              </a:rPr>
              <a:t> ), donc pas de pénurie.</a:t>
            </a:r>
          </a:p>
          <a:p>
            <a:r>
              <a:rPr lang="fr-FR" sz="1000">
                <a:latin typeface="Times New Roman"/>
              </a:rPr>
              <a:t>○Après chaque cycle de production, les produits sont examinés à 100 % au niveau de la fabrication et les coûts de sélection sont ignorés.</a:t>
            </a:r>
          </a:p>
          <a:p>
            <a:r>
              <a:rPr lang="fr-FR" sz="1000">
                <a:latin typeface="Times New Roman"/>
              </a:rPr>
              <a:t>○Deux types de coûts de commande en souffrance sont considérés. Linéaire, c'est-à-dire que le coût des commandes en souffrance est appliqué à la commande en souffrance moyenne, et fixe, c'est-à-dire que le coût des commandes en souffrance est appliqué au niveau maximum des commandes en souffrance.</a:t>
            </a:r>
          </a:p>
          <a:p>
            <a:r>
              <a:rPr lang="fr-FR" sz="1000">
                <a:latin typeface="Times New Roman"/>
              </a:rPr>
              <a:t>○Il n’y a pas de rebut dans le cycle et tous les produits défectueux sont retravaillés pour fabriquer des produits de qualité parfaite.</a:t>
            </a:r>
          </a:p>
          <a:p>
            <a:r>
              <a:rPr lang="fr-FR" sz="1000">
                <a:latin typeface="Times New Roman"/>
              </a:rPr>
              <a:t>○Le stock de départ est suffisant pour répondre à la demande du détaillant au cours du premier cycle de production.</a:t>
            </a:r>
          </a:p>
          <a:p>
            <a:r>
              <a:rPr lang="fr-FR" sz="1000">
                <a:latin typeface="Times New Roman"/>
              </a:rPr>
              <a:t>○Un seul type d’élément est pris en compte dans le développement du modèle.</a:t>
            </a:r>
          </a:p>
          <a:p>
            <a:r>
              <a:rPr lang="fr-FR" sz="1000">
                <a:latin typeface="Times New Roman"/>
              </a:rPr>
              <a:t>○Les frais de portage ou de détention sont pris en compte pour l'inventaire moyen.</a:t>
            </a:r>
          </a:p>
          <a:p>
            <a:r>
              <a:rPr lang="fr-FR" sz="1000">
                <a:latin typeface="Times New Roman"/>
              </a:rPr>
              <a:t>○La production et la reprise sont effectuées dans le même système de fabrication au même rythme de production.</a:t>
            </a:r>
          </a:p>
        </p:txBody>
      </p:sp>
    </p:spTree>
    <p:extLst>
      <p:ext uri="{BB962C8B-B14F-4D97-AF65-F5344CB8AC3E}">
        <p14:creationId xmlns:p14="http://schemas.microsoft.com/office/powerpoint/2010/main" val="420781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AE3D1A4D-E715-A29E-CC76-BDB79152A059}"/>
              </a:ext>
            </a:extLst>
          </p:cNvPr>
          <p:cNvSpPr>
            <a:spLocks noGrp="1"/>
          </p:cNvSpPr>
          <p:nvPr>
            <p:ph type="sldNum" idx="3"/>
          </p:nvPr>
        </p:nvSpPr>
        <p:spPr/>
        <p:txBody>
          <a:bodyPr/>
          <a:lstStyle/>
          <a:p>
            <a:fld id="{E2757992-3B72-428C-BAA0-88D83EE38F3D}" type="slidenum">
              <a:rPr lang="fr-FR"/>
              <a:t>4</a:t>
            </a:fld>
            <a:endParaRPr lang="fr-FR"/>
          </a:p>
        </p:txBody>
      </p:sp>
      <p:sp>
        <p:nvSpPr>
          <p:cNvPr id="4" name="ZoneTexte 3">
            <a:extLst>
              <a:ext uri="{FF2B5EF4-FFF2-40B4-BE49-F238E27FC236}">
                <a16:creationId xmlns:a16="http://schemas.microsoft.com/office/drawing/2014/main" id="{9DD55F17-B712-9D2B-8FE3-00B8007C278E}"/>
              </a:ext>
            </a:extLst>
          </p:cNvPr>
          <p:cNvSpPr txBox="1"/>
          <p:nvPr/>
        </p:nvSpPr>
        <p:spPr>
          <a:xfrm>
            <a:off x="145143" y="217714"/>
            <a:ext cx="3731984"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solidFill>
                  <a:srgbClr val="FFFFFF"/>
                </a:solidFill>
                <a:latin typeface="Consolas"/>
              </a:rPr>
              <a:t>GP27_lot </a:t>
            </a:r>
            <a:r>
              <a:rPr lang="fr-FR" sz="2000" err="1">
                <a:solidFill>
                  <a:srgbClr val="FFFFFF"/>
                </a:solidFill>
                <a:latin typeface="Consolas"/>
              </a:rPr>
              <a:t>sizing</a:t>
            </a:r>
            <a:r>
              <a:rPr lang="fr-FR" sz="2000">
                <a:solidFill>
                  <a:srgbClr val="FFFFFF"/>
                </a:solidFill>
                <a:latin typeface="Consolas"/>
              </a:rPr>
              <a:t> </a:t>
            </a:r>
            <a:r>
              <a:rPr lang="fr-FR" sz="2000" dirty="0" err="1">
                <a:solidFill>
                  <a:srgbClr val="FFFFFF"/>
                </a:solidFill>
                <a:latin typeface="Consolas"/>
              </a:rPr>
              <a:t>problem</a:t>
            </a:r>
            <a:endParaRPr lang="en-US" sz="2000" err="1">
              <a:solidFill>
                <a:srgbClr val="FFFFFF"/>
              </a:solidFill>
              <a:latin typeface="Consolas"/>
            </a:endParaRPr>
          </a:p>
          <a:p>
            <a:pPr algn="l"/>
            <a:endParaRPr lang="fr-FR"/>
          </a:p>
        </p:txBody>
      </p:sp>
      <p:sp>
        <p:nvSpPr>
          <p:cNvPr id="6" name="ZoneTexte 5">
            <a:extLst>
              <a:ext uri="{FF2B5EF4-FFF2-40B4-BE49-F238E27FC236}">
                <a16:creationId xmlns:a16="http://schemas.microsoft.com/office/drawing/2014/main" id="{B9464164-A063-73F5-95FC-0AA36618F8D5}"/>
              </a:ext>
            </a:extLst>
          </p:cNvPr>
          <p:cNvSpPr txBox="1"/>
          <p:nvPr/>
        </p:nvSpPr>
        <p:spPr>
          <a:xfrm>
            <a:off x="190499" y="1006928"/>
            <a:ext cx="4049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fr-FR" dirty="0">
                <a:latin typeface="Consolas"/>
              </a:rPr>
              <a:t>Formulation du coût totale:</a:t>
            </a:r>
            <a:endParaRPr lang="fr-FR" dirty="0"/>
          </a:p>
        </p:txBody>
      </p:sp>
      <p:sp>
        <p:nvSpPr>
          <p:cNvPr id="7" name="ZoneTexte 6">
            <a:extLst>
              <a:ext uri="{FF2B5EF4-FFF2-40B4-BE49-F238E27FC236}">
                <a16:creationId xmlns:a16="http://schemas.microsoft.com/office/drawing/2014/main" id="{CC043C98-E533-EC00-0F29-E424533C5DC6}"/>
              </a:ext>
            </a:extLst>
          </p:cNvPr>
          <p:cNvSpPr txBox="1"/>
          <p:nvPr/>
        </p:nvSpPr>
        <p:spPr>
          <a:xfrm>
            <a:off x="244927" y="1342571"/>
            <a:ext cx="4049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fr-FR" sz="1600" dirty="0">
                <a:latin typeface="Consolas"/>
              </a:rPr>
              <a:t>Les </a:t>
            </a:r>
            <a:r>
              <a:rPr lang="fr-FR" sz="1600" u="sng" dirty="0">
                <a:latin typeface="Consolas"/>
              </a:rPr>
              <a:t>coûts</a:t>
            </a:r>
            <a:r>
              <a:rPr lang="fr-FR" sz="1600" dirty="0">
                <a:latin typeface="Consolas"/>
              </a:rPr>
              <a:t> qui interviennent:</a:t>
            </a:r>
            <a:r>
              <a:rPr lang="fr-FR" dirty="0"/>
              <a:t> </a:t>
            </a:r>
          </a:p>
        </p:txBody>
      </p:sp>
      <p:pic>
        <p:nvPicPr>
          <p:cNvPr id="8" name="Image 7" descr="Une image contenant Police, texte, blanc, logo&#10;&#10;Description générée automatiquement">
            <a:extLst>
              <a:ext uri="{FF2B5EF4-FFF2-40B4-BE49-F238E27FC236}">
                <a16:creationId xmlns:a16="http://schemas.microsoft.com/office/drawing/2014/main" id="{B182CDE7-5C8D-BE10-17EA-BFE3F2FECF5A}"/>
              </a:ext>
            </a:extLst>
          </p:cNvPr>
          <p:cNvPicPr>
            <a:picLocks noChangeAspect="1"/>
          </p:cNvPicPr>
          <p:nvPr/>
        </p:nvPicPr>
        <p:blipFill>
          <a:blip r:embed="rId2"/>
          <a:stretch>
            <a:fillRect/>
          </a:stretch>
        </p:blipFill>
        <p:spPr>
          <a:xfrm>
            <a:off x="439058" y="1968273"/>
            <a:ext cx="2133600" cy="581025"/>
          </a:xfrm>
          <a:prstGeom prst="rect">
            <a:avLst/>
          </a:prstGeom>
        </p:spPr>
      </p:pic>
      <p:pic>
        <p:nvPicPr>
          <p:cNvPr id="9" name="Image 8">
            <a:extLst>
              <a:ext uri="{FF2B5EF4-FFF2-40B4-BE49-F238E27FC236}">
                <a16:creationId xmlns:a16="http://schemas.microsoft.com/office/drawing/2014/main" id="{2B76A93C-71FA-5954-34A7-BD175A420ECB}"/>
              </a:ext>
            </a:extLst>
          </p:cNvPr>
          <p:cNvPicPr>
            <a:picLocks noChangeAspect="1"/>
          </p:cNvPicPr>
          <p:nvPr/>
        </p:nvPicPr>
        <p:blipFill>
          <a:blip r:embed="rId3"/>
          <a:stretch>
            <a:fillRect/>
          </a:stretch>
        </p:blipFill>
        <p:spPr>
          <a:xfrm>
            <a:off x="692150" y="2778805"/>
            <a:ext cx="2933700" cy="447675"/>
          </a:xfrm>
          <a:prstGeom prst="rect">
            <a:avLst/>
          </a:prstGeom>
        </p:spPr>
      </p:pic>
      <p:pic>
        <p:nvPicPr>
          <p:cNvPr id="10" name="Image 9" descr="Une image contenant Police, ligne, texte, typographie&#10;&#10;Description générée automatiquement">
            <a:extLst>
              <a:ext uri="{FF2B5EF4-FFF2-40B4-BE49-F238E27FC236}">
                <a16:creationId xmlns:a16="http://schemas.microsoft.com/office/drawing/2014/main" id="{6234517F-2295-34C6-A40F-D46F8B1D5C4E}"/>
              </a:ext>
            </a:extLst>
          </p:cNvPr>
          <p:cNvPicPr>
            <a:picLocks noChangeAspect="1"/>
          </p:cNvPicPr>
          <p:nvPr/>
        </p:nvPicPr>
        <p:blipFill>
          <a:blip r:embed="rId4"/>
          <a:stretch>
            <a:fillRect/>
          </a:stretch>
        </p:blipFill>
        <p:spPr>
          <a:xfrm>
            <a:off x="647926" y="3358470"/>
            <a:ext cx="4600575" cy="485775"/>
          </a:xfrm>
          <a:prstGeom prst="rect">
            <a:avLst/>
          </a:prstGeom>
        </p:spPr>
      </p:pic>
      <p:pic>
        <p:nvPicPr>
          <p:cNvPr id="11" name="Image 10">
            <a:extLst>
              <a:ext uri="{FF2B5EF4-FFF2-40B4-BE49-F238E27FC236}">
                <a16:creationId xmlns:a16="http://schemas.microsoft.com/office/drawing/2014/main" id="{E38E5E66-9D76-BA4C-B872-29129EE14CEB}"/>
              </a:ext>
            </a:extLst>
          </p:cNvPr>
          <p:cNvPicPr>
            <a:picLocks noChangeAspect="1"/>
          </p:cNvPicPr>
          <p:nvPr/>
        </p:nvPicPr>
        <p:blipFill>
          <a:blip r:embed="rId5"/>
          <a:stretch>
            <a:fillRect/>
          </a:stretch>
        </p:blipFill>
        <p:spPr>
          <a:xfrm>
            <a:off x="468992" y="3904116"/>
            <a:ext cx="3543300" cy="428625"/>
          </a:xfrm>
          <a:prstGeom prst="rect">
            <a:avLst/>
          </a:prstGeom>
        </p:spPr>
      </p:pic>
      <p:pic>
        <p:nvPicPr>
          <p:cNvPr id="12" name="Image 11" descr="Une image contenant texte, Police, blanc, capture d’écran&#10;&#10;Description générée automatiquement">
            <a:extLst>
              <a:ext uri="{FF2B5EF4-FFF2-40B4-BE49-F238E27FC236}">
                <a16:creationId xmlns:a16="http://schemas.microsoft.com/office/drawing/2014/main" id="{9E9D386D-851D-8DC5-D093-38381FF09ABE}"/>
              </a:ext>
            </a:extLst>
          </p:cNvPr>
          <p:cNvPicPr>
            <a:picLocks noChangeAspect="1"/>
          </p:cNvPicPr>
          <p:nvPr/>
        </p:nvPicPr>
        <p:blipFill>
          <a:blip r:embed="rId6"/>
          <a:stretch>
            <a:fillRect/>
          </a:stretch>
        </p:blipFill>
        <p:spPr>
          <a:xfrm>
            <a:off x="550635" y="4379232"/>
            <a:ext cx="2781300" cy="857250"/>
          </a:xfrm>
          <a:prstGeom prst="rect">
            <a:avLst/>
          </a:prstGeom>
        </p:spPr>
      </p:pic>
      <p:pic>
        <p:nvPicPr>
          <p:cNvPr id="13" name="Image 12">
            <a:extLst>
              <a:ext uri="{FF2B5EF4-FFF2-40B4-BE49-F238E27FC236}">
                <a16:creationId xmlns:a16="http://schemas.microsoft.com/office/drawing/2014/main" id="{FB3F3A65-879B-4DD7-DF4A-22BDF9F73E00}"/>
              </a:ext>
            </a:extLst>
          </p:cNvPr>
          <p:cNvPicPr>
            <a:picLocks noChangeAspect="1"/>
          </p:cNvPicPr>
          <p:nvPr/>
        </p:nvPicPr>
        <p:blipFill>
          <a:blip r:embed="rId7"/>
          <a:stretch>
            <a:fillRect/>
          </a:stretch>
        </p:blipFill>
        <p:spPr>
          <a:xfrm>
            <a:off x="6210074" y="1928812"/>
            <a:ext cx="2257425" cy="333375"/>
          </a:xfrm>
          <a:prstGeom prst="rect">
            <a:avLst/>
          </a:prstGeom>
        </p:spPr>
      </p:pic>
      <p:pic>
        <p:nvPicPr>
          <p:cNvPr id="14" name="Image 13" descr="Une image contenant texte, Police, capture d’écran, blanc&#10;&#10;Description générée automatiquement">
            <a:extLst>
              <a:ext uri="{FF2B5EF4-FFF2-40B4-BE49-F238E27FC236}">
                <a16:creationId xmlns:a16="http://schemas.microsoft.com/office/drawing/2014/main" id="{68B6F142-3AB4-DF50-8385-DC947F4F4662}"/>
              </a:ext>
            </a:extLst>
          </p:cNvPr>
          <p:cNvPicPr>
            <a:picLocks noChangeAspect="1"/>
          </p:cNvPicPr>
          <p:nvPr/>
        </p:nvPicPr>
        <p:blipFill>
          <a:blip r:embed="rId8"/>
          <a:stretch>
            <a:fillRect/>
          </a:stretch>
        </p:blipFill>
        <p:spPr>
          <a:xfrm>
            <a:off x="6143852" y="2590120"/>
            <a:ext cx="3895725" cy="1133475"/>
          </a:xfrm>
          <a:prstGeom prst="rect">
            <a:avLst/>
          </a:prstGeom>
        </p:spPr>
      </p:pic>
      <p:pic>
        <p:nvPicPr>
          <p:cNvPr id="15" name="Image 14">
            <a:extLst>
              <a:ext uri="{FF2B5EF4-FFF2-40B4-BE49-F238E27FC236}">
                <a16:creationId xmlns:a16="http://schemas.microsoft.com/office/drawing/2014/main" id="{DEFEA09B-A6F4-0FE2-EF36-535E9E3A212E}"/>
              </a:ext>
            </a:extLst>
          </p:cNvPr>
          <p:cNvPicPr>
            <a:picLocks noChangeAspect="1"/>
          </p:cNvPicPr>
          <p:nvPr/>
        </p:nvPicPr>
        <p:blipFill>
          <a:blip r:embed="rId9"/>
          <a:stretch>
            <a:fillRect/>
          </a:stretch>
        </p:blipFill>
        <p:spPr>
          <a:xfrm>
            <a:off x="6253616" y="4202792"/>
            <a:ext cx="2333625" cy="266700"/>
          </a:xfrm>
          <a:prstGeom prst="rect">
            <a:avLst/>
          </a:prstGeom>
        </p:spPr>
      </p:pic>
    </p:spTree>
    <p:extLst>
      <p:ext uri="{BB962C8B-B14F-4D97-AF65-F5344CB8AC3E}">
        <p14:creationId xmlns:p14="http://schemas.microsoft.com/office/powerpoint/2010/main" val="129036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42FAE294-9FD3-BFF1-1182-9D4279E98DB0}"/>
              </a:ext>
            </a:extLst>
          </p:cNvPr>
          <p:cNvSpPr>
            <a:spLocks noGrp="1"/>
          </p:cNvSpPr>
          <p:nvPr>
            <p:ph type="sldNum" idx="3"/>
          </p:nvPr>
        </p:nvSpPr>
        <p:spPr/>
        <p:txBody>
          <a:bodyPr/>
          <a:lstStyle/>
          <a:p>
            <a:fld id="{E2757992-3B72-428C-BAA0-88D83EE38F3D}" type="slidenum">
              <a:rPr lang="fr-FR"/>
              <a:t>5</a:t>
            </a:fld>
            <a:endParaRPr lang="fr-FR"/>
          </a:p>
        </p:txBody>
      </p:sp>
      <p:sp>
        <p:nvSpPr>
          <p:cNvPr id="4" name="ZoneTexte 3">
            <a:extLst>
              <a:ext uri="{FF2B5EF4-FFF2-40B4-BE49-F238E27FC236}">
                <a16:creationId xmlns:a16="http://schemas.microsoft.com/office/drawing/2014/main" id="{27DB30A0-36F6-61AD-DDF9-A8C424C68C74}"/>
              </a:ext>
            </a:extLst>
          </p:cNvPr>
          <p:cNvSpPr txBox="1"/>
          <p:nvPr/>
        </p:nvSpPr>
        <p:spPr>
          <a:xfrm>
            <a:off x="90714" y="226784"/>
            <a:ext cx="3677556"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solidFill>
                  <a:srgbClr val="FFFFFF"/>
                </a:solidFill>
                <a:latin typeface="Consolas"/>
              </a:rPr>
              <a:t>GP27_lot </a:t>
            </a:r>
            <a:r>
              <a:rPr lang="fr-FR" sz="2000" err="1">
                <a:solidFill>
                  <a:srgbClr val="FFFFFF"/>
                </a:solidFill>
                <a:latin typeface="Consolas"/>
              </a:rPr>
              <a:t>sizing</a:t>
            </a:r>
            <a:r>
              <a:rPr lang="fr-FR" sz="2000">
                <a:solidFill>
                  <a:srgbClr val="FFFFFF"/>
                </a:solidFill>
                <a:latin typeface="Consolas"/>
              </a:rPr>
              <a:t> </a:t>
            </a:r>
            <a:r>
              <a:rPr lang="fr-FR" sz="2000" dirty="0" err="1">
                <a:solidFill>
                  <a:srgbClr val="FFFFFF"/>
                </a:solidFill>
                <a:latin typeface="Consolas"/>
              </a:rPr>
              <a:t>problem</a:t>
            </a:r>
            <a:endParaRPr lang="en-US" sz="2000" err="1">
              <a:solidFill>
                <a:srgbClr val="FFFFFF"/>
              </a:solidFill>
              <a:latin typeface="Consolas"/>
            </a:endParaRPr>
          </a:p>
          <a:p>
            <a:pPr algn="l"/>
            <a:endParaRPr lang="fr-FR"/>
          </a:p>
        </p:txBody>
      </p:sp>
      <p:sp>
        <p:nvSpPr>
          <p:cNvPr id="5" name="ZoneTexte 4">
            <a:extLst>
              <a:ext uri="{FF2B5EF4-FFF2-40B4-BE49-F238E27FC236}">
                <a16:creationId xmlns:a16="http://schemas.microsoft.com/office/drawing/2014/main" id="{2C347F5B-0FCD-1851-8700-84CDBAAC4B74}"/>
              </a:ext>
            </a:extLst>
          </p:cNvPr>
          <p:cNvSpPr txBox="1"/>
          <p:nvPr/>
        </p:nvSpPr>
        <p:spPr>
          <a:xfrm>
            <a:off x="172357" y="102507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Consolas"/>
              </a:rPr>
              <a:t>Le coût totale :</a:t>
            </a:r>
            <a:endParaRPr lang="fr-FR" dirty="0"/>
          </a:p>
        </p:txBody>
      </p:sp>
      <p:pic>
        <p:nvPicPr>
          <p:cNvPr id="7" name="Image 6" descr="Une image contenant Police, ligne, texte, capture d’écran&#10;&#10;Description générée automatiquement">
            <a:extLst>
              <a:ext uri="{FF2B5EF4-FFF2-40B4-BE49-F238E27FC236}">
                <a16:creationId xmlns:a16="http://schemas.microsoft.com/office/drawing/2014/main" id="{25B66E1A-F26A-2E7E-52C2-8DCB0DA31839}"/>
              </a:ext>
            </a:extLst>
          </p:cNvPr>
          <p:cNvPicPr>
            <a:picLocks noChangeAspect="1"/>
          </p:cNvPicPr>
          <p:nvPr/>
        </p:nvPicPr>
        <p:blipFill>
          <a:blip r:embed="rId2"/>
          <a:stretch>
            <a:fillRect/>
          </a:stretch>
        </p:blipFill>
        <p:spPr>
          <a:xfrm>
            <a:off x="217714" y="1484380"/>
            <a:ext cx="6096000" cy="460239"/>
          </a:xfrm>
          <a:prstGeom prst="rect">
            <a:avLst/>
          </a:prstGeom>
        </p:spPr>
      </p:pic>
      <p:sp>
        <p:nvSpPr>
          <p:cNvPr id="8" name="ZoneTexte 7">
            <a:extLst>
              <a:ext uri="{FF2B5EF4-FFF2-40B4-BE49-F238E27FC236}">
                <a16:creationId xmlns:a16="http://schemas.microsoft.com/office/drawing/2014/main" id="{9E419F8E-9870-3D52-0CF3-13AB2355B393}"/>
              </a:ext>
            </a:extLst>
          </p:cNvPr>
          <p:cNvSpPr txBox="1"/>
          <p:nvPr/>
        </p:nvSpPr>
        <p:spPr>
          <a:xfrm>
            <a:off x="244928" y="2104571"/>
            <a:ext cx="34961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i="1" u="sng">
                <a:latin typeface="Consolas"/>
              </a:rPr>
              <a:t>Problème d'optimisation:</a:t>
            </a:r>
          </a:p>
        </p:txBody>
      </p:sp>
      <p:sp>
        <p:nvSpPr>
          <p:cNvPr id="9" name="ZoneTexte 8">
            <a:extLst>
              <a:ext uri="{FF2B5EF4-FFF2-40B4-BE49-F238E27FC236}">
                <a16:creationId xmlns:a16="http://schemas.microsoft.com/office/drawing/2014/main" id="{35FE09E8-A6F7-D689-45FB-98B69C60B871}"/>
              </a:ext>
            </a:extLst>
          </p:cNvPr>
          <p:cNvSpPr txBox="1"/>
          <p:nvPr/>
        </p:nvSpPr>
        <p:spPr>
          <a:xfrm>
            <a:off x="244928" y="2585357"/>
            <a:ext cx="10390412"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dirty="0">
                <a:latin typeface="Consolas"/>
              </a:rPr>
              <a:t>Convexité d'une fonction à deux variables (ici les variables de décision n et q):</a:t>
            </a:r>
          </a:p>
          <a:p>
            <a:r>
              <a:rPr lang="fr-FR" sz="1400" dirty="0">
                <a:latin typeface="Consolas"/>
              </a:rPr>
              <a:t>Avant tout, il faut s'assurer que la fonction est convexe et qu’il admet un extremum (ici un minimum):</a:t>
            </a:r>
          </a:p>
          <a:p>
            <a:r>
              <a:rPr lang="fr-FR" sz="1400" dirty="0">
                <a:solidFill>
                  <a:srgbClr val="222222"/>
                </a:solidFill>
                <a:latin typeface="Consolas"/>
                <a:cs typeface="Arial"/>
              </a:rPr>
              <a:t>pour minimiser le coût total, la matrice hessienne du deuxième ordre est défini positive, ce qui implique que tous les principaux mineurs sont positifs. De plus, pour ce problème, les conditions suffisantes sont les suivantes :</a:t>
            </a:r>
            <a:endParaRPr lang="fr-FR" sz="1400" dirty="0">
              <a:latin typeface="Consolas"/>
            </a:endParaRPr>
          </a:p>
        </p:txBody>
      </p:sp>
      <p:pic>
        <p:nvPicPr>
          <p:cNvPr id="10" name="Image 9" descr="Une image contenant Police, texte, ligne, blanc&#10;&#10;Description générée automatiquement">
            <a:extLst>
              <a:ext uri="{FF2B5EF4-FFF2-40B4-BE49-F238E27FC236}">
                <a16:creationId xmlns:a16="http://schemas.microsoft.com/office/drawing/2014/main" id="{FE9BB733-BAE5-E8EF-18DA-F571075A87A0}"/>
              </a:ext>
            </a:extLst>
          </p:cNvPr>
          <p:cNvPicPr>
            <a:picLocks noChangeAspect="1"/>
          </p:cNvPicPr>
          <p:nvPr/>
        </p:nvPicPr>
        <p:blipFill>
          <a:blip r:embed="rId3"/>
          <a:stretch>
            <a:fillRect/>
          </a:stretch>
        </p:blipFill>
        <p:spPr>
          <a:xfrm>
            <a:off x="3629933" y="3525838"/>
            <a:ext cx="3272065" cy="586468"/>
          </a:xfrm>
          <a:prstGeom prst="rect">
            <a:avLst/>
          </a:prstGeom>
        </p:spPr>
      </p:pic>
      <p:sp>
        <p:nvSpPr>
          <p:cNvPr id="11" name="ZoneTexte 10">
            <a:extLst>
              <a:ext uri="{FF2B5EF4-FFF2-40B4-BE49-F238E27FC236}">
                <a16:creationId xmlns:a16="http://schemas.microsoft.com/office/drawing/2014/main" id="{975E992F-250E-4D87-53AB-CCE01FDCA135}"/>
              </a:ext>
            </a:extLst>
          </p:cNvPr>
          <p:cNvSpPr txBox="1"/>
          <p:nvPr/>
        </p:nvSpPr>
        <p:spPr>
          <a:xfrm>
            <a:off x="281213" y="4082142"/>
            <a:ext cx="65894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latin typeface="Consolas"/>
                <a:cs typeface="Arial"/>
              </a:rPr>
              <a:t>En prenant la dérivée partielle de l'équation (1) par rapport à </a:t>
            </a:r>
            <a:r>
              <a:rPr lang="fr-FR" sz="1600" i="1">
                <a:latin typeface="Consolas"/>
                <a:cs typeface="Arial"/>
              </a:rPr>
              <a:t>q</a:t>
            </a:r>
            <a:r>
              <a:rPr lang="fr-FR" sz="1600">
                <a:latin typeface="Consolas"/>
                <a:cs typeface="Arial"/>
              </a:rPr>
              <a:t> et </a:t>
            </a:r>
            <a:r>
              <a:rPr lang="fr-FR" sz="1600" i="1">
                <a:latin typeface="Consolas"/>
                <a:cs typeface="Arial"/>
              </a:rPr>
              <a:t>n</a:t>
            </a:r>
            <a:r>
              <a:rPr lang="fr-FR" sz="1600" i="1">
                <a:cs typeface="Arial"/>
              </a:rPr>
              <a:t>:</a:t>
            </a:r>
            <a:endParaRPr lang="fr-FR" sz="1600"/>
          </a:p>
        </p:txBody>
      </p:sp>
      <p:sp>
        <p:nvSpPr>
          <p:cNvPr id="13" name="ZoneTexte 12">
            <a:extLst>
              <a:ext uri="{FF2B5EF4-FFF2-40B4-BE49-F238E27FC236}">
                <a16:creationId xmlns:a16="http://schemas.microsoft.com/office/drawing/2014/main" id="{3ECCCD48-8F4A-EA0E-4964-D321AECF88BD}"/>
              </a:ext>
            </a:extLst>
          </p:cNvPr>
          <p:cNvSpPr txBox="1"/>
          <p:nvPr/>
        </p:nvSpPr>
        <p:spPr>
          <a:xfrm>
            <a:off x="6350000" y="15239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latin typeface="Consolas"/>
              </a:rPr>
              <a:t>(1)</a:t>
            </a:r>
          </a:p>
        </p:txBody>
      </p:sp>
      <p:pic>
        <p:nvPicPr>
          <p:cNvPr id="14" name="Image 13" descr="Une image contenant texte, Police, ligne, capture d’écran&#10;&#10;Description générée automatiquement">
            <a:extLst>
              <a:ext uri="{FF2B5EF4-FFF2-40B4-BE49-F238E27FC236}">
                <a16:creationId xmlns:a16="http://schemas.microsoft.com/office/drawing/2014/main" id="{3AF32FD5-8FA8-9F73-CAD2-A3D77645EE85}"/>
              </a:ext>
            </a:extLst>
          </p:cNvPr>
          <p:cNvPicPr>
            <a:picLocks noChangeAspect="1"/>
          </p:cNvPicPr>
          <p:nvPr/>
        </p:nvPicPr>
        <p:blipFill>
          <a:blip r:embed="rId4"/>
          <a:stretch>
            <a:fillRect/>
          </a:stretch>
        </p:blipFill>
        <p:spPr>
          <a:xfrm>
            <a:off x="390072" y="4708981"/>
            <a:ext cx="5315858" cy="587824"/>
          </a:xfrm>
          <a:prstGeom prst="rect">
            <a:avLst/>
          </a:prstGeom>
        </p:spPr>
      </p:pic>
      <p:sp>
        <p:nvSpPr>
          <p:cNvPr id="15" name="ZoneTexte 14">
            <a:extLst>
              <a:ext uri="{FF2B5EF4-FFF2-40B4-BE49-F238E27FC236}">
                <a16:creationId xmlns:a16="http://schemas.microsoft.com/office/drawing/2014/main" id="{389CDCCC-09B1-6028-AF2E-5AB469D2F447}"/>
              </a:ext>
            </a:extLst>
          </p:cNvPr>
          <p:cNvSpPr txBox="1"/>
          <p:nvPr/>
        </p:nvSpPr>
        <p:spPr>
          <a:xfrm>
            <a:off x="5769428" y="4789714"/>
            <a:ext cx="23349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(2)</a:t>
            </a:r>
          </a:p>
          <a:p>
            <a:pPr algn="l"/>
            <a:endParaRPr lang="fr-FR"/>
          </a:p>
        </p:txBody>
      </p:sp>
      <p:sp>
        <p:nvSpPr>
          <p:cNvPr id="16" name="ZoneTexte 15">
            <a:extLst>
              <a:ext uri="{FF2B5EF4-FFF2-40B4-BE49-F238E27FC236}">
                <a16:creationId xmlns:a16="http://schemas.microsoft.com/office/drawing/2014/main" id="{A65471E1-31D6-7443-5295-0FD641396998}"/>
              </a:ext>
            </a:extLst>
          </p:cNvPr>
          <p:cNvSpPr txBox="1"/>
          <p:nvPr/>
        </p:nvSpPr>
        <p:spPr>
          <a:xfrm>
            <a:off x="5796642" y="541564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(3)</a:t>
            </a:r>
          </a:p>
        </p:txBody>
      </p:sp>
      <p:pic>
        <p:nvPicPr>
          <p:cNvPr id="19" name="Image 18" descr="Une image contenant texte, Police, capture d’écran, ligne&#10;&#10;Description générée automatiquement">
            <a:extLst>
              <a:ext uri="{FF2B5EF4-FFF2-40B4-BE49-F238E27FC236}">
                <a16:creationId xmlns:a16="http://schemas.microsoft.com/office/drawing/2014/main" id="{5EA4E94A-0441-3D4D-CFD6-B5CB8F2347E9}"/>
              </a:ext>
            </a:extLst>
          </p:cNvPr>
          <p:cNvPicPr>
            <a:picLocks noChangeAspect="1"/>
          </p:cNvPicPr>
          <p:nvPr/>
        </p:nvPicPr>
        <p:blipFill>
          <a:blip r:embed="rId5"/>
          <a:stretch>
            <a:fillRect/>
          </a:stretch>
        </p:blipFill>
        <p:spPr>
          <a:xfrm>
            <a:off x="390072" y="5437380"/>
            <a:ext cx="4218215" cy="573383"/>
          </a:xfrm>
          <a:prstGeom prst="rect">
            <a:avLst/>
          </a:prstGeom>
        </p:spPr>
      </p:pic>
    </p:spTree>
    <p:extLst>
      <p:ext uri="{BB962C8B-B14F-4D97-AF65-F5344CB8AC3E}">
        <p14:creationId xmlns:p14="http://schemas.microsoft.com/office/powerpoint/2010/main" val="362899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A6687BF-8F12-0E80-7D73-D15F090CF62C}"/>
              </a:ext>
            </a:extLst>
          </p:cNvPr>
          <p:cNvSpPr>
            <a:spLocks noGrp="1"/>
          </p:cNvSpPr>
          <p:nvPr>
            <p:ph type="sldNum" idx="3"/>
          </p:nvPr>
        </p:nvSpPr>
        <p:spPr/>
        <p:txBody>
          <a:bodyPr/>
          <a:lstStyle/>
          <a:p>
            <a:fld id="{E2757992-3B72-428C-BAA0-88D83EE38F3D}" type="slidenum">
              <a:rPr lang="fr-FR"/>
              <a:t>6</a:t>
            </a:fld>
            <a:endParaRPr lang="fr-FR"/>
          </a:p>
        </p:txBody>
      </p:sp>
      <p:sp>
        <p:nvSpPr>
          <p:cNvPr id="5" name="ZoneTexte 4">
            <a:extLst>
              <a:ext uri="{FF2B5EF4-FFF2-40B4-BE49-F238E27FC236}">
                <a16:creationId xmlns:a16="http://schemas.microsoft.com/office/drawing/2014/main" id="{CFFE29EF-B248-3E9D-8F5B-071B02FC5044}"/>
              </a:ext>
            </a:extLst>
          </p:cNvPr>
          <p:cNvSpPr txBox="1"/>
          <p:nvPr/>
        </p:nvSpPr>
        <p:spPr>
          <a:xfrm>
            <a:off x="272142" y="272142"/>
            <a:ext cx="362749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solidFill>
                  <a:srgbClr val="FFFFFF"/>
                </a:solidFill>
                <a:latin typeface="Consolas"/>
              </a:rPr>
              <a:t>GP27_lot </a:t>
            </a:r>
            <a:r>
              <a:rPr lang="fr-FR" sz="2000" err="1">
                <a:solidFill>
                  <a:srgbClr val="FFFFFF"/>
                </a:solidFill>
                <a:latin typeface="Consolas"/>
              </a:rPr>
              <a:t>sizing</a:t>
            </a:r>
            <a:r>
              <a:rPr lang="fr-FR" sz="2000">
                <a:solidFill>
                  <a:srgbClr val="FFFFFF"/>
                </a:solidFill>
                <a:latin typeface="Consolas"/>
              </a:rPr>
              <a:t> </a:t>
            </a:r>
            <a:r>
              <a:rPr lang="fr-FR" sz="2000" dirty="0" err="1">
                <a:solidFill>
                  <a:srgbClr val="FFFFFF"/>
                </a:solidFill>
                <a:latin typeface="Consolas"/>
              </a:rPr>
              <a:t>problem</a:t>
            </a:r>
            <a:endParaRPr lang="fr-FR" err="1"/>
          </a:p>
        </p:txBody>
      </p:sp>
      <p:pic>
        <p:nvPicPr>
          <p:cNvPr id="6" name="Image 5" descr="Une image contenant Police, texte, ligne, écriture manuscrite&#10;&#10;Description générée automatiquement">
            <a:extLst>
              <a:ext uri="{FF2B5EF4-FFF2-40B4-BE49-F238E27FC236}">
                <a16:creationId xmlns:a16="http://schemas.microsoft.com/office/drawing/2014/main" id="{05282CDA-BF59-A2A8-B024-D4D98D292BA1}"/>
              </a:ext>
            </a:extLst>
          </p:cNvPr>
          <p:cNvPicPr>
            <a:picLocks noChangeAspect="1"/>
          </p:cNvPicPr>
          <p:nvPr/>
        </p:nvPicPr>
        <p:blipFill>
          <a:blip r:embed="rId2"/>
          <a:stretch>
            <a:fillRect/>
          </a:stretch>
        </p:blipFill>
        <p:spPr>
          <a:xfrm>
            <a:off x="137113" y="1019469"/>
            <a:ext cx="4062590" cy="745656"/>
          </a:xfrm>
          <a:prstGeom prst="rect">
            <a:avLst/>
          </a:prstGeom>
        </p:spPr>
      </p:pic>
      <p:pic>
        <p:nvPicPr>
          <p:cNvPr id="9" name="Image 8" descr="Une image contenant ligne, Police, diagramme, texte&#10;&#10;Description générée automatiquement">
            <a:extLst>
              <a:ext uri="{FF2B5EF4-FFF2-40B4-BE49-F238E27FC236}">
                <a16:creationId xmlns:a16="http://schemas.microsoft.com/office/drawing/2014/main" id="{232B177B-BCDF-0574-8D4F-B10FE086D88C}"/>
              </a:ext>
            </a:extLst>
          </p:cNvPr>
          <p:cNvPicPr>
            <a:picLocks noChangeAspect="1"/>
          </p:cNvPicPr>
          <p:nvPr/>
        </p:nvPicPr>
        <p:blipFill>
          <a:blip r:embed="rId3"/>
          <a:stretch>
            <a:fillRect/>
          </a:stretch>
        </p:blipFill>
        <p:spPr>
          <a:xfrm>
            <a:off x="28221" y="3866682"/>
            <a:ext cx="8485481" cy="667452"/>
          </a:xfrm>
          <a:prstGeom prst="rect">
            <a:avLst/>
          </a:prstGeom>
        </p:spPr>
      </p:pic>
      <p:pic>
        <p:nvPicPr>
          <p:cNvPr id="14" name="Image 13" descr="Une image contenant Police, ligne, texte, diagramme&#10;&#10;Description générée automatiquement">
            <a:extLst>
              <a:ext uri="{FF2B5EF4-FFF2-40B4-BE49-F238E27FC236}">
                <a16:creationId xmlns:a16="http://schemas.microsoft.com/office/drawing/2014/main" id="{CC363191-9F64-2639-52A9-33318F3DECB1}"/>
              </a:ext>
            </a:extLst>
          </p:cNvPr>
          <p:cNvPicPr>
            <a:picLocks noChangeAspect="1"/>
          </p:cNvPicPr>
          <p:nvPr/>
        </p:nvPicPr>
        <p:blipFill>
          <a:blip r:embed="rId4"/>
          <a:stretch>
            <a:fillRect/>
          </a:stretch>
        </p:blipFill>
        <p:spPr>
          <a:xfrm>
            <a:off x="178740" y="2444176"/>
            <a:ext cx="7046148" cy="605572"/>
          </a:xfrm>
          <a:prstGeom prst="rect">
            <a:avLst/>
          </a:prstGeom>
        </p:spPr>
      </p:pic>
      <p:pic>
        <p:nvPicPr>
          <p:cNvPr id="15" name="Image 14" descr="Une image contenant texte, Police, ligne, nombre&#10;&#10;Description générée automatiquement">
            <a:extLst>
              <a:ext uri="{FF2B5EF4-FFF2-40B4-BE49-F238E27FC236}">
                <a16:creationId xmlns:a16="http://schemas.microsoft.com/office/drawing/2014/main" id="{39D5F6D9-0140-9034-CE47-0F109529280E}"/>
              </a:ext>
            </a:extLst>
          </p:cNvPr>
          <p:cNvPicPr>
            <a:picLocks noChangeAspect="1"/>
          </p:cNvPicPr>
          <p:nvPr/>
        </p:nvPicPr>
        <p:blipFill>
          <a:blip r:embed="rId5"/>
          <a:stretch>
            <a:fillRect/>
          </a:stretch>
        </p:blipFill>
        <p:spPr>
          <a:xfrm>
            <a:off x="141111" y="1772015"/>
            <a:ext cx="4572000" cy="623453"/>
          </a:xfrm>
          <a:prstGeom prst="rect">
            <a:avLst/>
          </a:prstGeom>
        </p:spPr>
      </p:pic>
      <p:pic>
        <p:nvPicPr>
          <p:cNvPr id="16" name="Image 15" descr="Une image contenant texte, Police, écriture manuscrite, diagramme&#10;&#10;Description générée automatiquement">
            <a:extLst>
              <a:ext uri="{FF2B5EF4-FFF2-40B4-BE49-F238E27FC236}">
                <a16:creationId xmlns:a16="http://schemas.microsoft.com/office/drawing/2014/main" id="{05656EB6-8C03-E09A-8987-08EC1310EED3}"/>
              </a:ext>
            </a:extLst>
          </p:cNvPr>
          <p:cNvPicPr>
            <a:picLocks noChangeAspect="1"/>
          </p:cNvPicPr>
          <p:nvPr/>
        </p:nvPicPr>
        <p:blipFill>
          <a:blip r:embed="rId6"/>
          <a:stretch>
            <a:fillRect/>
          </a:stretch>
        </p:blipFill>
        <p:spPr>
          <a:xfrm>
            <a:off x="7377995" y="1504303"/>
            <a:ext cx="3334456" cy="1873838"/>
          </a:xfrm>
          <a:prstGeom prst="rect">
            <a:avLst/>
          </a:prstGeom>
        </p:spPr>
      </p:pic>
      <p:pic>
        <p:nvPicPr>
          <p:cNvPr id="17" name="Image 16" descr="Une image contenant Police, texte, ligne, capture d’écran&#10;&#10;Description générée automatiquement">
            <a:extLst>
              <a:ext uri="{FF2B5EF4-FFF2-40B4-BE49-F238E27FC236}">
                <a16:creationId xmlns:a16="http://schemas.microsoft.com/office/drawing/2014/main" id="{FA031C36-B4C0-C5FC-EB86-4242E4568F9A}"/>
              </a:ext>
            </a:extLst>
          </p:cNvPr>
          <p:cNvPicPr>
            <a:picLocks noChangeAspect="1"/>
          </p:cNvPicPr>
          <p:nvPr/>
        </p:nvPicPr>
        <p:blipFill>
          <a:blip r:embed="rId7"/>
          <a:stretch>
            <a:fillRect/>
          </a:stretch>
        </p:blipFill>
        <p:spPr>
          <a:xfrm>
            <a:off x="65853" y="3187662"/>
            <a:ext cx="5145852" cy="595566"/>
          </a:xfrm>
          <a:prstGeom prst="rect">
            <a:avLst/>
          </a:prstGeom>
        </p:spPr>
      </p:pic>
      <p:sp>
        <p:nvSpPr>
          <p:cNvPr id="18" name="ZoneTexte 17">
            <a:extLst>
              <a:ext uri="{FF2B5EF4-FFF2-40B4-BE49-F238E27FC236}">
                <a16:creationId xmlns:a16="http://schemas.microsoft.com/office/drawing/2014/main" id="{CC02F5A8-32E1-9003-62DA-8A1C3D97E94D}"/>
              </a:ext>
            </a:extLst>
          </p:cNvPr>
          <p:cNvSpPr txBox="1"/>
          <p:nvPr/>
        </p:nvSpPr>
        <p:spPr>
          <a:xfrm>
            <a:off x="141110" y="4534370"/>
            <a:ext cx="91120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Consolas"/>
              </a:rPr>
              <a:t>Calculons le déterminant de la matrice hessienne pour vérifier la condition de convexité</a:t>
            </a:r>
            <a:r>
              <a:rPr lang="fr-FR" dirty="0"/>
              <a:t>:</a:t>
            </a:r>
          </a:p>
        </p:txBody>
      </p:sp>
      <p:pic>
        <p:nvPicPr>
          <p:cNvPr id="19" name="Image 18" descr="Une image contenant texte, Police, diagramme, ligne&#10;&#10;Description générée automatiquement">
            <a:extLst>
              <a:ext uri="{FF2B5EF4-FFF2-40B4-BE49-F238E27FC236}">
                <a16:creationId xmlns:a16="http://schemas.microsoft.com/office/drawing/2014/main" id="{FE202BC5-1EBA-74F9-E71F-903B47D4DB1C}"/>
              </a:ext>
            </a:extLst>
          </p:cNvPr>
          <p:cNvPicPr>
            <a:picLocks noChangeAspect="1"/>
          </p:cNvPicPr>
          <p:nvPr/>
        </p:nvPicPr>
        <p:blipFill>
          <a:blip r:embed="rId8"/>
          <a:stretch>
            <a:fillRect/>
          </a:stretch>
        </p:blipFill>
        <p:spPr>
          <a:xfrm>
            <a:off x="235185" y="5184340"/>
            <a:ext cx="6161852" cy="1597542"/>
          </a:xfrm>
          <a:prstGeom prst="rect">
            <a:avLst/>
          </a:prstGeom>
        </p:spPr>
      </p:pic>
    </p:spTree>
    <p:extLst>
      <p:ext uri="{BB962C8B-B14F-4D97-AF65-F5344CB8AC3E}">
        <p14:creationId xmlns:p14="http://schemas.microsoft.com/office/powerpoint/2010/main" val="133950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FC6C5309-2313-183C-F90D-A08E9E2C8BF1}"/>
              </a:ext>
            </a:extLst>
          </p:cNvPr>
          <p:cNvSpPr>
            <a:spLocks noGrp="1"/>
          </p:cNvSpPr>
          <p:nvPr>
            <p:ph type="sldNum" idx="3"/>
          </p:nvPr>
        </p:nvSpPr>
        <p:spPr/>
        <p:txBody>
          <a:bodyPr/>
          <a:lstStyle/>
          <a:p>
            <a:fld id="{E2757992-3B72-428C-BAA0-88D83EE38F3D}" type="slidenum">
              <a:rPr lang="fr-FR"/>
              <a:t>7</a:t>
            </a:fld>
            <a:endParaRPr lang="fr-FR"/>
          </a:p>
        </p:txBody>
      </p:sp>
      <p:sp>
        <p:nvSpPr>
          <p:cNvPr id="4" name="ZoneTexte 3">
            <a:extLst>
              <a:ext uri="{FF2B5EF4-FFF2-40B4-BE49-F238E27FC236}">
                <a16:creationId xmlns:a16="http://schemas.microsoft.com/office/drawing/2014/main" id="{167274DB-650D-7385-966C-A26B8BDB0F0E}"/>
              </a:ext>
            </a:extLst>
          </p:cNvPr>
          <p:cNvSpPr txBox="1"/>
          <p:nvPr/>
        </p:nvSpPr>
        <p:spPr>
          <a:xfrm>
            <a:off x="127335" y="221074"/>
            <a:ext cx="42201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solidFill>
                  <a:srgbClr val="FFFFFF"/>
                </a:solidFill>
                <a:latin typeface="Consolas"/>
              </a:rPr>
              <a:t>GP27_lot </a:t>
            </a:r>
            <a:r>
              <a:rPr lang="fr-FR" sz="2000" err="1">
                <a:solidFill>
                  <a:srgbClr val="FFFFFF"/>
                </a:solidFill>
                <a:latin typeface="Consolas"/>
              </a:rPr>
              <a:t>sizing</a:t>
            </a:r>
            <a:r>
              <a:rPr lang="fr-FR" sz="2000">
                <a:solidFill>
                  <a:srgbClr val="FFFFFF"/>
                </a:solidFill>
                <a:latin typeface="Consolas"/>
              </a:rPr>
              <a:t> </a:t>
            </a:r>
            <a:r>
              <a:rPr lang="fr-FR" sz="2000" dirty="0" err="1">
                <a:solidFill>
                  <a:srgbClr val="FFFFFF"/>
                </a:solidFill>
                <a:latin typeface="Consolas"/>
              </a:rPr>
              <a:t>problem</a:t>
            </a:r>
            <a:endParaRPr lang="fr-FR" err="1"/>
          </a:p>
        </p:txBody>
      </p:sp>
      <p:sp>
        <p:nvSpPr>
          <p:cNvPr id="5" name="ZoneTexte 4">
            <a:extLst>
              <a:ext uri="{FF2B5EF4-FFF2-40B4-BE49-F238E27FC236}">
                <a16:creationId xmlns:a16="http://schemas.microsoft.com/office/drawing/2014/main" id="{BCCFD549-C03D-2EA1-D841-29DEAAD1F643}"/>
              </a:ext>
            </a:extLst>
          </p:cNvPr>
          <p:cNvSpPr txBox="1"/>
          <p:nvPr/>
        </p:nvSpPr>
        <p:spPr>
          <a:xfrm>
            <a:off x="75258" y="1053630"/>
            <a:ext cx="62333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Consolas"/>
              </a:rPr>
              <a:t>Changement de variable (pour simplification):</a:t>
            </a:r>
          </a:p>
        </p:txBody>
      </p:sp>
      <p:pic>
        <p:nvPicPr>
          <p:cNvPr id="6" name="Image 5" descr="Une image contenant texte, Police, écriture manuscrite, diagramme&#10;&#10;Description générée automatiquement">
            <a:extLst>
              <a:ext uri="{FF2B5EF4-FFF2-40B4-BE49-F238E27FC236}">
                <a16:creationId xmlns:a16="http://schemas.microsoft.com/office/drawing/2014/main" id="{3340976E-58B4-9302-9520-67D208035416}"/>
              </a:ext>
            </a:extLst>
          </p:cNvPr>
          <p:cNvPicPr>
            <a:picLocks noChangeAspect="1"/>
          </p:cNvPicPr>
          <p:nvPr/>
        </p:nvPicPr>
        <p:blipFill>
          <a:blip r:embed="rId2"/>
          <a:stretch>
            <a:fillRect/>
          </a:stretch>
        </p:blipFill>
        <p:spPr>
          <a:xfrm>
            <a:off x="77846" y="1419637"/>
            <a:ext cx="4491567" cy="2522950"/>
          </a:xfrm>
          <a:prstGeom prst="rect">
            <a:avLst/>
          </a:prstGeom>
        </p:spPr>
      </p:pic>
      <p:sp>
        <p:nvSpPr>
          <p:cNvPr id="7" name="ZoneTexte 6">
            <a:extLst>
              <a:ext uri="{FF2B5EF4-FFF2-40B4-BE49-F238E27FC236}">
                <a16:creationId xmlns:a16="http://schemas.microsoft.com/office/drawing/2014/main" id="{3F447809-9BC7-798F-3CD1-CE1026D01C83}"/>
              </a:ext>
            </a:extLst>
          </p:cNvPr>
          <p:cNvSpPr txBox="1"/>
          <p:nvPr/>
        </p:nvSpPr>
        <p:spPr>
          <a:xfrm>
            <a:off x="272815" y="3941703"/>
            <a:ext cx="452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onsolas"/>
              </a:rPr>
              <a:t>Il suffit de vérifier alors que :</a:t>
            </a:r>
          </a:p>
        </p:txBody>
      </p:sp>
      <p:pic>
        <p:nvPicPr>
          <p:cNvPr id="9" name="Image 8" descr="Une image contenant texte, Police, ligne, blanc&#10;&#10;Description générée automatiquement">
            <a:extLst>
              <a:ext uri="{FF2B5EF4-FFF2-40B4-BE49-F238E27FC236}">
                <a16:creationId xmlns:a16="http://schemas.microsoft.com/office/drawing/2014/main" id="{C0B193EE-ECDC-7B4B-6C50-19FDB633D9B2}"/>
              </a:ext>
            </a:extLst>
          </p:cNvPr>
          <p:cNvPicPr>
            <a:picLocks noChangeAspect="1"/>
          </p:cNvPicPr>
          <p:nvPr/>
        </p:nvPicPr>
        <p:blipFill>
          <a:blip r:embed="rId3"/>
          <a:stretch>
            <a:fillRect/>
          </a:stretch>
        </p:blipFill>
        <p:spPr>
          <a:xfrm>
            <a:off x="4543777" y="2229313"/>
            <a:ext cx="5860815" cy="894188"/>
          </a:xfrm>
          <a:prstGeom prst="rect">
            <a:avLst/>
          </a:prstGeom>
        </p:spPr>
      </p:pic>
      <p:pic>
        <p:nvPicPr>
          <p:cNvPr id="10" name="Image 9">
            <a:extLst>
              <a:ext uri="{FF2B5EF4-FFF2-40B4-BE49-F238E27FC236}">
                <a16:creationId xmlns:a16="http://schemas.microsoft.com/office/drawing/2014/main" id="{77B25952-CD72-40CA-4A28-AB474C677AA1}"/>
              </a:ext>
            </a:extLst>
          </p:cNvPr>
          <p:cNvPicPr>
            <a:picLocks noChangeAspect="1"/>
          </p:cNvPicPr>
          <p:nvPr/>
        </p:nvPicPr>
        <p:blipFill>
          <a:blip r:embed="rId4"/>
          <a:stretch>
            <a:fillRect/>
          </a:stretch>
        </p:blipFill>
        <p:spPr>
          <a:xfrm>
            <a:off x="4753270" y="3938941"/>
            <a:ext cx="3400425" cy="447675"/>
          </a:xfrm>
          <a:prstGeom prst="rect">
            <a:avLst/>
          </a:prstGeom>
        </p:spPr>
      </p:pic>
      <p:sp>
        <p:nvSpPr>
          <p:cNvPr id="11" name="ZoneTexte 10">
            <a:extLst>
              <a:ext uri="{FF2B5EF4-FFF2-40B4-BE49-F238E27FC236}">
                <a16:creationId xmlns:a16="http://schemas.microsoft.com/office/drawing/2014/main" id="{9DC4222D-C890-8957-A430-8992DEC15BBD}"/>
              </a:ext>
            </a:extLst>
          </p:cNvPr>
          <p:cNvSpPr txBox="1"/>
          <p:nvPr/>
        </p:nvSpPr>
        <p:spPr>
          <a:xfrm>
            <a:off x="235184" y="4637852"/>
            <a:ext cx="70235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Consolas"/>
              </a:rPr>
              <a:t>Cherchons l'optimum, les conditions nécessaires sont:</a:t>
            </a:r>
          </a:p>
        </p:txBody>
      </p:sp>
      <p:pic>
        <p:nvPicPr>
          <p:cNvPr id="12" name="Image 11" descr="Une image contenant Police, texte, ligne, écriture manuscrite&#10;&#10;Description générée automatiquement">
            <a:extLst>
              <a:ext uri="{FF2B5EF4-FFF2-40B4-BE49-F238E27FC236}">
                <a16:creationId xmlns:a16="http://schemas.microsoft.com/office/drawing/2014/main" id="{51BC18F3-90DE-6116-0ED1-83A439E09E9E}"/>
              </a:ext>
            </a:extLst>
          </p:cNvPr>
          <p:cNvPicPr>
            <a:picLocks noChangeAspect="1"/>
          </p:cNvPicPr>
          <p:nvPr/>
        </p:nvPicPr>
        <p:blipFill>
          <a:blip r:embed="rId5"/>
          <a:stretch>
            <a:fillRect/>
          </a:stretch>
        </p:blipFill>
        <p:spPr>
          <a:xfrm>
            <a:off x="343078" y="5267678"/>
            <a:ext cx="3961107" cy="706497"/>
          </a:xfrm>
          <a:prstGeom prst="rect">
            <a:avLst/>
          </a:prstGeom>
        </p:spPr>
      </p:pic>
    </p:spTree>
    <p:extLst>
      <p:ext uri="{BB962C8B-B14F-4D97-AF65-F5344CB8AC3E}">
        <p14:creationId xmlns:p14="http://schemas.microsoft.com/office/powerpoint/2010/main" val="144993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E61FE5E8-16CE-5273-5F1B-D125FF9F4EE6}"/>
              </a:ext>
            </a:extLst>
          </p:cNvPr>
          <p:cNvSpPr>
            <a:spLocks noGrp="1"/>
          </p:cNvSpPr>
          <p:nvPr>
            <p:ph type="sldNum" idx="3"/>
          </p:nvPr>
        </p:nvSpPr>
        <p:spPr/>
        <p:txBody>
          <a:bodyPr/>
          <a:lstStyle/>
          <a:p>
            <a:fld id="{E2757992-3B72-428C-BAA0-88D83EE38F3D}" type="slidenum">
              <a:rPr lang="fr-FR"/>
              <a:t>8</a:t>
            </a:fld>
            <a:endParaRPr lang="fr-FR"/>
          </a:p>
        </p:txBody>
      </p:sp>
      <p:sp>
        <p:nvSpPr>
          <p:cNvPr id="4" name="ZoneTexte 3">
            <a:extLst>
              <a:ext uri="{FF2B5EF4-FFF2-40B4-BE49-F238E27FC236}">
                <a16:creationId xmlns:a16="http://schemas.microsoft.com/office/drawing/2014/main" id="{A5DBA0AD-9B62-F25B-04FC-E0E2B27FE579}"/>
              </a:ext>
            </a:extLst>
          </p:cNvPr>
          <p:cNvSpPr txBox="1"/>
          <p:nvPr/>
        </p:nvSpPr>
        <p:spPr>
          <a:xfrm>
            <a:off x="225777" y="1138296"/>
            <a:ext cx="73101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Consolas"/>
              </a:rPr>
              <a:t>Après la résolution des équations nous trouvons:</a:t>
            </a:r>
          </a:p>
        </p:txBody>
      </p:sp>
      <p:pic>
        <p:nvPicPr>
          <p:cNvPr id="5" name="Image 4" descr="Une image contenant texte, Police, ligne, capture d’écran&#10;&#10;Description générée automatiquement">
            <a:extLst>
              <a:ext uri="{FF2B5EF4-FFF2-40B4-BE49-F238E27FC236}">
                <a16:creationId xmlns:a16="http://schemas.microsoft.com/office/drawing/2014/main" id="{C4FC42CC-BDFC-E57B-5665-F3F54FAFC9CA}"/>
              </a:ext>
            </a:extLst>
          </p:cNvPr>
          <p:cNvPicPr>
            <a:picLocks noChangeAspect="1"/>
          </p:cNvPicPr>
          <p:nvPr/>
        </p:nvPicPr>
        <p:blipFill>
          <a:blip r:embed="rId2"/>
          <a:stretch>
            <a:fillRect/>
          </a:stretch>
        </p:blipFill>
        <p:spPr>
          <a:xfrm>
            <a:off x="56444" y="1505381"/>
            <a:ext cx="4684891" cy="893314"/>
          </a:xfrm>
          <a:prstGeom prst="rect">
            <a:avLst/>
          </a:prstGeom>
        </p:spPr>
      </p:pic>
      <p:pic>
        <p:nvPicPr>
          <p:cNvPr id="6" name="Image 5" descr="Une image contenant texte, Police, capture d’écran, ligne&#10;&#10;Description générée automatiquement">
            <a:extLst>
              <a:ext uri="{FF2B5EF4-FFF2-40B4-BE49-F238E27FC236}">
                <a16:creationId xmlns:a16="http://schemas.microsoft.com/office/drawing/2014/main" id="{41EBC59D-3000-3B67-B152-F1A01D94CA7D}"/>
              </a:ext>
            </a:extLst>
          </p:cNvPr>
          <p:cNvPicPr>
            <a:picLocks noChangeAspect="1"/>
          </p:cNvPicPr>
          <p:nvPr/>
        </p:nvPicPr>
        <p:blipFill>
          <a:blip r:embed="rId3"/>
          <a:stretch>
            <a:fillRect/>
          </a:stretch>
        </p:blipFill>
        <p:spPr>
          <a:xfrm>
            <a:off x="282222" y="2398972"/>
            <a:ext cx="5437482" cy="592502"/>
          </a:xfrm>
          <a:prstGeom prst="rect">
            <a:avLst/>
          </a:prstGeom>
        </p:spPr>
      </p:pic>
      <p:sp>
        <p:nvSpPr>
          <p:cNvPr id="7" name="ZoneTexte 6">
            <a:extLst>
              <a:ext uri="{FF2B5EF4-FFF2-40B4-BE49-F238E27FC236}">
                <a16:creationId xmlns:a16="http://schemas.microsoft.com/office/drawing/2014/main" id="{BBAF43D0-0A07-8602-D398-A4B30880A8AB}"/>
              </a:ext>
            </a:extLst>
          </p:cNvPr>
          <p:cNvSpPr txBox="1"/>
          <p:nvPr/>
        </p:nvSpPr>
        <p:spPr>
          <a:xfrm>
            <a:off x="254000" y="3113851"/>
            <a:ext cx="38626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Consolas"/>
              </a:rPr>
              <a:t>Le coût minimale devient:</a:t>
            </a:r>
          </a:p>
        </p:txBody>
      </p:sp>
      <p:pic>
        <p:nvPicPr>
          <p:cNvPr id="8" name="Image 7" descr="Une image contenant Police, ligne, texte, typographie&#10;&#10;Description générée automatiquement">
            <a:extLst>
              <a:ext uri="{FF2B5EF4-FFF2-40B4-BE49-F238E27FC236}">
                <a16:creationId xmlns:a16="http://schemas.microsoft.com/office/drawing/2014/main" id="{64F2596C-CD05-390A-6D5E-A9B42E6102ED}"/>
              </a:ext>
            </a:extLst>
          </p:cNvPr>
          <p:cNvPicPr>
            <a:picLocks noChangeAspect="1"/>
          </p:cNvPicPr>
          <p:nvPr/>
        </p:nvPicPr>
        <p:blipFill>
          <a:blip r:embed="rId4"/>
          <a:stretch>
            <a:fillRect/>
          </a:stretch>
        </p:blipFill>
        <p:spPr>
          <a:xfrm>
            <a:off x="348074" y="3602981"/>
            <a:ext cx="8551333" cy="752703"/>
          </a:xfrm>
          <a:prstGeom prst="rect">
            <a:avLst/>
          </a:prstGeom>
        </p:spPr>
      </p:pic>
      <p:sp>
        <p:nvSpPr>
          <p:cNvPr id="9" name="ZoneTexte 8">
            <a:extLst>
              <a:ext uri="{FF2B5EF4-FFF2-40B4-BE49-F238E27FC236}">
                <a16:creationId xmlns:a16="http://schemas.microsoft.com/office/drawing/2014/main" id="{41A6709D-E846-A43E-0FB0-DB29844CE38F}"/>
              </a:ext>
            </a:extLst>
          </p:cNvPr>
          <p:cNvSpPr txBox="1"/>
          <p:nvPr/>
        </p:nvSpPr>
        <p:spPr>
          <a:xfrm>
            <a:off x="282222" y="4280369"/>
            <a:ext cx="40508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Consolas"/>
              </a:rPr>
              <a:t>Calcul du coût de transport</a:t>
            </a:r>
            <a:endParaRPr lang="fr-FR" dirty="0">
              <a:latin typeface="Arial"/>
            </a:endParaRPr>
          </a:p>
          <a:p>
            <a:r>
              <a:rPr lang="fr-FR" dirty="0" err="1"/>
              <a:t>S_i</a:t>
            </a:r>
            <a:r>
              <a:rPr lang="fr-FR" dirty="0"/>
              <a:t>:</a:t>
            </a:r>
          </a:p>
        </p:txBody>
      </p:sp>
      <p:pic>
        <p:nvPicPr>
          <p:cNvPr id="11" name="Image 10" descr="Une image contenant texte, ligne, capture d’écran, Tracé&#10;&#10;Description générée automatiquement">
            <a:extLst>
              <a:ext uri="{FF2B5EF4-FFF2-40B4-BE49-F238E27FC236}">
                <a16:creationId xmlns:a16="http://schemas.microsoft.com/office/drawing/2014/main" id="{4B1DE9D7-D4A9-FE70-8581-4C895DDD6609}"/>
              </a:ext>
            </a:extLst>
          </p:cNvPr>
          <p:cNvPicPr>
            <a:picLocks noChangeAspect="1"/>
          </p:cNvPicPr>
          <p:nvPr/>
        </p:nvPicPr>
        <p:blipFill>
          <a:blip r:embed="rId5"/>
          <a:stretch>
            <a:fillRect/>
          </a:stretch>
        </p:blipFill>
        <p:spPr>
          <a:xfrm>
            <a:off x="4116656" y="4193823"/>
            <a:ext cx="3770542" cy="2666060"/>
          </a:xfrm>
          <a:prstGeom prst="rect">
            <a:avLst/>
          </a:prstGeom>
        </p:spPr>
      </p:pic>
      <p:sp>
        <p:nvSpPr>
          <p:cNvPr id="12" name="ZoneTexte 11">
            <a:extLst>
              <a:ext uri="{FF2B5EF4-FFF2-40B4-BE49-F238E27FC236}">
                <a16:creationId xmlns:a16="http://schemas.microsoft.com/office/drawing/2014/main" id="{421EC02D-6B70-CB42-0D86-D275FB86EBE7}"/>
              </a:ext>
            </a:extLst>
          </p:cNvPr>
          <p:cNvSpPr txBox="1"/>
          <p:nvPr/>
        </p:nvSpPr>
        <p:spPr>
          <a:xfrm>
            <a:off x="225777" y="272814"/>
            <a:ext cx="403201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solidFill>
                  <a:srgbClr val="FFFFFF"/>
                </a:solidFill>
                <a:latin typeface="Consolas"/>
              </a:rPr>
              <a:t>GP27_lot </a:t>
            </a:r>
            <a:r>
              <a:rPr lang="fr-FR" sz="2000" err="1">
                <a:solidFill>
                  <a:srgbClr val="FFFFFF"/>
                </a:solidFill>
                <a:latin typeface="Consolas"/>
              </a:rPr>
              <a:t>sizing</a:t>
            </a:r>
            <a:r>
              <a:rPr lang="fr-FR" sz="2000">
                <a:solidFill>
                  <a:srgbClr val="FFFFFF"/>
                </a:solidFill>
                <a:latin typeface="Consolas"/>
              </a:rPr>
              <a:t> </a:t>
            </a:r>
            <a:r>
              <a:rPr lang="fr-FR" sz="2000" dirty="0" err="1">
                <a:solidFill>
                  <a:srgbClr val="FFFFFF"/>
                </a:solidFill>
                <a:latin typeface="Consolas"/>
              </a:rPr>
              <a:t>problem</a:t>
            </a:r>
            <a:endParaRPr lang="fr-FR" err="1"/>
          </a:p>
        </p:txBody>
      </p:sp>
    </p:spTree>
    <p:extLst>
      <p:ext uri="{BB962C8B-B14F-4D97-AF65-F5344CB8AC3E}">
        <p14:creationId xmlns:p14="http://schemas.microsoft.com/office/powerpoint/2010/main" val="190376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0421946-C85F-DDF8-74C4-FE69C8480207}"/>
              </a:ext>
            </a:extLst>
          </p:cNvPr>
          <p:cNvSpPr>
            <a:spLocks noGrp="1"/>
          </p:cNvSpPr>
          <p:nvPr>
            <p:ph type="sldNum" idx="3"/>
          </p:nvPr>
        </p:nvSpPr>
        <p:spPr/>
        <p:txBody>
          <a:bodyPr/>
          <a:lstStyle/>
          <a:p>
            <a:fld id="{E2757992-3B72-428C-BAA0-88D83EE38F3D}" type="slidenum">
              <a:rPr lang="fr-FR"/>
              <a:t>9</a:t>
            </a:fld>
            <a:endParaRPr lang="fr-FR"/>
          </a:p>
        </p:txBody>
      </p:sp>
      <p:sp>
        <p:nvSpPr>
          <p:cNvPr id="4" name="ZoneTexte 3">
            <a:extLst>
              <a:ext uri="{FF2B5EF4-FFF2-40B4-BE49-F238E27FC236}">
                <a16:creationId xmlns:a16="http://schemas.microsoft.com/office/drawing/2014/main" id="{3AA18710-BA28-12E3-0DF4-F3B58E2FB007}"/>
              </a:ext>
            </a:extLst>
          </p:cNvPr>
          <p:cNvSpPr txBox="1"/>
          <p:nvPr/>
        </p:nvSpPr>
        <p:spPr>
          <a:xfrm>
            <a:off x="159926" y="216369"/>
            <a:ext cx="424838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solidFill>
                  <a:srgbClr val="FFFFFF"/>
                </a:solidFill>
                <a:latin typeface="Consolas"/>
              </a:rPr>
              <a:t>GP27_lot </a:t>
            </a:r>
            <a:r>
              <a:rPr lang="fr-FR" sz="2000" err="1">
                <a:solidFill>
                  <a:srgbClr val="FFFFFF"/>
                </a:solidFill>
                <a:latin typeface="Consolas"/>
              </a:rPr>
              <a:t>sizing</a:t>
            </a:r>
            <a:r>
              <a:rPr lang="fr-FR" sz="2000">
                <a:solidFill>
                  <a:srgbClr val="FFFFFF"/>
                </a:solidFill>
                <a:latin typeface="Consolas"/>
              </a:rPr>
              <a:t> </a:t>
            </a:r>
            <a:r>
              <a:rPr lang="fr-FR" sz="2000" dirty="0" err="1">
                <a:solidFill>
                  <a:srgbClr val="FFFFFF"/>
                </a:solidFill>
                <a:latin typeface="Consolas"/>
              </a:rPr>
              <a:t>problem</a:t>
            </a:r>
            <a:endParaRPr lang="fr-FR" dirty="0" err="1"/>
          </a:p>
        </p:txBody>
      </p:sp>
      <p:sp>
        <p:nvSpPr>
          <p:cNvPr id="5" name="ZoneTexte 4">
            <a:extLst>
              <a:ext uri="{FF2B5EF4-FFF2-40B4-BE49-F238E27FC236}">
                <a16:creationId xmlns:a16="http://schemas.microsoft.com/office/drawing/2014/main" id="{81D48C8F-D917-6B60-439B-FCAC3DA10B5D}"/>
              </a:ext>
            </a:extLst>
          </p:cNvPr>
          <p:cNvSpPr txBox="1"/>
          <p:nvPr/>
        </p:nvSpPr>
        <p:spPr>
          <a:xfrm>
            <a:off x="131703" y="1034814"/>
            <a:ext cx="64873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onsolas"/>
              </a:rPr>
              <a:t>Implémentation de la solution par langage Python:</a:t>
            </a:r>
          </a:p>
        </p:txBody>
      </p:sp>
      <p:pic>
        <p:nvPicPr>
          <p:cNvPr id="7" name="Image 6" descr="Une image contenant texte, Police, capture d’écran, ligne&#10;&#10;Description générée automatiquement">
            <a:extLst>
              <a:ext uri="{FF2B5EF4-FFF2-40B4-BE49-F238E27FC236}">
                <a16:creationId xmlns:a16="http://schemas.microsoft.com/office/drawing/2014/main" id="{E04E0D49-5447-B22F-7F13-CC4734E222D5}"/>
              </a:ext>
            </a:extLst>
          </p:cNvPr>
          <p:cNvPicPr>
            <a:picLocks noChangeAspect="1"/>
          </p:cNvPicPr>
          <p:nvPr/>
        </p:nvPicPr>
        <p:blipFill>
          <a:blip r:embed="rId2"/>
          <a:stretch>
            <a:fillRect/>
          </a:stretch>
        </p:blipFill>
        <p:spPr>
          <a:xfrm>
            <a:off x="95703" y="2085975"/>
            <a:ext cx="5505450" cy="781050"/>
          </a:xfrm>
          <a:prstGeom prst="rect">
            <a:avLst/>
          </a:prstGeom>
        </p:spPr>
      </p:pic>
      <p:sp>
        <p:nvSpPr>
          <p:cNvPr id="8" name="ZoneTexte 7">
            <a:extLst>
              <a:ext uri="{FF2B5EF4-FFF2-40B4-BE49-F238E27FC236}">
                <a16:creationId xmlns:a16="http://schemas.microsoft.com/office/drawing/2014/main" id="{F18FDB29-31F9-15B5-065A-50B25AC92847}"/>
              </a:ext>
            </a:extLst>
          </p:cNvPr>
          <p:cNvSpPr txBox="1"/>
          <p:nvPr/>
        </p:nvSpPr>
        <p:spPr>
          <a:xfrm>
            <a:off x="99785" y="3428999"/>
            <a:ext cx="47933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Consolas"/>
              </a:rPr>
              <a:t>La solution donnée par Python est :</a:t>
            </a:r>
          </a:p>
          <a:p>
            <a:r>
              <a:rPr lang="fr-FR" dirty="0" err="1">
                <a:latin typeface="Consolas"/>
              </a:rPr>
              <a:t>n_opt</a:t>
            </a:r>
            <a:r>
              <a:rPr lang="fr-FR" dirty="0">
                <a:latin typeface="Consolas"/>
              </a:rPr>
              <a:t>=4 , </a:t>
            </a:r>
            <a:r>
              <a:rPr lang="fr-FR" dirty="0" err="1">
                <a:latin typeface="Consolas"/>
              </a:rPr>
              <a:t>q_opt</a:t>
            </a:r>
            <a:r>
              <a:rPr lang="fr-FR" dirty="0">
                <a:latin typeface="Consolas"/>
              </a:rPr>
              <a:t>=9 et </a:t>
            </a:r>
            <a:r>
              <a:rPr lang="fr-FR" dirty="0" err="1">
                <a:latin typeface="Consolas"/>
              </a:rPr>
              <a:t>TC_opt</a:t>
            </a:r>
            <a:r>
              <a:rPr lang="fr-FR" dirty="0">
                <a:latin typeface="Consolas"/>
              </a:rPr>
              <a:t>=6611 USD</a:t>
            </a:r>
          </a:p>
        </p:txBody>
      </p:sp>
      <p:sp>
        <p:nvSpPr>
          <p:cNvPr id="9" name="ZoneTexte 8">
            <a:extLst>
              <a:ext uri="{FF2B5EF4-FFF2-40B4-BE49-F238E27FC236}">
                <a16:creationId xmlns:a16="http://schemas.microsoft.com/office/drawing/2014/main" id="{B30F300F-3DBB-D807-0B47-941F7A2C9081}"/>
              </a:ext>
            </a:extLst>
          </p:cNvPr>
          <p:cNvSpPr txBox="1"/>
          <p:nvPr/>
        </p:nvSpPr>
        <p:spPr>
          <a:xfrm>
            <a:off x="6241140" y="1124853"/>
            <a:ext cx="6317341"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800" dirty="0">
                <a:solidFill>
                  <a:srgbClr val="AF00DB"/>
                </a:solidFill>
                <a:ea typeface="+mn-lt"/>
                <a:cs typeface="+mn-lt"/>
              </a:rPr>
              <a:t>import</a:t>
            </a:r>
            <a:r>
              <a:rPr lang="fr-FR" sz="800" dirty="0">
                <a:ea typeface="+mn-lt"/>
                <a:cs typeface="+mn-lt"/>
              </a:rPr>
              <a:t> </a:t>
            </a:r>
            <a:r>
              <a:rPr lang="fr-FR" sz="800" err="1">
                <a:ea typeface="+mn-lt"/>
                <a:cs typeface="+mn-lt"/>
              </a:rPr>
              <a:t>numpy</a:t>
            </a:r>
            <a:r>
              <a:rPr lang="fr-FR" sz="800" dirty="0">
                <a:ea typeface="+mn-lt"/>
                <a:cs typeface="+mn-lt"/>
              </a:rPr>
              <a:t> </a:t>
            </a:r>
            <a:r>
              <a:rPr lang="fr-FR" sz="800" dirty="0">
                <a:solidFill>
                  <a:srgbClr val="AF00DB"/>
                </a:solidFill>
                <a:ea typeface="+mn-lt"/>
                <a:cs typeface="+mn-lt"/>
              </a:rPr>
              <a:t>as</a:t>
            </a:r>
            <a:r>
              <a:rPr lang="fr-FR" sz="800" dirty="0">
                <a:ea typeface="+mn-lt"/>
                <a:cs typeface="+mn-lt"/>
              </a:rPr>
              <a:t> </a:t>
            </a:r>
            <a:r>
              <a:rPr lang="fr-FR" sz="800" err="1">
                <a:ea typeface="+mn-lt"/>
                <a:cs typeface="+mn-lt"/>
              </a:rPr>
              <a:t>np</a:t>
            </a:r>
            <a:endParaRPr lang="fr-FR" sz="800"/>
          </a:p>
          <a:p>
            <a:r>
              <a:rPr lang="fr-FR" sz="800" err="1">
                <a:solidFill>
                  <a:srgbClr val="AF00DB"/>
                </a:solidFill>
                <a:ea typeface="+mn-lt"/>
                <a:cs typeface="+mn-lt"/>
              </a:rPr>
              <a:t>from</a:t>
            </a:r>
            <a:r>
              <a:rPr lang="fr-FR" sz="800" dirty="0">
                <a:ea typeface="+mn-lt"/>
                <a:cs typeface="+mn-lt"/>
              </a:rPr>
              <a:t> </a:t>
            </a:r>
            <a:r>
              <a:rPr lang="fr-FR" sz="800" err="1">
                <a:ea typeface="+mn-lt"/>
                <a:cs typeface="+mn-lt"/>
              </a:rPr>
              <a:t>itertools</a:t>
            </a:r>
            <a:r>
              <a:rPr lang="fr-FR" sz="800" dirty="0">
                <a:ea typeface="+mn-lt"/>
                <a:cs typeface="+mn-lt"/>
              </a:rPr>
              <a:t> </a:t>
            </a:r>
            <a:r>
              <a:rPr lang="fr-FR" sz="800" dirty="0">
                <a:solidFill>
                  <a:srgbClr val="AF00DB"/>
                </a:solidFill>
                <a:ea typeface="+mn-lt"/>
                <a:cs typeface="+mn-lt"/>
              </a:rPr>
              <a:t>import</a:t>
            </a:r>
            <a:r>
              <a:rPr lang="fr-FR" sz="800" dirty="0">
                <a:ea typeface="+mn-lt"/>
                <a:cs typeface="+mn-lt"/>
              </a:rPr>
              <a:t> </a:t>
            </a:r>
            <a:r>
              <a:rPr lang="fr-FR" sz="800" err="1">
                <a:ea typeface="+mn-lt"/>
                <a:cs typeface="+mn-lt"/>
              </a:rPr>
              <a:t>accumulate</a:t>
            </a:r>
            <a:endParaRPr lang="fr-FR" sz="800"/>
          </a:p>
          <a:p>
            <a:r>
              <a:rPr lang="fr-FR" sz="800" dirty="0">
                <a:solidFill>
                  <a:srgbClr val="AF00DB"/>
                </a:solidFill>
                <a:ea typeface="+mn-lt"/>
                <a:cs typeface="+mn-lt"/>
              </a:rPr>
              <a:t>import</a:t>
            </a:r>
            <a:r>
              <a:rPr lang="fr-FR" sz="800" dirty="0">
                <a:ea typeface="+mn-lt"/>
                <a:cs typeface="+mn-lt"/>
              </a:rPr>
              <a:t> </a:t>
            </a:r>
            <a:r>
              <a:rPr lang="fr-FR" sz="800" err="1">
                <a:ea typeface="+mn-lt"/>
                <a:cs typeface="+mn-lt"/>
              </a:rPr>
              <a:t>matplotlib.pyplot</a:t>
            </a:r>
            <a:r>
              <a:rPr lang="fr-FR" sz="800" dirty="0">
                <a:ea typeface="+mn-lt"/>
                <a:cs typeface="+mn-lt"/>
              </a:rPr>
              <a:t> </a:t>
            </a:r>
            <a:r>
              <a:rPr lang="fr-FR" sz="800" dirty="0">
                <a:solidFill>
                  <a:srgbClr val="AF00DB"/>
                </a:solidFill>
                <a:ea typeface="+mn-lt"/>
                <a:cs typeface="+mn-lt"/>
              </a:rPr>
              <a:t>as</a:t>
            </a:r>
            <a:r>
              <a:rPr lang="fr-FR" sz="800" dirty="0">
                <a:ea typeface="+mn-lt"/>
                <a:cs typeface="+mn-lt"/>
              </a:rPr>
              <a:t> </a:t>
            </a:r>
            <a:r>
              <a:rPr lang="fr-FR" sz="800" err="1">
                <a:ea typeface="+mn-lt"/>
                <a:cs typeface="+mn-lt"/>
              </a:rPr>
              <a:t>plt</a:t>
            </a:r>
            <a:endParaRPr lang="fr-FR" sz="800">
              <a:cs typeface="Arial"/>
            </a:endParaRPr>
          </a:p>
          <a:p>
            <a:endParaRPr lang="fr-FR" sz="800" dirty="0">
              <a:solidFill>
                <a:srgbClr val="000000"/>
              </a:solidFill>
              <a:ea typeface="+mn-lt"/>
              <a:cs typeface="+mn-lt"/>
            </a:endParaRPr>
          </a:p>
          <a:p>
            <a:r>
              <a:rPr lang="fr-FR" sz="800" dirty="0">
                <a:solidFill>
                  <a:srgbClr val="008000"/>
                </a:solidFill>
                <a:ea typeface="+mn-lt"/>
                <a:cs typeface="+mn-lt"/>
              </a:rPr>
              <a:t># </a:t>
            </a:r>
            <a:r>
              <a:rPr lang="fr-FR" sz="800" err="1">
                <a:solidFill>
                  <a:srgbClr val="008000"/>
                </a:solidFill>
                <a:ea typeface="+mn-lt"/>
                <a:cs typeface="+mn-lt"/>
              </a:rPr>
              <a:t>Define</a:t>
            </a:r>
            <a:r>
              <a:rPr lang="fr-FR" sz="800" dirty="0">
                <a:solidFill>
                  <a:srgbClr val="008000"/>
                </a:solidFill>
                <a:ea typeface="+mn-lt"/>
                <a:cs typeface="+mn-lt"/>
              </a:rPr>
              <a:t> the constants</a:t>
            </a:r>
            <a:endParaRPr lang="fr-FR" sz="800"/>
          </a:p>
          <a:p>
            <a:r>
              <a:rPr lang="fr-FR" sz="800" dirty="0">
                <a:ea typeface="+mn-lt"/>
                <a:cs typeface="+mn-lt"/>
              </a:rPr>
              <a:t>P = </a:t>
            </a:r>
            <a:r>
              <a:rPr lang="fr-FR" sz="800" dirty="0">
                <a:solidFill>
                  <a:srgbClr val="116644"/>
                </a:solidFill>
                <a:ea typeface="+mn-lt"/>
                <a:cs typeface="+mn-lt"/>
              </a:rPr>
              <a:t>550</a:t>
            </a:r>
            <a:endParaRPr lang="en-US" sz="800" dirty="0"/>
          </a:p>
          <a:p>
            <a:r>
              <a:rPr lang="fr-FR" sz="800" err="1">
                <a:ea typeface="+mn-lt"/>
                <a:cs typeface="+mn-lt"/>
              </a:rPr>
              <a:t>K_m</a:t>
            </a:r>
            <a:r>
              <a:rPr lang="fr-FR" sz="800" dirty="0">
                <a:ea typeface="+mn-lt"/>
                <a:cs typeface="+mn-lt"/>
              </a:rPr>
              <a:t> = </a:t>
            </a:r>
            <a:r>
              <a:rPr lang="fr-FR" sz="800" dirty="0">
                <a:solidFill>
                  <a:srgbClr val="116644"/>
                </a:solidFill>
                <a:ea typeface="+mn-lt"/>
                <a:cs typeface="+mn-lt"/>
              </a:rPr>
              <a:t>50</a:t>
            </a:r>
            <a:endParaRPr lang="fr-FR" sz="800"/>
          </a:p>
          <a:p>
            <a:r>
              <a:rPr lang="fr-FR" sz="800" dirty="0">
                <a:ea typeface="+mn-lt"/>
                <a:cs typeface="+mn-lt"/>
              </a:rPr>
              <a:t>D = </a:t>
            </a:r>
            <a:r>
              <a:rPr lang="fr-FR" sz="800" dirty="0">
                <a:solidFill>
                  <a:srgbClr val="116644"/>
                </a:solidFill>
                <a:ea typeface="+mn-lt"/>
                <a:cs typeface="+mn-lt"/>
              </a:rPr>
              <a:t>300</a:t>
            </a:r>
            <a:endParaRPr lang="fr-FR" sz="800"/>
          </a:p>
          <a:p>
            <a:r>
              <a:rPr lang="fr-FR" sz="800" err="1">
                <a:ea typeface="+mn-lt"/>
                <a:cs typeface="+mn-lt"/>
              </a:rPr>
              <a:t>K_r</a:t>
            </a:r>
            <a:r>
              <a:rPr lang="fr-FR" sz="800" dirty="0">
                <a:ea typeface="+mn-lt"/>
                <a:cs typeface="+mn-lt"/>
              </a:rPr>
              <a:t> = </a:t>
            </a:r>
            <a:r>
              <a:rPr lang="fr-FR" sz="800" dirty="0">
                <a:solidFill>
                  <a:srgbClr val="116644"/>
                </a:solidFill>
                <a:ea typeface="+mn-lt"/>
                <a:cs typeface="+mn-lt"/>
              </a:rPr>
              <a:t>10</a:t>
            </a:r>
            <a:endParaRPr lang="fr-FR" sz="800"/>
          </a:p>
          <a:p>
            <a:r>
              <a:rPr lang="fr-FR" sz="800" err="1">
                <a:ea typeface="+mn-lt"/>
                <a:cs typeface="+mn-lt"/>
              </a:rPr>
              <a:t>H_m</a:t>
            </a:r>
            <a:r>
              <a:rPr lang="fr-FR" sz="800" dirty="0">
                <a:ea typeface="+mn-lt"/>
                <a:cs typeface="+mn-lt"/>
              </a:rPr>
              <a:t> = </a:t>
            </a:r>
            <a:r>
              <a:rPr lang="fr-FR" sz="800" dirty="0">
                <a:solidFill>
                  <a:srgbClr val="116644"/>
                </a:solidFill>
                <a:ea typeface="+mn-lt"/>
                <a:cs typeface="+mn-lt"/>
              </a:rPr>
              <a:t>50</a:t>
            </a:r>
            <a:endParaRPr lang="fr-FR" sz="800"/>
          </a:p>
          <a:p>
            <a:r>
              <a:rPr lang="fr-FR" sz="800" err="1">
                <a:ea typeface="+mn-lt"/>
                <a:cs typeface="+mn-lt"/>
              </a:rPr>
              <a:t>H_r</a:t>
            </a:r>
            <a:r>
              <a:rPr lang="fr-FR" sz="800" dirty="0">
                <a:ea typeface="+mn-lt"/>
                <a:cs typeface="+mn-lt"/>
              </a:rPr>
              <a:t> = </a:t>
            </a:r>
            <a:r>
              <a:rPr lang="fr-FR" sz="800" dirty="0">
                <a:solidFill>
                  <a:srgbClr val="116644"/>
                </a:solidFill>
                <a:ea typeface="+mn-lt"/>
                <a:cs typeface="+mn-lt"/>
              </a:rPr>
              <a:t>30</a:t>
            </a:r>
            <a:endParaRPr lang="fr-FR" sz="800"/>
          </a:p>
          <a:p>
            <a:r>
              <a:rPr lang="fr-FR" sz="800" dirty="0">
                <a:ea typeface="+mn-lt"/>
                <a:cs typeface="+mn-lt"/>
              </a:rPr>
              <a:t>F = </a:t>
            </a:r>
            <a:r>
              <a:rPr lang="fr-FR" sz="800" dirty="0">
                <a:solidFill>
                  <a:srgbClr val="116644"/>
                </a:solidFill>
                <a:ea typeface="+mn-lt"/>
                <a:cs typeface="+mn-lt"/>
              </a:rPr>
              <a:t>0.05</a:t>
            </a:r>
            <a:endParaRPr lang="fr-FR" sz="800"/>
          </a:p>
          <a:p>
            <a:r>
              <a:rPr lang="fr-FR" sz="800" dirty="0">
                <a:ea typeface="+mn-lt"/>
                <a:cs typeface="+mn-lt"/>
              </a:rPr>
              <a:t>B = </a:t>
            </a:r>
            <a:r>
              <a:rPr lang="fr-FR" sz="800" dirty="0">
                <a:solidFill>
                  <a:srgbClr val="116644"/>
                </a:solidFill>
                <a:ea typeface="+mn-lt"/>
                <a:cs typeface="+mn-lt"/>
              </a:rPr>
              <a:t>33</a:t>
            </a:r>
            <a:endParaRPr lang="fr-FR" sz="800"/>
          </a:p>
          <a:p>
            <a:r>
              <a:rPr lang="fr-FR" sz="800" dirty="0">
                <a:ea typeface="+mn-lt"/>
                <a:cs typeface="+mn-lt"/>
              </a:rPr>
              <a:t>W = </a:t>
            </a:r>
            <a:r>
              <a:rPr lang="fr-FR" sz="800" dirty="0">
                <a:solidFill>
                  <a:srgbClr val="116644"/>
                </a:solidFill>
                <a:ea typeface="+mn-lt"/>
                <a:cs typeface="+mn-lt"/>
              </a:rPr>
              <a:t>0.002</a:t>
            </a:r>
            <a:endParaRPr lang="fr-FR" sz="800"/>
          </a:p>
          <a:p>
            <a:r>
              <a:rPr lang="fr-FR" sz="800" dirty="0">
                <a:ea typeface="+mn-lt"/>
                <a:cs typeface="+mn-lt"/>
              </a:rPr>
              <a:t>A = </a:t>
            </a:r>
            <a:r>
              <a:rPr lang="fr-FR" sz="800" dirty="0">
                <a:solidFill>
                  <a:srgbClr val="116644"/>
                </a:solidFill>
                <a:ea typeface="+mn-lt"/>
                <a:cs typeface="+mn-lt"/>
              </a:rPr>
              <a:t>0.07</a:t>
            </a:r>
            <a:endParaRPr lang="fr-FR" sz="800"/>
          </a:p>
          <a:p>
            <a:r>
              <a:rPr lang="fr-FR" sz="800" dirty="0">
                <a:ea typeface="+mn-lt"/>
                <a:cs typeface="+mn-lt"/>
              </a:rPr>
              <a:t>E = </a:t>
            </a:r>
            <a:r>
              <a:rPr lang="fr-FR" sz="800" dirty="0">
                <a:solidFill>
                  <a:srgbClr val="116644"/>
                </a:solidFill>
                <a:ea typeface="+mn-lt"/>
                <a:cs typeface="+mn-lt"/>
              </a:rPr>
              <a:t>0.05</a:t>
            </a:r>
            <a:endParaRPr lang="fr-FR" sz="800"/>
          </a:p>
          <a:p>
            <a:r>
              <a:rPr lang="fr-FR" sz="800" dirty="0">
                <a:ea typeface="+mn-lt"/>
                <a:cs typeface="+mn-lt"/>
              </a:rPr>
              <a:t>C = </a:t>
            </a:r>
            <a:r>
              <a:rPr lang="fr-FR" sz="800" dirty="0">
                <a:solidFill>
                  <a:srgbClr val="116644"/>
                </a:solidFill>
                <a:ea typeface="+mn-lt"/>
                <a:cs typeface="+mn-lt"/>
              </a:rPr>
              <a:t>7</a:t>
            </a:r>
            <a:endParaRPr lang="fr-FR" sz="800"/>
          </a:p>
          <a:p>
            <a:r>
              <a:rPr lang="fr-FR" sz="800" dirty="0">
                <a:solidFill>
                  <a:srgbClr val="008000"/>
                </a:solidFill>
                <a:ea typeface="+mn-lt"/>
                <a:cs typeface="+mn-lt"/>
              </a:rPr>
              <a:t># </a:t>
            </a:r>
            <a:r>
              <a:rPr lang="fr-FR" sz="800" err="1">
                <a:solidFill>
                  <a:srgbClr val="008000"/>
                </a:solidFill>
                <a:ea typeface="+mn-lt"/>
                <a:cs typeface="+mn-lt"/>
              </a:rPr>
              <a:t>Define</a:t>
            </a:r>
            <a:r>
              <a:rPr lang="fr-FR" sz="800" dirty="0">
                <a:solidFill>
                  <a:srgbClr val="008000"/>
                </a:solidFill>
                <a:ea typeface="+mn-lt"/>
                <a:cs typeface="+mn-lt"/>
              </a:rPr>
              <a:t> the formulas for n, q, and TC</a:t>
            </a:r>
            <a:endParaRPr lang="fr-FR" sz="800"/>
          </a:p>
          <a:p>
            <a:r>
              <a:rPr lang="fr-FR" sz="800" err="1">
                <a:solidFill>
                  <a:srgbClr val="0000FF"/>
                </a:solidFill>
                <a:ea typeface="+mn-lt"/>
                <a:cs typeface="+mn-lt"/>
              </a:rPr>
              <a:t>def</a:t>
            </a:r>
            <a:r>
              <a:rPr lang="fr-FR" sz="800" dirty="0">
                <a:ea typeface="+mn-lt"/>
                <a:cs typeface="+mn-lt"/>
              </a:rPr>
              <a:t> </a:t>
            </a:r>
            <a:r>
              <a:rPr lang="fr-FR" sz="800" err="1">
                <a:solidFill>
                  <a:srgbClr val="795E26"/>
                </a:solidFill>
                <a:ea typeface="+mn-lt"/>
                <a:cs typeface="+mn-lt"/>
              </a:rPr>
              <a:t>calculate_n</a:t>
            </a:r>
            <a:r>
              <a:rPr lang="fr-FR" sz="800" dirty="0">
                <a:ea typeface="+mn-lt"/>
                <a:cs typeface="+mn-lt"/>
              </a:rPr>
              <a:t>(</a:t>
            </a:r>
            <a:r>
              <a:rPr lang="fr-FR" sz="800" dirty="0">
                <a:solidFill>
                  <a:srgbClr val="001080"/>
                </a:solidFill>
                <a:ea typeface="+mn-lt"/>
                <a:cs typeface="+mn-lt"/>
              </a:rPr>
              <a:t>P</a:t>
            </a:r>
            <a:r>
              <a:rPr lang="fr-FR" sz="800" dirty="0">
                <a:ea typeface="+mn-lt"/>
                <a:cs typeface="+mn-lt"/>
              </a:rPr>
              <a:t>, </a:t>
            </a:r>
            <a:r>
              <a:rPr lang="fr-FR" sz="800" err="1">
                <a:solidFill>
                  <a:srgbClr val="001080"/>
                </a:solidFill>
                <a:ea typeface="+mn-lt"/>
                <a:cs typeface="+mn-lt"/>
              </a:rPr>
              <a:t>K_m</a:t>
            </a:r>
            <a:r>
              <a:rPr lang="fr-FR" sz="800" dirty="0">
                <a:ea typeface="+mn-lt"/>
                <a:cs typeface="+mn-lt"/>
              </a:rPr>
              <a:t>, </a:t>
            </a:r>
            <a:r>
              <a:rPr lang="fr-FR" sz="800" dirty="0">
                <a:solidFill>
                  <a:srgbClr val="001080"/>
                </a:solidFill>
                <a:ea typeface="+mn-lt"/>
                <a:cs typeface="+mn-lt"/>
              </a:rPr>
              <a:t>F</a:t>
            </a:r>
            <a:r>
              <a:rPr lang="fr-FR" sz="800" dirty="0">
                <a:ea typeface="+mn-lt"/>
                <a:cs typeface="+mn-lt"/>
              </a:rPr>
              <a:t>, </a:t>
            </a:r>
            <a:r>
              <a:rPr lang="fr-FR" sz="800" dirty="0">
                <a:solidFill>
                  <a:srgbClr val="001080"/>
                </a:solidFill>
                <a:ea typeface="+mn-lt"/>
                <a:cs typeface="+mn-lt"/>
              </a:rPr>
              <a:t>B</a:t>
            </a:r>
            <a:r>
              <a:rPr lang="fr-FR" sz="800" dirty="0">
                <a:ea typeface="+mn-lt"/>
                <a:cs typeface="+mn-lt"/>
              </a:rPr>
              <a:t>, </a:t>
            </a:r>
            <a:r>
              <a:rPr lang="fr-FR" sz="800" dirty="0">
                <a:solidFill>
                  <a:srgbClr val="001080"/>
                </a:solidFill>
                <a:ea typeface="+mn-lt"/>
                <a:cs typeface="+mn-lt"/>
              </a:rPr>
              <a:t>D</a:t>
            </a:r>
            <a:r>
              <a:rPr lang="fr-FR" sz="800" dirty="0">
                <a:ea typeface="+mn-lt"/>
                <a:cs typeface="+mn-lt"/>
              </a:rPr>
              <a:t>, </a:t>
            </a:r>
            <a:r>
              <a:rPr lang="fr-FR" sz="800" err="1">
                <a:solidFill>
                  <a:srgbClr val="001080"/>
                </a:solidFill>
                <a:ea typeface="+mn-lt"/>
                <a:cs typeface="+mn-lt"/>
              </a:rPr>
              <a:t>delta_H</a:t>
            </a:r>
            <a:r>
              <a:rPr lang="fr-FR" sz="800" dirty="0">
                <a:ea typeface="+mn-lt"/>
                <a:cs typeface="+mn-lt"/>
              </a:rPr>
              <a:t>, </a:t>
            </a:r>
            <a:r>
              <a:rPr lang="fr-FR" sz="800" err="1">
                <a:solidFill>
                  <a:srgbClr val="001080"/>
                </a:solidFill>
                <a:ea typeface="+mn-lt"/>
                <a:cs typeface="+mn-lt"/>
              </a:rPr>
              <a:t>H_m</a:t>
            </a:r>
            <a:r>
              <a:rPr lang="fr-FR" sz="800" dirty="0">
                <a:ea typeface="+mn-lt"/>
                <a:cs typeface="+mn-lt"/>
              </a:rPr>
              <a:t>, </a:t>
            </a:r>
            <a:r>
              <a:rPr lang="fr-FR" sz="800" err="1">
                <a:solidFill>
                  <a:srgbClr val="001080"/>
                </a:solidFill>
                <a:ea typeface="+mn-lt"/>
                <a:cs typeface="+mn-lt"/>
              </a:rPr>
              <a:t>K_r</a:t>
            </a:r>
            <a:r>
              <a:rPr lang="fr-FR" sz="800" dirty="0">
                <a:ea typeface="+mn-lt"/>
                <a:cs typeface="+mn-lt"/>
              </a:rPr>
              <a:t>, </a:t>
            </a:r>
            <a:r>
              <a:rPr lang="fr-FR" sz="800" dirty="0">
                <a:solidFill>
                  <a:srgbClr val="001080"/>
                </a:solidFill>
                <a:ea typeface="+mn-lt"/>
                <a:cs typeface="+mn-lt"/>
              </a:rPr>
              <a:t>W</a:t>
            </a:r>
            <a:r>
              <a:rPr lang="fr-FR" sz="800" dirty="0">
                <a:ea typeface="+mn-lt"/>
                <a:cs typeface="+mn-lt"/>
              </a:rPr>
              <a:t>, </a:t>
            </a:r>
            <a:r>
              <a:rPr lang="fr-FR" sz="800" dirty="0">
                <a:solidFill>
                  <a:srgbClr val="001080"/>
                </a:solidFill>
                <a:ea typeface="+mn-lt"/>
                <a:cs typeface="+mn-lt"/>
              </a:rPr>
              <a:t>A</a:t>
            </a:r>
            <a:r>
              <a:rPr lang="fr-FR" sz="800" dirty="0">
                <a:ea typeface="+mn-lt"/>
                <a:cs typeface="+mn-lt"/>
              </a:rPr>
              <a:t>, </a:t>
            </a:r>
            <a:r>
              <a:rPr lang="fr-FR" sz="800" dirty="0">
                <a:solidFill>
                  <a:srgbClr val="001080"/>
                </a:solidFill>
                <a:ea typeface="+mn-lt"/>
                <a:cs typeface="+mn-lt"/>
              </a:rPr>
              <a:t>E</a:t>
            </a:r>
            <a:r>
              <a:rPr lang="fr-FR" sz="800" dirty="0">
                <a:ea typeface="+mn-lt"/>
                <a:cs typeface="+mn-lt"/>
              </a:rPr>
              <a:t>):</a:t>
            </a:r>
            <a:endParaRPr lang="fr-FR" sz="800"/>
          </a:p>
          <a:p>
            <a:r>
              <a:rPr lang="fr-FR" sz="800" dirty="0">
                <a:ea typeface="+mn-lt"/>
                <a:cs typeface="+mn-lt"/>
              </a:rPr>
              <a:t>  </a:t>
            </a:r>
            <a:r>
              <a:rPr lang="fr-FR" sz="800" dirty="0">
                <a:solidFill>
                  <a:srgbClr val="AF00DB"/>
                </a:solidFill>
                <a:ea typeface="+mn-lt"/>
                <a:cs typeface="+mn-lt"/>
              </a:rPr>
              <a:t>return</a:t>
            </a:r>
            <a:r>
              <a:rPr lang="fr-FR" sz="800" dirty="0">
                <a:ea typeface="+mn-lt"/>
                <a:cs typeface="+mn-lt"/>
              </a:rPr>
              <a:t> </a:t>
            </a:r>
            <a:r>
              <a:rPr lang="fr-FR" sz="800" dirty="0" err="1">
                <a:ea typeface="+mn-lt"/>
                <a:cs typeface="+mn-lt"/>
              </a:rPr>
              <a:t>np.sqrt</a:t>
            </a:r>
            <a:r>
              <a:rPr lang="fr-FR" sz="800" dirty="0">
                <a:ea typeface="+mn-lt"/>
                <a:cs typeface="+mn-lt"/>
              </a:rPr>
              <a:t>((</a:t>
            </a:r>
            <a:r>
              <a:rPr lang="fr-FR" sz="800" dirty="0">
                <a:solidFill>
                  <a:srgbClr val="116644"/>
                </a:solidFill>
                <a:ea typeface="+mn-lt"/>
                <a:cs typeface="+mn-lt"/>
              </a:rPr>
              <a:t>2</a:t>
            </a:r>
            <a:r>
              <a:rPr lang="fr-FR" sz="800" dirty="0">
                <a:ea typeface="+mn-lt"/>
                <a:cs typeface="+mn-lt"/>
              </a:rPr>
              <a:t>*E*D*(</a:t>
            </a:r>
            <a:r>
              <a:rPr lang="fr-FR" sz="800" dirty="0" err="1">
                <a:ea typeface="+mn-lt"/>
                <a:cs typeface="+mn-lt"/>
              </a:rPr>
              <a:t>K_m+F</a:t>
            </a:r>
            <a:r>
              <a:rPr lang="fr-FR" sz="800" dirty="0">
                <a:ea typeface="+mn-lt"/>
                <a:cs typeface="+mn-lt"/>
              </a:rPr>
              <a:t>*B)+W*(B**</a:t>
            </a:r>
            <a:r>
              <a:rPr lang="fr-FR" sz="800" dirty="0">
                <a:solidFill>
                  <a:srgbClr val="116644"/>
                </a:solidFill>
                <a:ea typeface="+mn-lt"/>
                <a:cs typeface="+mn-lt"/>
              </a:rPr>
              <a:t>2</a:t>
            </a:r>
            <a:r>
              <a:rPr lang="fr-FR" sz="800" dirty="0">
                <a:ea typeface="+mn-lt"/>
                <a:cs typeface="+mn-lt"/>
              </a:rPr>
              <a:t>)*A)*(P*delta_H+</a:t>
            </a:r>
            <a:r>
              <a:rPr lang="fr-FR" sz="800" dirty="0">
                <a:solidFill>
                  <a:srgbClr val="116644"/>
                </a:solidFill>
                <a:ea typeface="+mn-lt"/>
                <a:cs typeface="+mn-lt"/>
              </a:rPr>
              <a:t>2</a:t>
            </a:r>
            <a:r>
              <a:rPr lang="fr-FR" sz="800" dirty="0">
                <a:ea typeface="+mn-lt"/>
                <a:cs typeface="+mn-lt"/>
              </a:rPr>
              <a:t>*</a:t>
            </a:r>
            <a:r>
              <a:rPr lang="fr-FR" sz="800" dirty="0" err="1">
                <a:ea typeface="+mn-lt"/>
                <a:cs typeface="+mn-lt"/>
              </a:rPr>
              <a:t>H_m</a:t>
            </a:r>
            <a:r>
              <a:rPr lang="fr-FR" sz="800" dirty="0">
                <a:ea typeface="+mn-lt"/>
                <a:cs typeface="+mn-lt"/>
              </a:rPr>
              <a:t>*D)/(</a:t>
            </a:r>
            <a:r>
              <a:rPr lang="fr-FR" sz="800" dirty="0">
                <a:solidFill>
                  <a:srgbClr val="116644"/>
                </a:solidFill>
                <a:ea typeface="+mn-lt"/>
                <a:cs typeface="+mn-lt"/>
              </a:rPr>
              <a:t>2</a:t>
            </a:r>
            <a:r>
              <a:rPr lang="fr-FR" sz="800" dirty="0">
                <a:ea typeface="+mn-lt"/>
                <a:cs typeface="+mn-lt"/>
              </a:rPr>
              <a:t>*E*D*</a:t>
            </a:r>
            <a:r>
              <a:rPr lang="fr-FR" sz="800" dirty="0" err="1">
                <a:ea typeface="+mn-lt"/>
                <a:cs typeface="+mn-lt"/>
              </a:rPr>
              <a:t>H_m</a:t>
            </a:r>
            <a:r>
              <a:rPr lang="fr-FR" sz="800" dirty="0">
                <a:ea typeface="+mn-lt"/>
                <a:cs typeface="+mn-lt"/>
              </a:rPr>
              <a:t>*</a:t>
            </a:r>
            <a:r>
              <a:rPr lang="fr-FR" sz="800" dirty="0" err="1">
                <a:ea typeface="+mn-lt"/>
                <a:cs typeface="+mn-lt"/>
              </a:rPr>
              <a:t>K_r</a:t>
            </a:r>
            <a:r>
              <a:rPr lang="fr-FR" sz="800" dirty="0">
                <a:ea typeface="+mn-lt"/>
                <a:cs typeface="+mn-lt"/>
              </a:rPr>
              <a:t>*(P-D)))</a:t>
            </a:r>
            <a:endParaRPr lang="fr-FR" sz="800" dirty="0"/>
          </a:p>
          <a:p>
            <a:r>
              <a:rPr lang="fr-FR" sz="800" err="1">
                <a:solidFill>
                  <a:srgbClr val="0000FF"/>
                </a:solidFill>
                <a:ea typeface="+mn-lt"/>
                <a:cs typeface="+mn-lt"/>
              </a:rPr>
              <a:t>def</a:t>
            </a:r>
            <a:r>
              <a:rPr lang="fr-FR" sz="800" dirty="0">
                <a:ea typeface="+mn-lt"/>
                <a:cs typeface="+mn-lt"/>
              </a:rPr>
              <a:t> </a:t>
            </a:r>
            <a:r>
              <a:rPr lang="fr-FR" sz="800" err="1">
                <a:solidFill>
                  <a:srgbClr val="795E26"/>
                </a:solidFill>
                <a:ea typeface="+mn-lt"/>
                <a:cs typeface="+mn-lt"/>
              </a:rPr>
              <a:t>calculate_q</a:t>
            </a:r>
            <a:r>
              <a:rPr lang="fr-FR" sz="800" dirty="0">
                <a:ea typeface="+mn-lt"/>
                <a:cs typeface="+mn-lt"/>
              </a:rPr>
              <a:t>(</a:t>
            </a:r>
            <a:r>
              <a:rPr lang="fr-FR" sz="800" dirty="0">
                <a:solidFill>
                  <a:srgbClr val="001080"/>
                </a:solidFill>
                <a:ea typeface="+mn-lt"/>
                <a:cs typeface="+mn-lt"/>
              </a:rPr>
              <a:t>P</a:t>
            </a:r>
            <a:r>
              <a:rPr lang="fr-FR" sz="800" dirty="0">
                <a:ea typeface="+mn-lt"/>
                <a:cs typeface="+mn-lt"/>
              </a:rPr>
              <a:t>, </a:t>
            </a:r>
            <a:r>
              <a:rPr lang="fr-FR" sz="800" dirty="0">
                <a:solidFill>
                  <a:srgbClr val="001080"/>
                </a:solidFill>
                <a:ea typeface="+mn-lt"/>
                <a:cs typeface="+mn-lt"/>
              </a:rPr>
              <a:t>D</a:t>
            </a:r>
            <a:r>
              <a:rPr lang="fr-FR" sz="800" dirty="0">
                <a:ea typeface="+mn-lt"/>
                <a:cs typeface="+mn-lt"/>
              </a:rPr>
              <a:t>, </a:t>
            </a:r>
            <a:r>
              <a:rPr lang="fr-FR" sz="800" err="1">
                <a:solidFill>
                  <a:srgbClr val="001080"/>
                </a:solidFill>
                <a:ea typeface="+mn-lt"/>
                <a:cs typeface="+mn-lt"/>
              </a:rPr>
              <a:t>H_m</a:t>
            </a:r>
            <a:r>
              <a:rPr lang="fr-FR" sz="800" dirty="0">
                <a:ea typeface="+mn-lt"/>
                <a:cs typeface="+mn-lt"/>
              </a:rPr>
              <a:t>, </a:t>
            </a:r>
            <a:r>
              <a:rPr lang="fr-FR" sz="800" err="1">
                <a:solidFill>
                  <a:srgbClr val="001080"/>
                </a:solidFill>
                <a:ea typeface="+mn-lt"/>
                <a:cs typeface="+mn-lt"/>
              </a:rPr>
              <a:t>K_m</a:t>
            </a:r>
            <a:r>
              <a:rPr lang="fr-FR" sz="800" dirty="0">
                <a:ea typeface="+mn-lt"/>
                <a:cs typeface="+mn-lt"/>
              </a:rPr>
              <a:t>, </a:t>
            </a:r>
            <a:r>
              <a:rPr lang="fr-FR" sz="800" dirty="0">
                <a:solidFill>
                  <a:srgbClr val="001080"/>
                </a:solidFill>
                <a:ea typeface="+mn-lt"/>
                <a:cs typeface="+mn-lt"/>
              </a:rPr>
              <a:t>F</a:t>
            </a:r>
            <a:r>
              <a:rPr lang="fr-FR" sz="800" dirty="0">
                <a:ea typeface="+mn-lt"/>
                <a:cs typeface="+mn-lt"/>
              </a:rPr>
              <a:t>, </a:t>
            </a:r>
            <a:r>
              <a:rPr lang="fr-FR" sz="800" dirty="0">
                <a:solidFill>
                  <a:srgbClr val="001080"/>
                </a:solidFill>
                <a:ea typeface="+mn-lt"/>
                <a:cs typeface="+mn-lt"/>
              </a:rPr>
              <a:t>B</a:t>
            </a:r>
            <a:r>
              <a:rPr lang="fr-FR" sz="800" dirty="0">
                <a:ea typeface="+mn-lt"/>
                <a:cs typeface="+mn-lt"/>
              </a:rPr>
              <a:t>, </a:t>
            </a:r>
            <a:r>
              <a:rPr lang="fr-FR" sz="800" dirty="0">
                <a:solidFill>
                  <a:srgbClr val="001080"/>
                </a:solidFill>
                <a:ea typeface="+mn-lt"/>
                <a:cs typeface="+mn-lt"/>
              </a:rPr>
              <a:t>W</a:t>
            </a:r>
            <a:r>
              <a:rPr lang="fr-FR" sz="800" dirty="0">
                <a:ea typeface="+mn-lt"/>
                <a:cs typeface="+mn-lt"/>
              </a:rPr>
              <a:t>, </a:t>
            </a:r>
            <a:r>
              <a:rPr lang="fr-FR" sz="800" dirty="0">
                <a:solidFill>
                  <a:srgbClr val="001080"/>
                </a:solidFill>
                <a:ea typeface="+mn-lt"/>
                <a:cs typeface="+mn-lt"/>
              </a:rPr>
              <a:t>A</a:t>
            </a:r>
            <a:r>
              <a:rPr lang="fr-FR" sz="800" dirty="0">
                <a:ea typeface="+mn-lt"/>
                <a:cs typeface="+mn-lt"/>
              </a:rPr>
              <a:t>, </a:t>
            </a:r>
            <a:r>
              <a:rPr lang="fr-FR" sz="800" dirty="0">
                <a:solidFill>
                  <a:srgbClr val="001080"/>
                </a:solidFill>
                <a:ea typeface="+mn-lt"/>
                <a:cs typeface="+mn-lt"/>
              </a:rPr>
              <a:t>E</a:t>
            </a:r>
            <a:r>
              <a:rPr lang="fr-FR" sz="800" dirty="0">
                <a:ea typeface="+mn-lt"/>
                <a:cs typeface="+mn-lt"/>
              </a:rPr>
              <a:t>, </a:t>
            </a:r>
            <a:r>
              <a:rPr lang="fr-FR" sz="800" dirty="0">
                <a:solidFill>
                  <a:srgbClr val="001080"/>
                </a:solidFill>
                <a:ea typeface="+mn-lt"/>
                <a:cs typeface="+mn-lt"/>
              </a:rPr>
              <a:t>n</a:t>
            </a:r>
            <a:r>
              <a:rPr lang="fr-FR" sz="800" dirty="0">
                <a:ea typeface="+mn-lt"/>
                <a:cs typeface="+mn-lt"/>
              </a:rPr>
              <a:t>):</a:t>
            </a:r>
            <a:endParaRPr lang="fr-FR" sz="800"/>
          </a:p>
          <a:p>
            <a:r>
              <a:rPr lang="fr-FR" sz="800" dirty="0">
                <a:ea typeface="+mn-lt"/>
                <a:cs typeface="+mn-lt"/>
              </a:rPr>
              <a:t>  </a:t>
            </a:r>
            <a:r>
              <a:rPr lang="fr-FR" sz="800" dirty="0">
                <a:solidFill>
                  <a:srgbClr val="AF00DB"/>
                </a:solidFill>
                <a:ea typeface="+mn-lt"/>
                <a:cs typeface="+mn-lt"/>
              </a:rPr>
              <a:t>return</a:t>
            </a:r>
            <a:r>
              <a:rPr lang="fr-FR" sz="800" dirty="0">
                <a:ea typeface="+mn-lt"/>
                <a:cs typeface="+mn-lt"/>
              </a:rPr>
              <a:t> </a:t>
            </a:r>
            <a:r>
              <a:rPr lang="fr-FR" sz="800" dirty="0" err="1">
                <a:ea typeface="+mn-lt"/>
                <a:cs typeface="+mn-lt"/>
              </a:rPr>
              <a:t>np.sqrt</a:t>
            </a:r>
            <a:r>
              <a:rPr lang="fr-FR" sz="800" dirty="0">
                <a:ea typeface="+mn-lt"/>
                <a:cs typeface="+mn-lt"/>
              </a:rPr>
              <a:t>((</a:t>
            </a:r>
            <a:r>
              <a:rPr lang="fr-FR" sz="800" dirty="0">
                <a:solidFill>
                  <a:srgbClr val="116644"/>
                </a:solidFill>
                <a:ea typeface="+mn-lt"/>
                <a:cs typeface="+mn-lt"/>
              </a:rPr>
              <a:t>8</a:t>
            </a:r>
            <a:r>
              <a:rPr lang="fr-FR" sz="800" dirty="0">
                <a:ea typeface="+mn-lt"/>
                <a:cs typeface="+mn-lt"/>
              </a:rPr>
              <a:t>*E**</a:t>
            </a:r>
            <a:r>
              <a:rPr lang="fr-FR" sz="800" dirty="0">
                <a:solidFill>
                  <a:srgbClr val="116644"/>
                </a:solidFill>
                <a:ea typeface="+mn-lt"/>
                <a:cs typeface="+mn-lt"/>
              </a:rPr>
              <a:t>2</a:t>
            </a:r>
            <a:r>
              <a:rPr lang="fr-FR" sz="800" dirty="0">
                <a:ea typeface="+mn-lt"/>
                <a:cs typeface="+mn-lt"/>
              </a:rPr>
              <a:t>*P*D*</a:t>
            </a:r>
            <a:r>
              <a:rPr lang="fr-FR" sz="800" dirty="0" err="1">
                <a:ea typeface="+mn-lt"/>
                <a:cs typeface="+mn-lt"/>
              </a:rPr>
              <a:t>H_m</a:t>
            </a:r>
            <a:r>
              <a:rPr lang="fr-FR" sz="800" dirty="0">
                <a:ea typeface="+mn-lt"/>
                <a:cs typeface="+mn-lt"/>
              </a:rPr>
              <a:t>*(</a:t>
            </a:r>
            <a:r>
              <a:rPr lang="fr-FR" sz="800" dirty="0" err="1">
                <a:ea typeface="+mn-lt"/>
                <a:cs typeface="+mn-lt"/>
              </a:rPr>
              <a:t>K_m+F</a:t>
            </a:r>
            <a:r>
              <a:rPr lang="fr-FR" sz="800" dirty="0">
                <a:ea typeface="+mn-lt"/>
                <a:cs typeface="+mn-lt"/>
              </a:rPr>
              <a:t>*B)*(P-D)+</a:t>
            </a:r>
            <a:r>
              <a:rPr lang="fr-FR" sz="800" dirty="0">
                <a:solidFill>
                  <a:srgbClr val="116644"/>
                </a:solidFill>
                <a:ea typeface="+mn-lt"/>
                <a:cs typeface="+mn-lt"/>
              </a:rPr>
              <a:t>4</a:t>
            </a:r>
            <a:r>
              <a:rPr lang="fr-FR" sz="800" dirty="0">
                <a:ea typeface="+mn-lt"/>
                <a:cs typeface="+mn-lt"/>
              </a:rPr>
              <a:t>*E*P*D*W*(B**</a:t>
            </a:r>
            <a:r>
              <a:rPr lang="fr-FR" sz="800" dirty="0">
                <a:solidFill>
                  <a:srgbClr val="116644"/>
                </a:solidFill>
                <a:ea typeface="+mn-lt"/>
                <a:cs typeface="+mn-lt"/>
              </a:rPr>
              <a:t>2</a:t>
            </a:r>
            <a:r>
              <a:rPr lang="fr-FR" sz="800" dirty="0">
                <a:ea typeface="+mn-lt"/>
                <a:cs typeface="+mn-lt"/>
              </a:rPr>
              <a:t>)*A*</a:t>
            </a:r>
            <a:r>
              <a:rPr lang="fr-FR" sz="800" dirty="0" err="1">
                <a:ea typeface="+mn-lt"/>
                <a:cs typeface="+mn-lt"/>
              </a:rPr>
              <a:t>H_m</a:t>
            </a:r>
            <a:r>
              <a:rPr lang="fr-FR" sz="800" dirty="0">
                <a:ea typeface="+mn-lt"/>
                <a:cs typeface="+mn-lt"/>
              </a:rPr>
              <a:t>*(P-D)))/(</a:t>
            </a:r>
            <a:r>
              <a:rPr lang="fr-FR" sz="800" dirty="0">
                <a:solidFill>
                  <a:srgbClr val="116644"/>
                </a:solidFill>
                <a:ea typeface="+mn-lt"/>
                <a:cs typeface="+mn-lt"/>
              </a:rPr>
              <a:t>2</a:t>
            </a:r>
            <a:r>
              <a:rPr lang="fr-FR" sz="800" dirty="0">
                <a:ea typeface="+mn-lt"/>
                <a:cs typeface="+mn-lt"/>
              </a:rPr>
              <a:t>*n*E*</a:t>
            </a:r>
            <a:r>
              <a:rPr lang="fr-FR" sz="800" dirty="0" err="1">
                <a:ea typeface="+mn-lt"/>
                <a:cs typeface="+mn-lt"/>
              </a:rPr>
              <a:t>H_m</a:t>
            </a:r>
            <a:r>
              <a:rPr lang="fr-FR" sz="800" dirty="0">
                <a:ea typeface="+mn-lt"/>
                <a:cs typeface="+mn-lt"/>
              </a:rPr>
              <a:t>*(P-D))</a:t>
            </a:r>
            <a:endParaRPr lang="fr-FR" sz="800" dirty="0"/>
          </a:p>
          <a:p>
            <a:r>
              <a:rPr lang="fr-FR" sz="800" err="1">
                <a:solidFill>
                  <a:srgbClr val="0000FF"/>
                </a:solidFill>
                <a:ea typeface="+mn-lt"/>
                <a:cs typeface="+mn-lt"/>
              </a:rPr>
              <a:t>def</a:t>
            </a:r>
            <a:r>
              <a:rPr lang="fr-FR" sz="800" dirty="0">
                <a:ea typeface="+mn-lt"/>
                <a:cs typeface="+mn-lt"/>
              </a:rPr>
              <a:t> </a:t>
            </a:r>
            <a:r>
              <a:rPr lang="fr-FR" sz="800" err="1">
                <a:solidFill>
                  <a:srgbClr val="795E26"/>
                </a:solidFill>
                <a:ea typeface="+mn-lt"/>
                <a:cs typeface="+mn-lt"/>
              </a:rPr>
              <a:t>calculate_TC</a:t>
            </a:r>
            <a:r>
              <a:rPr lang="fr-FR" sz="800" dirty="0">
                <a:ea typeface="+mn-lt"/>
                <a:cs typeface="+mn-lt"/>
              </a:rPr>
              <a:t>(</a:t>
            </a:r>
            <a:r>
              <a:rPr lang="fr-FR" sz="800" err="1">
                <a:solidFill>
                  <a:srgbClr val="001080"/>
                </a:solidFill>
                <a:ea typeface="+mn-lt"/>
                <a:cs typeface="+mn-lt"/>
              </a:rPr>
              <a:t>K_m</a:t>
            </a:r>
            <a:r>
              <a:rPr lang="fr-FR" sz="800" dirty="0">
                <a:ea typeface="+mn-lt"/>
                <a:cs typeface="+mn-lt"/>
              </a:rPr>
              <a:t>, </a:t>
            </a:r>
            <a:r>
              <a:rPr lang="fr-FR" sz="800" err="1">
                <a:solidFill>
                  <a:srgbClr val="001080"/>
                </a:solidFill>
                <a:ea typeface="+mn-lt"/>
                <a:cs typeface="+mn-lt"/>
              </a:rPr>
              <a:t>K_r</a:t>
            </a:r>
            <a:r>
              <a:rPr lang="fr-FR" sz="800" dirty="0">
                <a:ea typeface="+mn-lt"/>
                <a:cs typeface="+mn-lt"/>
              </a:rPr>
              <a:t>, </a:t>
            </a:r>
            <a:r>
              <a:rPr lang="fr-FR" sz="800" dirty="0">
                <a:solidFill>
                  <a:srgbClr val="001080"/>
                </a:solidFill>
                <a:ea typeface="+mn-lt"/>
                <a:cs typeface="+mn-lt"/>
              </a:rPr>
              <a:t>D</a:t>
            </a:r>
            <a:r>
              <a:rPr lang="fr-FR" sz="800" dirty="0">
                <a:ea typeface="+mn-lt"/>
                <a:cs typeface="+mn-lt"/>
              </a:rPr>
              <a:t>, </a:t>
            </a:r>
            <a:r>
              <a:rPr lang="fr-FR" sz="800" dirty="0">
                <a:solidFill>
                  <a:srgbClr val="001080"/>
                </a:solidFill>
                <a:ea typeface="+mn-lt"/>
                <a:cs typeface="+mn-lt"/>
              </a:rPr>
              <a:t>n</a:t>
            </a:r>
            <a:r>
              <a:rPr lang="fr-FR" sz="800" dirty="0">
                <a:ea typeface="+mn-lt"/>
                <a:cs typeface="+mn-lt"/>
              </a:rPr>
              <a:t>, </a:t>
            </a:r>
            <a:r>
              <a:rPr lang="fr-FR" sz="800" dirty="0">
                <a:solidFill>
                  <a:srgbClr val="001080"/>
                </a:solidFill>
                <a:ea typeface="+mn-lt"/>
                <a:cs typeface="+mn-lt"/>
              </a:rPr>
              <a:t>q</a:t>
            </a:r>
            <a:r>
              <a:rPr lang="fr-FR" sz="800" dirty="0">
                <a:ea typeface="+mn-lt"/>
                <a:cs typeface="+mn-lt"/>
              </a:rPr>
              <a:t>, </a:t>
            </a:r>
            <a:r>
              <a:rPr lang="fr-FR" sz="800" err="1">
                <a:solidFill>
                  <a:srgbClr val="001080"/>
                </a:solidFill>
                <a:ea typeface="+mn-lt"/>
                <a:cs typeface="+mn-lt"/>
              </a:rPr>
              <a:t>H_m</a:t>
            </a:r>
            <a:r>
              <a:rPr lang="fr-FR" sz="800" dirty="0">
                <a:ea typeface="+mn-lt"/>
                <a:cs typeface="+mn-lt"/>
              </a:rPr>
              <a:t>, </a:t>
            </a:r>
            <a:r>
              <a:rPr lang="fr-FR" sz="800" dirty="0">
                <a:solidFill>
                  <a:srgbClr val="001080"/>
                </a:solidFill>
                <a:ea typeface="+mn-lt"/>
                <a:cs typeface="+mn-lt"/>
              </a:rPr>
              <a:t>P</a:t>
            </a:r>
            <a:r>
              <a:rPr lang="fr-FR" sz="800" dirty="0">
                <a:ea typeface="+mn-lt"/>
                <a:cs typeface="+mn-lt"/>
              </a:rPr>
              <a:t>, </a:t>
            </a:r>
            <a:r>
              <a:rPr lang="fr-FR" sz="800" err="1">
                <a:solidFill>
                  <a:srgbClr val="001080"/>
                </a:solidFill>
                <a:ea typeface="+mn-lt"/>
                <a:cs typeface="+mn-lt"/>
              </a:rPr>
              <a:t>delta_H</a:t>
            </a:r>
            <a:r>
              <a:rPr lang="fr-FR" sz="800" dirty="0">
                <a:ea typeface="+mn-lt"/>
                <a:cs typeface="+mn-lt"/>
              </a:rPr>
              <a:t>, </a:t>
            </a:r>
            <a:r>
              <a:rPr lang="fr-FR" sz="800" dirty="0">
                <a:solidFill>
                  <a:srgbClr val="001080"/>
                </a:solidFill>
                <a:ea typeface="+mn-lt"/>
                <a:cs typeface="+mn-lt"/>
              </a:rPr>
              <a:t>F</a:t>
            </a:r>
            <a:r>
              <a:rPr lang="fr-FR" sz="800" dirty="0">
                <a:ea typeface="+mn-lt"/>
                <a:cs typeface="+mn-lt"/>
              </a:rPr>
              <a:t>, </a:t>
            </a:r>
            <a:r>
              <a:rPr lang="fr-FR" sz="800" dirty="0">
                <a:solidFill>
                  <a:srgbClr val="001080"/>
                </a:solidFill>
                <a:ea typeface="+mn-lt"/>
                <a:cs typeface="+mn-lt"/>
              </a:rPr>
              <a:t>B</a:t>
            </a:r>
            <a:r>
              <a:rPr lang="fr-FR" sz="800" dirty="0">
                <a:ea typeface="+mn-lt"/>
                <a:cs typeface="+mn-lt"/>
              </a:rPr>
              <a:t>, </a:t>
            </a:r>
            <a:r>
              <a:rPr lang="fr-FR" sz="800" dirty="0">
                <a:solidFill>
                  <a:srgbClr val="001080"/>
                </a:solidFill>
                <a:ea typeface="+mn-lt"/>
                <a:cs typeface="+mn-lt"/>
              </a:rPr>
              <a:t>W</a:t>
            </a:r>
            <a:r>
              <a:rPr lang="fr-FR" sz="800" dirty="0">
                <a:ea typeface="+mn-lt"/>
                <a:cs typeface="+mn-lt"/>
              </a:rPr>
              <a:t>, </a:t>
            </a:r>
            <a:r>
              <a:rPr lang="fr-FR" sz="800" dirty="0">
                <a:solidFill>
                  <a:srgbClr val="001080"/>
                </a:solidFill>
                <a:ea typeface="+mn-lt"/>
                <a:cs typeface="+mn-lt"/>
              </a:rPr>
              <a:t>A</a:t>
            </a:r>
            <a:r>
              <a:rPr lang="fr-FR" sz="800" dirty="0">
                <a:ea typeface="+mn-lt"/>
                <a:cs typeface="+mn-lt"/>
              </a:rPr>
              <a:t>, </a:t>
            </a:r>
            <a:r>
              <a:rPr lang="fr-FR" sz="800" dirty="0">
                <a:solidFill>
                  <a:srgbClr val="001080"/>
                </a:solidFill>
                <a:ea typeface="+mn-lt"/>
                <a:cs typeface="+mn-lt"/>
              </a:rPr>
              <a:t>E</a:t>
            </a:r>
            <a:r>
              <a:rPr lang="fr-FR" sz="800" dirty="0">
                <a:ea typeface="+mn-lt"/>
                <a:cs typeface="+mn-lt"/>
              </a:rPr>
              <a:t>, </a:t>
            </a:r>
            <a:r>
              <a:rPr lang="fr-FR" sz="800" dirty="0">
                <a:solidFill>
                  <a:srgbClr val="001080"/>
                </a:solidFill>
                <a:ea typeface="+mn-lt"/>
                <a:cs typeface="+mn-lt"/>
              </a:rPr>
              <a:t>C</a:t>
            </a:r>
            <a:r>
              <a:rPr lang="fr-FR" sz="800" dirty="0">
                <a:ea typeface="+mn-lt"/>
                <a:cs typeface="+mn-lt"/>
              </a:rPr>
              <a:t>, </a:t>
            </a:r>
            <a:r>
              <a:rPr lang="fr-FR" sz="800" err="1">
                <a:solidFill>
                  <a:srgbClr val="001080"/>
                </a:solidFill>
                <a:ea typeface="+mn-lt"/>
                <a:cs typeface="+mn-lt"/>
              </a:rPr>
              <a:t>S_i</a:t>
            </a:r>
            <a:r>
              <a:rPr lang="fr-FR" sz="800" dirty="0">
                <a:ea typeface="+mn-lt"/>
                <a:cs typeface="+mn-lt"/>
              </a:rPr>
              <a:t>):</a:t>
            </a:r>
            <a:endParaRPr lang="fr-FR" sz="800"/>
          </a:p>
          <a:p>
            <a:r>
              <a:rPr lang="fr-FR" sz="800" dirty="0">
                <a:ea typeface="+mn-lt"/>
                <a:cs typeface="+mn-lt"/>
              </a:rPr>
              <a:t>  </a:t>
            </a:r>
            <a:r>
              <a:rPr lang="fr-FR" sz="800" dirty="0">
                <a:solidFill>
                  <a:srgbClr val="AF00DB"/>
                </a:solidFill>
                <a:ea typeface="+mn-lt"/>
                <a:cs typeface="+mn-lt"/>
              </a:rPr>
              <a:t>return</a:t>
            </a:r>
            <a:r>
              <a:rPr lang="fr-FR" sz="800" dirty="0">
                <a:ea typeface="+mn-lt"/>
                <a:cs typeface="+mn-lt"/>
              </a:rPr>
              <a:t> (</a:t>
            </a:r>
            <a:r>
              <a:rPr lang="fr-FR" sz="800" err="1">
                <a:ea typeface="+mn-lt"/>
                <a:cs typeface="+mn-lt"/>
              </a:rPr>
              <a:t>K_m+n</a:t>
            </a:r>
            <a:r>
              <a:rPr lang="fr-FR" sz="800" dirty="0">
                <a:ea typeface="+mn-lt"/>
                <a:cs typeface="+mn-lt"/>
              </a:rPr>
              <a:t>*</a:t>
            </a:r>
            <a:r>
              <a:rPr lang="fr-FR" sz="800" err="1">
                <a:ea typeface="+mn-lt"/>
                <a:cs typeface="+mn-lt"/>
              </a:rPr>
              <a:t>K_r</a:t>
            </a:r>
            <a:r>
              <a:rPr lang="fr-FR" sz="800" dirty="0">
                <a:ea typeface="+mn-lt"/>
                <a:cs typeface="+mn-lt"/>
              </a:rPr>
              <a:t>)*(D/(n*q))+</a:t>
            </a:r>
            <a:r>
              <a:rPr lang="fr-FR" sz="800" err="1">
                <a:ea typeface="+mn-lt"/>
                <a:cs typeface="+mn-lt"/>
              </a:rPr>
              <a:t>H_m</a:t>
            </a:r>
            <a:r>
              <a:rPr lang="fr-FR" sz="800" dirty="0">
                <a:ea typeface="+mn-lt"/>
                <a:cs typeface="+mn-lt"/>
              </a:rPr>
              <a:t>*(D*q/P+((P-D)*n*q)/(</a:t>
            </a:r>
            <a:r>
              <a:rPr lang="fr-FR" sz="800" dirty="0">
                <a:solidFill>
                  <a:srgbClr val="116644"/>
                </a:solidFill>
                <a:ea typeface="+mn-lt"/>
                <a:cs typeface="+mn-lt"/>
              </a:rPr>
              <a:t>2</a:t>
            </a:r>
            <a:r>
              <a:rPr lang="fr-FR" sz="800" dirty="0">
                <a:ea typeface="+mn-lt"/>
                <a:cs typeface="+mn-lt"/>
              </a:rPr>
              <a:t>*P))+</a:t>
            </a:r>
            <a:r>
              <a:rPr lang="fr-FR" sz="800" err="1">
                <a:ea typeface="+mn-lt"/>
                <a:cs typeface="+mn-lt"/>
              </a:rPr>
              <a:t>delta_H</a:t>
            </a:r>
            <a:r>
              <a:rPr lang="fr-FR" sz="800" dirty="0">
                <a:ea typeface="+mn-lt"/>
                <a:cs typeface="+mn-lt"/>
              </a:rPr>
              <a:t>*q/</a:t>
            </a:r>
            <a:r>
              <a:rPr lang="fr-FR" sz="800" dirty="0">
                <a:solidFill>
                  <a:srgbClr val="116644"/>
                </a:solidFill>
                <a:ea typeface="+mn-lt"/>
                <a:cs typeface="+mn-lt"/>
              </a:rPr>
              <a:t>2</a:t>
            </a:r>
            <a:r>
              <a:rPr lang="fr-FR" sz="800" dirty="0">
                <a:ea typeface="+mn-lt"/>
                <a:cs typeface="+mn-lt"/>
              </a:rPr>
              <a:t>+F*B*D/(n*q)+(W*B**</a:t>
            </a:r>
            <a:r>
              <a:rPr lang="fr-FR" sz="800" dirty="0">
                <a:solidFill>
                  <a:srgbClr val="116644"/>
                </a:solidFill>
                <a:ea typeface="+mn-lt"/>
                <a:cs typeface="+mn-lt"/>
              </a:rPr>
              <a:t>2</a:t>
            </a:r>
            <a:r>
              <a:rPr lang="fr-FR" sz="800" dirty="0">
                <a:ea typeface="+mn-lt"/>
                <a:cs typeface="+mn-lt"/>
              </a:rPr>
              <a:t>*A)/(</a:t>
            </a:r>
            <a:r>
              <a:rPr lang="fr-FR" sz="800" dirty="0">
                <a:solidFill>
                  <a:srgbClr val="116644"/>
                </a:solidFill>
                <a:ea typeface="+mn-lt"/>
                <a:cs typeface="+mn-lt"/>
              </a:rPr>
              <a:t>2</a:t>
            </a:r>
            <a:r>
              <a:rPr lang="fr-FR" sz="800" dirty="0">
                <a:ea typeface="+mn-lt"/>
                <a:cs typeface="+mn-lt"/>
              </a:rPr>
              <a:t>*n*q*E)+C*D*(</a:t>
            </a:r>
            <a:r>
              <a:rPr lang="fr-FR" sz="800" dirty="0">
                <a:solidFill>
                  <a:srgbClr val="116644"/>
                </a:solidFill>
                <a:ea typeface="+mn-lt"/>
                <a:cs typeface="+mn-lt"/>
              </a:rPr>
              <a:t>2</a:t>
            </a:r>
            <a:r>
              <a:rPr lang="fr-FR" sz="800" dirty="0">
                <a:ea typeface="+mn-lt"/>
                <a:cs typeface="+mn-lt"/>
              </a:rPr>
              <a:t>-A)+</a:t>
            </a:r>
            <a:r>
              <a:rPr lang="fr-FR" sz="800" err="1">
                <a:ea typeface="+mn-lt"/>
                <a:cs typeface="+mn-lt"/>
              </a:rPr>
              <a:t>S_i</a:t>
            </a:r>
            <a:r>
              <a:rPr lang="fr-FR" sz="800" dirty="0">
                <a:ea typeface="+mn-lt"/>
                <a:cs typeface="+mn-lt"/>
              </a:rPr>
              <a:t>*D</a:t>
            </a:r>
            <a:endParaRPr lang="fr-FR" sz="800"/>
          </a:p>
          <a:p>
            <a:r>
              <a:rPr lang="fr-FR" sz="800" dirty="0">
                <a:solidFill>
                  <a:srgbClr val="008000"/>
                </a:solidFill>
                <a:ea typeface="+mn-lt"/>
                <a:cs typeface="+mn-lt"/>
              </a:rPr>
              <a:t># </a:t>
            </a:r>
            <a:r>
              <a:rPr lang="fr-FR" sz="800" err="1">
                <a:solidFill>
                  <a:srgbClr val="008000"/>
                </a:solidFill>
                <a:ea typeface="+mn-lt"/>
                <a:cs typeface="+mn-lt"/>
              </a:rPr>
              <a:t>Calculate</a:t>
            </a:r>
            <a:r>
              <a:rPr lang="fr-FR" sz="800" dirty="0">
                <a:solidFill>
                  <a:srgbClr val="008000"/>
                </a:solidFill>
                <a:ea typeface="+mn-lt"/>
                <a:cs typeface="+mn-lt"/>
              </a:rPr>
              <a:t> the optimal values of n and q</a:t>
            </a:r>
            <a:endParaRPr lang="fr-FR" sz="800"/>
          </a:p>
          <a:p>
            <a:r>
              <a:rPr lang="fr-FR" sz="800" err="1">
                <a:ea typeface="+mn-lt"/>
                <a:cs typeface="+mn-lt"/>
              </a:rPr>
              <a:t>delta_H</a:t>
            </a:r>
            <a:r>
              <a:rPr lang="fr-FR" sz="800" dirty="0">
                <a:ea typeface="+mn-lt"/>
                <a:cs typeface="+mn-lt"/>
              </a:rPr>
              <a:t> = </a:t>
            </a:r>
            <a:r>
              <a:rPr lang="fr-FR" sz="800" err="1">
                <a:ea typeface="+mn-lt"/>
                <a:cs typeface="+mn-lt"/>
              </a:rPr>
              <a:t>H_m</a:t>
            </a:r>
            <a:r>
              <a:rPr lang="fr-FR" sz="800" dirty="0">
                <a:ea typeface="+mn-lt"/>
                <a:cs typeface="+mn-lt"/>
              </a:rPr>
              <a:t> - </a:t>
            </a:r>
            <a:r>
              <a:rPr lang="fr-FR" sz="800" err="1">
                <a:ea typeface="+mn-lt"/>
                <a:cs typeface="+mn-lt"/>
              </a:rPr>
              <a:t>H_r</a:t>
            </a:r>
            <a:endParaRPr lang="fr-FR" sz="800"/>
          </a:p>
          <a:p>
            <a:r>
              <a:rPr lang="fr-FR" sz="800" err="1">
                <a:ea typeface="+mn-lt"/>
                <a:cs typeface="+mn-lt"/>
              </a:rPr>
              <a:t>n_opt</a:t>
            </a:r>
            <a:r>
              <a:rPr lang="fr-FR" sz="800" dirty="0">
                <a:ea typeface="+mn-lt"/>
                <a:cs typeface="+mn-lt"/>
              </a:rPr>
              <a:t> = </a:t>
            </a:r>
            <a:r>
              <a:rPr lang="fr-FR" sz="800" err="1">
                <a:ea typeface="+mn-lt"/>
                <a:cs typeface="+mn-lt"/>
              </a:rPr>
              <a:t>calculate_n</a:t>
            </a:r>
            <a:r>
              <a:rPr lang="fr-FR" sz="800" dirty="0">
                <a:ea typeface="+mn-lt"/>
                <a:cs typeface="+mn-lt"/>
              </a:rPr>
              <a:t>(P, </a:t>
            </a:r>
            <a:r>
              <a:rPr lang="fr-FR" sz="800" err="1">
                <a:ea typeface="+mn-lt"/>
                <a:cs typeface="+mn-lt"/>
              </a:rPr>
              <a:t>K_m</a:t>
            </a:r>
            <a:r>
              <a:rPr lang="fr-FR" sz="800" dirty="0">
                <a:ea typeface="+mn-lt"/>
                <a:cs typeface="+mn-lt"/>
              </a:rPr>
              <a:t>, F, B, D, </a:t>
            </a:r>
            <a:r>
              <a:rPr lang="fr-FR" sz="800" err="1">
                <a:ea typeface="+mn-lt"/>
                <a:cs typeface="+mn-lt"/>
              </a:rPr>
              <a:t>delta_H</a:t>
            </a:r>
            <a:r>
              <a:rPr lang="fr-FR" sz="800" dirty="0">
                <a:ea typeface="+mn-lt"/>
                <a:cs typeface="+mn-lt"/>
              </a:rPr>
              <a:t>, </a:t>
            </a:r>
            <a:r>
              <a:rPr lang="fr-FR" sz="800" err="1">
                <a:ea typeface="+mn-lt"/>
                <a:cs typeface="+mn-lt"/>
              </a:rPr>
              <a:t>H_m</a:t>
            </a:r>
            <a:r>
              <a:rPr lang="fr-FR" sz="800" dirty="0">
                <a:ea typeface="+mn-lt"/>
                <a:cs typeface="+mn-lt"/>
              </a:rPr>
              <a:t>, </a:t>
            </a:r>
            <a:r>
              <a:rPr lang="fr-FR" sz="800" err="1">
                <a:ea typeface="+mn-lt"/>
                <a:cs typeface="+mn-lt"/>
              </a:rPr>
              <a:t>K_r</a:t>
            </a:r>
            <a:r>
              <a:rPr lang="fr-FR" sz="800" dirty="0">
                <a:ea typeface="+mn-lt"/>
                <a:cs typeface="+mn-lt"/>
              </a:rPr>
              <a:t>, W, A, E)</a:t>
            </a:r>
            <a:endParaRPr lang="fr-FR" sz="800"/>
          </a:p>
          <a:p>
            <a:r>
              <a:rPr lang="fr-FR" sz="800" err="1">
                <a:ea typeface="+mn-lt"/>
                <a:cs typeface="+mn-lt"/>
              </a:rPr>
              <a:t>q_opt</a:t>
            </a:r>
            <a:r>
              <a:rPr lang="fr-FR" sz="800" dirty="0">
                <a:ea typeface="+mn-lt"/>
                <a:cs typeface="+mn-lt"/>
              </a:rPr>
              <a:t> = </a:t>
            </a:r>
            <a:r>
              <a:rPr lang="fr-FR" sz="800" err="1">
                <a:ea typeface="+mn-lt"/>
                <a:cs typeface="+mn-lt"/>
              </a:rPr>
              <a:t>calculate_q</a:t>
            </a:r>
            <a:r>
              <a:rPr lang="fr-FR" sz="800" dirty="0">
                <a:ea typeface="+mn-lt"/>
                <a:cs typeface="+mn-lt"/>
              </a:rPr>
              <a:t>(P, D, </a:t>
            </a:r>
            <a:r>
              <a:rPr lang="fr-FR" sz="800" err="1">
                <a:ea typeface="+mn-lt"/>
                <a:cs typeface="+mn-lt"/>
              </a:rPr>
              <a:t>H_m</a:t>
            </a:r>
            <a:r>
              <a:rPr lang="fr-FR" sz="800" dirty="0">
                <a:ea typeface="+mn-lt"/>
                <a:cs typeface="+mn-lt"/>
              </a:rPr>
              <a:t>, </a:t>
            </a:r>
            <a:r>
              <a:rPr lang="fr-FR" sz="800" err="1">
                <a:ea typeface="+mn-lt"/>
                <a:cs typeface="+mn-lt"/>
              </a:rPr>
              <a:t>K_m</a:t>
            </a:r>
            <a:r>
              <a:rPr lang="fr-FR" sz="800" dirty="0">
                <a:ea typeface="+mn-lt"/>
                <a:cs typeface="+mn-lt"/>
              </a:rPr>
              <a:t>, F, B, W, A, E, </a:t>
            </a:r>
            <a:r>
              <a:rPr lang="fr-FR" sz="800" err="1">
                <a:ea typeface="+mn-lt"/>
                <a:cs typeface="+mn-lt"/>
              </a:rPr>
              <a:t>n_opt</a:t>
            </a:r>
            <a:r>
              <a:rPr lang="fr-FR" sz="800" dirty="0">
                <a:ea typeface="+mn-lt"/>
                <a:cs typeface="+mn-lt"/>
              </a:rPr>
              <a:t>)</a:t>
            </a:r>
            <a:endParaRPr lang="fr-FR" sz="800"/>
          </a:p>
          <a:p>
            <a:r>
              <a:rPr lang="fr-FR" sz="800" dirty="0">
                <a:solidFill>
                  <a:srgbClr val="008000"/>
                </a:solidFill>
                <a:ea typeface="+mn-lt"/>
                <a:cs typeface="+mn-lt"/>
              </a:rPr>
              <a:t># </a:t>
            </a:r>
            <a:r>
              <a:rPr lang="fr-FR" sz="800" err="1">
                <a:solidFill>
                  <a:srgbClr val="008000"/>
                </a:solidFill>
                <a:ea typeface="+mn-lt"/>
                <a:cs typeface="+mn-lt"/>
              </a:rPr>
              <a:t>Determine</a:t>
            </a:r>
            <a:r>
              <a:rPr lang="fr-FR" sz="800" dirty="0">
                <a:solidFill>
                  <a:srgbClr val="008000"/>
                </a:solidFill>
                <a:ea typeface="+mn-lt"/>
                <a:cs typeface="+mn-lt"/>
              </a:rPr>
              <a:t> the unit transportation </a:t>
            </a:r>
            <a:r>
              <a:rPr lang="fr-FR" sz="800" err="1">
                <a:solidFill>
                  <a:srgbClr val="008000"/>
                </a:solidFill>
                <a:ea typeface="+mn-lt"/>
                <a:cs typeface="+mn-lt"/>
              </a:rPr>
              <a:t>cost</a:t>
            </a:r>
            <a:r>
              <a:rPr lang="fr-FR" sz="800" dirty="0">
                <a:solidFill>
                  <a:srgbClr val="008000"/>
                </a:solidFill>
                <a:ea typeface="+mn-lt"/>
                <a:cs typeface="+mn-lt"/>
              </a:rPr>
              <a:t> </a:t>
            </a:r>
            <a:r>
              <a:rPr lang="fr-FR" sz="800" err="1">
                <a:solidFill>
                  <a:srgbClr val="008000"/>
                </a:solidFill>
                <a:ea typeface="+mn-lt"/>
                <a:cs typeface="+mn-lt"/>
              </a:rPr>
              <a:t>based</a:t>
            </a:r>
            <a:r>
              <a:rPr lang="fr-FR" sz="800" dirty="0">
                <a:solidFill>
                  <a:srgbClr val="008000"/>
                </a:solidFill>
                <a:ea typeface="+mn-lt"/>
                <a:cs typeface="+mn-lt"/>
              </a:rPr>
              <a:t> on the value of q</a:t>
            </a:r>
            <a:endParaRPr lang="fr-FR" sz="800"/>
          </a:p>
          <a:p>
            <a:r>
              <a:rPr lang="fr-FR" sz="800" err="1">
                <a:ea typeface="+mn-lt"/>
                <a:cs typeface="+mn-lt"/>
              </a:rPr>
              <a:t>S_i</a:t>
            </a:r>
            <a:r>
              <a:rPr lang="fr-FR" sz="800" dirty="0">
                <a:ea typeface="+mn-lt"/>
                <a:cs typeface="+mn-lt"/>
              </a:rPr>
              <a:t> = </a:t>
            </a:r>
            <a:r>
              <a:rPr lang="fr-FR" sz="800" dirty="0">
                <a:solidFill>
                  <a:srgbClr val="116644"/>
                </a:solidFill>
                <a:ea typeface="+mn-lt"/>
                <a:cs typeface="+mn-lt"/>
              </a:rPr>
              <a:t>0</a:t>
            </a:r>
            <a:endParaRPr lang="fr-FR" sz="800"/>
          </a:p>
          <a:p>
            <a:r>
              <a:rPr lang="fr-FR" sz="800" dirty="0">
                <a:solidFill>
                  <a:srgbClr val="AF00DB"/>
                </a:solidFill>
                <a:ea typeface="+mn-lt"/>
                <a:cs typeface="+mn-lt"/>
              </a:rPr>
              <a:t>if</a:t>
            </a:r>
            <a:r>
              <a:rPr lang="fr-FR" sz="800" dirty="0">
                <a:ea typeface="+mn-lt"/>
                <a:cs typeface="+mn-lt"/>
              </a:rPr>
              <a:t> </a:t>
            </a:r>
            <a:r>
              <a:rPr lang="fr-FR" sz="800" err="1">
                <a:ea typeface="+mn-lt"/>
                <a:cs typeface="+mn-lt"/>
              </a:rPr>
              <a:t>q_opt</a:t>
            </a:r>
            <a:r>
              <a:rPr lang="fr-FR" sz="800" dirty="0">
                <a:ea typeface="+mn-lt"/>
                <a:cs typeface="+mn-lt"/>
              </a:rPr>
              <a:t> &lt; </a:t>
            </a:r>
            <a:r>
              <a:rPr lang="fr-FR" sz="800" dirty="0">
                <a:solidFill>
                  <a:srgbClr val="116644"/>
                </a:solidFill>
                <a:ea typeface="+mn-lt"/>
                <a:cs typeface="+mn-lt"/>
              </a:rPr>
              <a:t>5</a:t>
            </a:r>
            <a:r>
              <a:rPr lang="fr-FR" sz="800" dirty="0">
                <a:ea typeface="+mn-lt"/>
                <a:cs typeface="+mn-lt"/>
              </a:rPr>
              <a:t>:</a:t>
            </a:r>
            <a:endParaRPr lang="fr-FR" sz="800"/>
          </a:p>
          <a:p>
            <a:r>
              <a:rPr lang="fr-FR" sz="800" dirty="0">
                <a:ea typeface="+mn-lt"/>
                <a:cs typeface="+mn-lt"/>
              </a:rPr>
              <a:t>   </a:t>
            </a:r>
            <a:r>
              <a:rPr lang="fr-FR" sz="800" err="1">
                <a:ea typeface="+mn-lt"/>
                <a:cs typeface="+mn-lt"/>
              </a:rPr>
              <a:t>S_i</a:t>
            </a:r>
            <a:r>
              <a:rPr lang="fr-FR" sz="800" dirty="0">
                <a:ea typeface="+mn-lt"/>
                <a:cs typeface="+mn-lt"/>
              </a:rPr>
              <a:t> = </a:t>
            </a:r>
            <a:r>
              <a:rPr lang="fr-FR" sz="800" dirty="0">
                <a:solidFill>
                  <a:srgbClr val="116644"/>
                </a:solidFill>
                <a:ea typeface="+mn-lt"/>
                <a:cs typeface="+mn-lt"/>
              </a:rPr>
              <a:t>4</a:t>
            </a:r>
            <a:endParaRPr lang="fr-FR" sz="800"/>
          </a:p>
          <a:p>
            <a:r>
              <a:rPr lang="fr-FR" sz="800" err="1">
                <a:solidFill>
                  <a:srgbClr val="AF00DB"/>
                </a:solidFill>
                <a:ea typeface="+mn-lt"/>
                <a:cs typeface="+mn-lt"/>
              </a:rPr>
              <a:t>elif</a:t>
            </a:r>
            <a:r>
              <a:rPr lang="fr-FR" sz="800" dirty="0">
                <a:ea typeface="+mn-lt"/>
                <a:cs typeface="+mn-lt"/>
              </a:rPr>
              <a:t> </a:t>
            </a:r>
            <a:r>
              <a:rPr lang="fr-FR" sz="800" err="1">
                <a:ea typeface="+mn-lt"/>
                <a:cs typeface="+mn-lt"/>
              </a:rPr>
              <a:t>q_opt</a:t>
            </a:r>
            <a:r>
              <a:rPr lang="fr-FR" sz="800" dirty="0">
                <a:ea typeface="+mn-lt"/>
                <a:cs typeface="+mn-lt"/>
              </a:rPr>
              <a:t> &lt; </a:t>
            </a:r>
            <a:r>
              <a:rPr lang="fr-FR" sz="800" dirty="0">
                <a:solidFill>
                  <a:srgbClr val="116644"/>
                </a:solidFill>
                <a:ea typeface="+mn-lt"/>
                <a:cs typeface="+mn-lt"/>
              </a:rPr>
              <a:t>10</a:t>
            </a:r>
            <a:r>
              <a:rPr lang="fr-FR" sz="800" dirty="0">
                <a:ea typeface="+mn-lt"/>
                <a:cs typeface="+mn-lt"/>
              </a:rPr>
              <a:t> </a:t>
            </a:r>
            <a:r>
              <a:rPr lang="fr-FR" sz="800" dirty="0">
                <a:solidFill>
                  <a:srgbClr val="0000FF"/>
                </a:solidFill>
                <a:ea typeface="+mn-lt"/>
                <a:cs typeface="+mn-lt"/>
              </a:rPr>
              <a:t>and</a:t>
            </a:r>
            <a:r>
              <a:rPr lang="fr-FR" sz="800" dirty="0">
                <a:ea typeface="+mn-lt"/>
                <a:cs typeface="+mn-lt"/>
              </a:rPr>
              <a:t> </a:t>
            </a:r>
            <a:r>
              <a:rPr lang="fr-FR" sz="800" err="1">
                <a:ea typeface="+mn-lt"/>
                <a:cs typeface="+mn-lt"/>
              </a:rPr>
              <a:t>q_opt</a:t>
            </a:r>
            <a:r>
              <a:rPr lang="fr-FR" sz="800" dirty="0">
                <a:ea typeface="+mn-lt"/>
                <a:cs typeface="+mn-lt"/>
              </a:rPr>
              <a:t>&gt;=</a:t>
            </a:r>
            <a:r>
              <a:rPr lang="fr-FR" sz="800" dirty="0">
                <a:solidFill>
                  <a:srgbClr val="116644"/>
                </a:solidFill>
                <a:ea typeface="+mn-lt"/>
                <a:cs typeface="+mn-lt"/>
              </a:rPr>
              <a:t>5</a:t>
            </a:r>
            <a:r>
              <a:rPr lang="fr-FR" sz="800" dirty="0">
                <a:ea typeface="+mn-lt"/>
                <a:cs typeface="+mn-lt"/>
              </a:rPr>
              <a:t>:</a:t>
            </a:r>
            <a:endParaRPr lang="fr-FR" sz="800"/>
          </a:p>
          <a:p>
            <a:r>
              <a:rPr lang="fr-FR" sz="800" dirty="0">
                <a:ea typeface="+mn-lt"/>
                <a:cs typeface="+mn-lt"/>
              </a:rPr>
              <a:t>  </a:t>
            </a:r>
            <a:r>
              <a:rPr lang="fr-FR" sz="800" err="1">
                <a:ea typeface="+mn-lt"/>
                <a:cs typeface="+mn-lt"/>
              </a:rPr>
              <a:t>S_i</a:t>
            </a:r>
            <a:r>
              <a:rPr lang="fr-FR" sz="800" dirty="0">
                <a:ea typeface="+mn-lt"/>
                <a:cs typeface="+mn-lt"/>
              </a:rPr>
              <a:t> = </a:t>
            </a:r>
            <a:r>
              <a:rPr lang="fr-FR" sz="800" dirty="0">
                <a:solidFill>
                  <a:srgbClr val="116644"/>
                </a:solidFill>
                <a:ea typeface="+mn-lt"/>
                <a:cs typeface="+mn-lt"/>
              </a:rPr>
              <a:t>3.5</a:t>
            </a:r>
            <a:endParaRPr lang="fr-FR" sz="800"/>
          </a:p>
          <a:p>
            <a:r>
              <a:rPr lang="fr-FR" sz="800" err="1">
                <a:solidFill>
                  <a:srgbClr val="AF00DB"/>
                </a:solidFill>
                <a:ea typeface="+mn-lt"/>
                <a:cs typeface="+mn-lt"/>
              </a:rPr>
              <a:t>elif</a:t>
            </a:r>
            <a:r>
              <a:rPr lang="fr-FR" sz="800" dirty="0">
                <a:ea typeface="+mn-lt"/>
                <a:cs typeface="+mn-lt"/>
              </a:rPr>
              <a:t> </a:t>
            </a:r>
            <a:r>
              <a:rPr lang="fr-FR" sz="800" err="1">
                <a:ea typeface="+mn-lt"/>
                <a:cs typeface="+mn-lt"/>
              </a:rPr>
              <a:t>q_opt</a:t>
            </a:r>
            <a:r>
              <a:rPr lang="fr-FR" sz="800" dirty="0">
                <a:ea typeface="+mn-lt"/>
                <a:cs typeface="+mn-lt"/>
              </a:rPr>
              <a:t> &lt; </a:t>
            </a:r>
            <a:r>
              <a:rPr lang="fr-FR" sz="800" dirty="0">
                <a:solidFill>
                  <a:srgbClr val="116644"/>
                </a:solidFill>
                <a:ea typeface="+mn-lt"/>
                <a:cs typeface="+mn-lt"/>
              </a:rPr>
              <a:t>15</a:t>
            </a:r>
            <a:r>
              <a:rPr lang="fr-FR" sz="800" dirty="0">
                <a:ea typeface="+mn-lt"/>
                <a:cs typeface="+mn-lt"/>
              </a:rPr>
              <a:t> </a:t>
            </a:r>
            <a:r>
              <a:rPr lang="fr-FR" sz="800" dirty="0">
                <a:solidFill>
                  <a:srgbClr val="0000FF"/>
                </a:solidFill>
                <a:ea typeface="+mn-lt"/>
                <a:cs typeface="+mn-lt"/>
              </a:rPr>
              <a:t>and</a:t>
            </a:r>
            <a:r>
              <a:rPr lang="fr-FR" sz="800" dirty="0">
                <a:ea typeface="+mn-lt"/>
                <a:cs typeface="+mn-lt"/>
              </a:rPr>
              <a:t> </a:t>
            </a:r>
            <a:r>
              <a:rPr lang="fr-FR" sz="800" err="1">
                <a:ea typeface="+mn-lt"/>
                <a:cs typeface="+mn-lt"/>
              </a:rPr>
              <a:t>q_opt</a:t>
            </a:r>
            <a:r>
              <a:rPr lang="fr-FR" sz="800" dirty="0">
                <a:ea typeface="+mn-lt"/>
                <a:cs typeface="+mn-lt"/>
              </a:rPr>
              <a:t>&gt;=</a:t>
            </a:r>
            <a:r>
              <a:rPr lang="fr-FR" sz="800" dirty="0">
                <a:solidFill>
                  <a:srgbClr val="116644"/>
                </a:solidFill>
                <a:ea typeface="+mn-lt"/>
                <a:cs typeface="+mn-lt"/>
              </a:rPr>
              <a:t>10</a:t>
            </a:r>
            <a:r>
              <a:rPr lang="fr-FR" sz="800" dirty="0">
                <a:ea typeface="+mn-lt"/>
                <a:cs typeface="+mn-lt"/>
              </a:rPr>
              <a:t>:</a:t>
            </a:r>
            <a:endParaRPr lang="fr-FR" sz="800"/>
          </a:p>
          <a:p>
            <a:r>
              <a:rPr lang="fr-FR" sz="800" dirty="0">
                <a:ea typeface="+mn-lt"/>
                <a:cs typeface="+mn-lt"/>
              </a:rPr>
              <a:t>  </a:t>
            </a:r>
            <a:r>
              <a:rPr lang="fr-FR" sz="800" err="1">
                <a:ea typeface="+mn-lt"/>
                <a:cs typeface="+mn-lt"/>
              </a:rPr>
              <a:t>S_i</a:t>
            </a:r>
            <a:r>
              <a:rPr lang="fr-FR" sz="800" dirty="0">
                <a:ea typeface="+mn-lt"/>
                <a:cs typeface="+mn-lt"/>
              </a:rPr>
              <a:t> = </a:t>
            </a:r>
            <a:r>
              <a:rPr lang="fr-FR" sz="800" dirty="0">
                <a:solidFill>
                  <a:srgbClr val="116644"/>
                </a:solidFill>
                <a:ea typeface="+mn-lt"/>
                <a:cs typeface="+mn-lt"/>
              </a:rPr>
              <a:t>3.2</a:t>
            </a:r>
            <a:endParaRPr lang="fr-FR" sz="800"/>
          </a:p>
          <a:p>
            <a:r>
              <a:rPr lang="fr-FR" sz="800" err="1">
                <a:solidFill>
                  <a:srgbClr val="AF00DB"/>
                </a:solidFill>
                <a:ea typeface="+mn-lt"/>
                <a:cs typeface="+mn-lt"/>
              </a:rPr>
              <a:t>else</a:t>
            </a:r>
            <a:r>
              <a:rPr lang="fr-FR" sz="800" dirty="0">
                <a:ea typeface="+mn-lt"/>
                <a:cs typeface="+mn-lt"/>
              </a:rPr>
              <a:t>:</a:t>
            </a:r>
            <a:endParaRPr lang="fr-FR" sz="800"/>
          </a:p>
          <a:p>
            <a:r>
              <a:rPr lang="fr-FR" sz="800" dirty="0">
                <a:ea typeface="+mn-lt"/>
                <a:cs typeface="+mn-lt"/>
              </a:rPr>
              <a:t>  </a:t>
            </a:r>
            <a:r>
              <a:rPr lang="fr-FR" sz="800" err="1">
                <a:ea typeface="+mn-lt"/>
                <a:cs typeface="+mn-lt"/>
              </a:rPr>
              <a:t>S_i</a:t>
            </a:r>
            <a:r>
              <a:rPr lang="fr-FR" sz="800" dirty="0">
                <a:ea typeface="+mn-lt"/>
                <a:cs typeface="+mn-lt"/>
              </a:rPr>
              <a:t> = </a:t>
            </a:r>
            <a:r>
              <a:rPr lang="fr-FR" sz="800" dirty="0">
                <a:solidFill>
                  <a:srgbClr val="116644"/>
                </a:solidFill>
                <a:ea typeface="+mn-lt"/>
                <a:cs typeface="+mn-lt"/>
              </a:rPr>
              <a:t>3.1</a:t>
            </a:r>
            <a:endParaRPr lang="fr-FR" sz="800"/>
          </a:p>
          <a:p>
            <a:r>
              <a:rPr lang="fr-FR" sz="800" dirty="0">
                <a:solidFill>
                  <a:srgbClr val="008000"/>
                </a:solidFill>
                <a:ea typeface="+mn-lt"/>
                <a:cs typeface="+mn-lt"/>
              </a:rPr>
              <a:t># </a:t>
            </a:r>
            <a:r>
              <a:rPr lang="fr-FR" sz="800" err="1">
                <a:solidFill>
                  <a:srgbClr val="008000"/>
                </a:solidFill>
                <a:ea typeface="+mn-lt"/>
                <a:cs typeface="+mn-lt"/>
              </a:rPr>
              <a:t>Calculate</a:t>
            </a:r>
            <a:r>
              <a:rPr lang="fr-FR" sz="800" dirty="0">
                <a:solidFill>
                  <a:srgbClr val="008000"/>
                </a:solidFill>
                <a:ea typeface="+mn-lt"/>
                <a:cs typeface="+mn-lt"/>
              </a:rPr>
              <a:t> the total </a:t>
            </a:r>
            <a:r>
              <a:rPr lang="fr-FR" sz="800" err="1">
                <a:solidFill>
                  <a:srgbClr val="008000"/>
                </a:solidFill>
                <a:ea typeface="+mn-lt"/>
                <a:cs typeface="+mn-lt"/>
              </a:rPr>
              <a:t>cost</a:t>
            </a:r>
            <a:r>
              <a:rPr lang="fr-FR" sz="800" dirty="0">
                <a:solidFill>
                  <a:srgbClr val="008000"/>
                </a:solidFill>
                <a:ea typeface="+mn-lt"/>
                <a:cs typeface="+mn-lt"/>
              </a:rPr>
              <a:t> </a:t>
            </a:r>
            <a:r>
              <a:rPr lang="fr-FR" sz="800" err="1">
                <a:solidFill>
                  <a:srgbClr val="008000"/>
                </a:solidFill>
                <a:ea typeface="+mn-lt"/>
                <a:cs typeface="+mn-lt"/>
              </a:rPr>
              <a:t>with</a:t>
            </a:r>
            <a:r>
              <a:rPr lang="fr-FR" sz="800" dirty="0">
                <a:solidFill>
                  <a:srgbClr val="008000"/>
                </a:solidFill>
                <a:ea typeface="+mn-lt"/>
                <a:cs typeface="+mn-lt"/>
              </a:rPr>
              <a:t> the optimal values of n and q</a:t>
            </a:r>
            <a:endParaRPr lang="fr-FR" sz="800"/>
          </a:p>
          <a:p>
            <a:r>
              <a:rPr lang="fr-FR" sz="800" err="1">
                <a:ea typeface="+mn-lt"/>
                <a:cs typeface="+mn-lt"/>
              </a:rPr>
              <a:t>TC_opt</a:t>
            </a:r>
            <a:r>
              <a:rPr lang="fr-FR" sz="800" dirty="0">
                <a:ea typeface="+mn-lt"/>
                <a:cs typeface="+mn-lt"/>
              </a:rPr>
              <a:t> = </a:t>
            </a:r>
            <a:r>
              <a:rPr lang="fr-FR" sz="800" err="1">
                <a:ea typeface="+mn-lt"/>
                <a:cs typeface="+mn-lt"/>
              </a:rPr>
              <a:t>calculate_TC</a:t>
            </a:r>
            <a:r>
              <a:rPr lang="fr-FR" sz="800" dirty="0">
                <a:ea typeface="+mn-lt"/>
                <a:cs typeface="+mn-lt"/>
              </a:rPr>
              <a:t>(</a:t>
            </a:r>
            <a:r>
              <a:rPr lang="fr-FR" sz="800" err="1">
                <a:ea typeface="+mn-lt"/>
                <a:cs typeface="+mn-lt"/>
              </a:rPr>
              <a:t>K_m</a:t>
            </a:r>
            <a:r>
              <a:rPr lang="fr-FR" sz="800" dirty="0">
                <a:ea typeface="+mn-lt"/>
                <a:cs typeface="+mn-lt"/>
              </a:rPr>
              <a:t>, </a:t>
            </a:r>
            <a:r>
              <a:rPr lang="fr-FR" sz="800" err="1">
                <a:ea typeface="+mn-lt"/>
                <a:cs typeface="+mn-lt"/>
              </a:rPr>
              <a:t>K_r</a:t>
            </a:r>
            <a:r>
              <a:rPr lang="fr-FR" sz="800" dirty="0">
                <a:ea typeface="+mn-lt"/>
                <a:cs typeface="+mn-lt"/>
              </a:rPr>
              <a:t>, D, </a:t>
            </a:r>
            <a:r>
              <a:rPr lang="fr-FR" sz="800" err="1">
                <a:ea typeface="+mn-lt"/>
                <a:cs typeface="+mn-lt"/>
              </a:rPr>
              <a:t>n_opt</a:t>
            </a:r>
            <a:r>
              <a:rPr lang="fr-FR" sz="800" dirty="0">
                <a:ea typeface="+mn-lt"/>
                <a:cs typeface="+mn-lt"/>
              </a:rPr>
              <a:t>, </a:t>
            </a:r>
            <a:r>
              <a:rPr lang="fr-FR" sz="800" err="1">
                <a:ea typeface="+mn-lt"/>
                <a:cs typeface="+mn-lt"/>
              </a:rPr>
              <a:t>q_opt</a:t>
            </a:r>
            <a:r>
              <a:rPr lang="fr-FR" sz="800" dirty="0">
                <a:ea typeface="+mn-lt"/>
                <a:cs typeface="+mn-lt"/>
              </a:rPr>
              <a:t>, </a:t>
            </a:r>
            <a:r>
              <a:rPr lang="fr-FR" sz="800" err="1">
                <a:ea typeface="+mn-lt"/>
                <a:cs typeface="+mn-lt"/>
              </a:rPr>
              <a:t>H_m</a:t>
            </a:r>
            <a:r>
              <a:rPr lang="fr-FR" sz="800" dirty="0">
                <a:ea typeface="+mn-lt"/>
                <a:cs typeface="+mn-lt"/>
              </a:rPr>
              <a:t>, P, </a:t>
            </a:r>
            <a:r>
              <a:rPr lang="fr-FR" sz="800" err="1">
                <a:ea typeface="+mn-lt"/>
                <a:cs typeface="+mn-lt"/>
              </a:rPr>
              <a:t>delta_H</a:t>
            </a:r>
            <a:r>
              <a:rPr lang="fr-FR" sz="800" dirty="0">
                <a:ea typeface="+mn-lt"/>
                <a:cs typeface="+mn-lt"/>
              </a:rPr>
              <a:t>, F, B, W, A, E, C, </a:t>
            </a:r>
            <a:r>
              <a:rPr lang="fr-FR" sz="800" err="1">
                <a:ea typeface="+mn-lt"/>
                <a:cs typeface="+mn-lt"/>
              </a:rPr>
              <a:t>S_i</a:t>
            </a:r>
            <a:r>
              <a:rPr lang="fr-FR" sz="800" dirty="0">
                <a:ea typeface="+mn-lt"/>
                <a:cs typeface="+mn-lt"/>
              </a:rPr>
              <a:t>)</a:t>
            </a:r>
            <a:endParaRPr lang="fr-FR" sz="800"/>
          </a:p>
          <a:p>
            <a:r>
              <a:rPr lang="fr-FR" sz="800" dirty="0">
                <a:solidFill>
                  <a:srgbClr val="008000"/>
                </a:solidFill>
                <a:ea typeface="+mn-lt"/>
                <a:cs typeface="+mn-lt"/>
              </a:rPr>
              <a:t># </a:t>
            </a:r>
            <a:r>
              <a:rPr lang="fr-FR" sz="800" err="1">
                <a:solidFill>
                  <a:srgbClr val="008000"/>
                </a:solidFill>
                <a:ea typeface="+mn-lt"/>
                <a:cs typeface="+mn-lt"/>
              </a:rPr>
              <a:t>Print</a:t>
            </a:r>
            <a:r>
              <a:rPr lang="fr-FR" sz="800" dirty="0">
                <a:solidFill>
                  <a:srgbClr val="008000"/>
                </a:solidFill>
                <a:ea typeface="+mn-lt"/>
                <a:cs typeface="+mn-lt"/>
              </a:rPr>
              <a:t> the </a:t>
            </a:r>
            <a:r>
              <a:rPr lang="fr-FR" sz="800" err="1">
                <a:solidFill>
                  <a:srgbClr val="008000"/>
                </a:solidFill>
                <a:ea typeface="+mn-lt"/>
                <a:cs typeface="+mn-lt"/>
              </a:rPr>
              <a:t>results</a:t>
            </a:r>
            <a:endParaRPr lang="fr-FR" sz="800"/>
          </a:p>
          <a:p>
            <a:r>
              <a:rPr lang="fr-FR" sz="800" err="1">
                <a:solidFill>
                  <a:srgbClr val="795E26"/>
                </a:solidFill>
                <a:ea typeface="+mn-lt"/>
                <a:cs typeface="+mn-lt"/>
              </a:rPr>
              <a:t>print</a:t>
            </a:r>
            <a:r>
              <a:rPr lang="fr-FR" sz="800" dirty="0">
                <a:ea typeface="+mn-lt"/>
                <a:cs typeface="+mn-lt"/>
              </a:rPr>
              <a:t>(</a:t>
            </a:r>
            <a:r>
              <a:rPr lang="fr-FR" sz="800" err="1">
                <a:solidFill>
                  <a:srgbClr val="0000FF"/>
                </a:solidFill>
                <a:ea typeface="+mn-lt"/>
                <a:cs typeface="+mn-lt"/>
              </a:rPr>
              <a:t>f</a:t>
            </a:r>
            <a:r>
              <a:rPr lang="fr-FR" sz="800" err="1">
                <a:solidFill>
                  <a:srgbClr val="A31515"/>
                </a:solidFill>
                <a:ea typeface="+mn-lt"/>
                <a:cs typeface="+mn-lt"/>
              </a:rPr>
              <a:t>"Optimal</a:t>
            </a:r>
            <a:r>
              <a:rPr lang="fr-FR" sz="800" dirty="0">
                <a:solidFill>
                  <a:srgbClr val="A31515"/>
                </a:solidFill>
                <a:ea typeface="+mn-lt"/>
                <a:cs typeface="+mn-lt"/>
              </a:rPr>
              <a:t> n: </a:t>
            </a:r>
            <a:r>
              <a:rPr lang="fr-FR" sz="800" dirty="0">
                <a:ea typeface="+mn-lt"/>
                <a:cs typeface="+mn-lt"/>
              </a:rPr>
              <a:t>{</a:t>
            </a:r>
            <a:r>
              <a:rPr lang="fr-FR" sz="800" err="1">
                <a:ea typeface="+mn-lt"/>
                <a:cs typeface="+mn-lt"/>
              </a:rPr>
              <a:t>n_opt</a:t>
            </a:r>
            <a:r>
              <a:rPr lang="fr-FR" sz="800" dirty="0">
                <a:ea typeface="+mn-lt"/>
                <a:cs typeface="+mn-lt"/>
              </a:rPr>
              <a:t>}</a:t>
            </a:r>
            <a:r>
              <a:rPr lang="fr-FR" sz="800" dirty="0">
                <a:solidFill>
                  <a:srgbClr val="A31515"/>
                </a:solidFill>
                <a:ea typeface="+mn-lt"/>
                <a:cs typeface="+mn-lt"/>
              </a:rPr>
              <a:t>"</a:t>
            </a:r>
            <a:r>
              <a:rPr lang="fr-FR" sz="800" dirty="0">
                <a:ea typeface="+mn-lt"/>
                <a:cs typeface="+mn-lt"/>
              </a:rPr>
              <a:t>)</a:t>
            </a:r>
            <a:endParaRPr lang="fr-FR" sz="800"/>
          </a:p>
          <a:p>
            <a:r>
              <a:rPr lang="fr-FR" sz="800" err="1">
                <a:solidFill>
                  <a:srgbClr val="795E26"/>
                </a:solidFill>
                <a:ea typeface="+mn-lt"/>
                <a:cs typeface="+mn-lt"/>
              </a:rPr>
              <a:t>print</a:t>
            </a:r>
            <a:r>
              <a:rPr lang="fr-FR" sz="800" dirty="0">
                <a:ea typeface="+mn-lt"/>
                <a:cs typeface="+mn-lt"/>
              </a:rPr>
              <a:t>(</a:t>
            </a:r>
            <a:r>
              <a:rPr lang="fr-FR" sz="800" err="1">
                <a:solidFill>
                  <a:srgbClr val="0000FF"/>
                </a:solidFill>
                <a:ea typeface="+mn-lt"/>
                <a:cs typeface="+mn-lt"/>
              </a:rPr>
              <a:t>f</a:t>
            </a:r>
            <a:r>
              <a:rPr lang="fr-FR" sz="800" err="1">
                <a:solidFill>
                  <a:srgbClr val="A31515"/>
                </a:solidFill>
                <a:ea typeface="+mn-lt"/>
                <a:cs typeface="+mn-lt"/>
              </a:rPr>
              <a:t>"Optimal</a:t>
            </a:r>
            <a:r>
              <a:rPr lang="fr-FR" sz="800" dirty="0">
                <a:solidFill>
                  <a:srgbClr val="A31515"/>
                </a:solidFill>
                <a:ea typeface="+mn-lt"/>
                <a:cs typeface="+mn-lt"/>
              </a:rPr>
              <a:t> q: </a:t>
            </a:r>
            <a:r>
              <a:rPr lang="fr-FR" sz="800" dirty="0">
                <a:ea typeface="+mn-lt"/>
                <a:cs typeface="+mn-lt"/>
              </a:rPr>
              <a:t>{</a:t>
            </a:r>
            <a:r>
              <a:rPr lang="fr-FR" sz="800" err="1">
                <a:ea typeface="+mn-lt"/>
                <a:cs typeface="+mn-lt"/>
              </a:rPr>
              <a:t>q_opt</a:t>
            </a:r>
            <a:r>
              <a:rPr lang="fr-FR" sz="800" dirty="0">
                <a:ea typeface="+mn-lt"/>
                <a:cs typeface="+mn-lt"/>
              </a:rPr>
              <a:t>}</a:t>
            </a:r>
            <a:r>
              <a:rPr lang="fr-FR" sz="800" dirty="0">
                <a:solidFill>
                  <a:srgbClr val="A31515"/>
                </a:solidFill>
                <a:ea typeface="+mn-lt"/>
                <a:cs typeface="+mn-lt"/>
              </a:rPr>
              <a:t>"</a:t>
            </a:r>
            <a:r>
              <a:rPr lang="fr-FR" sz="800" dirty="0">
                <a:ea typeface="+mn-lt"/>
                <a:cs typeface="+mn-lt"/>
              </a:rPr>
              <a:t>)</a:t>
            </a:r>
            <a:endParaRPr lang="fr-FR" sz="800"/>
          </a:p>
          <a:p>
            <a:r>
              <a:rPr lang="fr-FR" sz="800" err="1">
                <a:solidFill>
                  <a:srgbClr val="795E26"/>
                </a:solidFill>
                <a:ea typeface="+mn-lt"/>
                <a:cs typeface="+mn-lt"/>
              </a:rPr>
              <a:t>print</a:t>
            </a:r>
            <a:r>
              <a:rPr lang="fr-FR" sz="800" dirty="0">
                <a:ea typeface="+mn-lt"/>
                <a:cs typeface="+mn-lt"/>
              </a:rPr>
              <a:t>(</a:t>
            </a:r>
            <a:r>
              <a:rPr lang="fr-FR" sz="800" err="1">
                <a:solidFill>
                  <a:srgbClr val="0000FF"/>
                </a:solidFill>
                <a:ea typeface="+mn-lt"/>
                <a:cs typeface="+mn-lt"/>
              </a:rPr>
              <a:t>f</a:t>
            </a:r>
            <a:r>
              <a:rPr lang="fr-FR" sz="800" err="1">
                <a:solidFill>
                  <a:srgbClr val="A31515"/>
                </a:solidFill>
                <a:ea typeface="+mn-lt"/>
                <a:cs typeface="+mn-lt"/>
              </a:rPr>
              <a:t>"Unit</a:t>
            </a:r>
            <a:r>
              <a:rPr lang="fr-FR" sz="800" dirty="0">
                <a:solidFill>
                  <a:srgbClr val="A31515"/>
                </a:solidFill>
                <a:ea typeface="+mn-lt"/>
                <a:cs typeface="+mn-lt"/>
              </a:rPr>
              <a:t> transportation </a:t>
            </a:r>
            <a:r>
              <a:rPr lang="fr-FR" sz="800" err="1">
                <a:solidFill>
                  <a:srgbClr val="A31515"/>
                </a:solidFill>
                <a:ea typeface="+mn-lt"/>
                <a:cs typeface="+mn-lt"/>
              </a:rPr>
              <a:t>cost</a:t>
            </a:r>
            <a:r>
              <a:rPr lang="fr-FR" sz="800" dirty="0">
                <a:solidFill>
                  <a:srgbClr val="A31515"/>
                </a:solidFill>
                <a:ea typeface="+mn-lt"/>
                <a:cs typeface="+mn-lt"/>
              </a:rPr>
              <a:t> (</a:t>
            </a:r>
            <a:r>
              <a:rPr lang="fr-FR" sz="800" err="1">
                <a:solidFill>
                  <a:srgbClr val="A31515"/>
                </a:solidFill>
                <a:ea typeface="+mn-lt"/>
                <a:cs typeface="+mn-lt"/>
              </a:rPr>
              <a:t>S_i</a:t>
            </a:r>
            <a:r>
              <a:rPr lang="fr-FR" sz="800" dirty="0">
                <a:solidFill>
                  <a:srgbClr val="A31515"/>
                </a:solidFill>
                <a:ea typeface="+mn-lt"/>
                <a:cs typeface="+mn-lt"/>
              </a:rPr>
              <a:t>): </a:t>
            </a:r>
            <a:r>
              <a:rPr lang="fr-FR" sz="800" dirty="0">
                <a:ea typeface="+mn-lt"/>
                <a:cs typeface="+mn-lt"/>
              </a:rPr>
              <a:t>{</a:t>
            </a:r>
            <a:r>
              <a:rPr lang="fr-FR" sz="800" err="1">
                <a:ea typeface="+mn-lt"/>
                <a:cs typeface="+mn-lt"/>
              </a:rPr>
              <a:t>S_i</a:t>
            </a:r>
            <a:r>
              <a:rPr lang="fr-FR" sz="800" dirty="0">
                <a:ea typeface="+mn-lt"/>
                <a:cs typeface="+mn-lt"/>
              </a:rPr>
              <a:t>}</a:t>
            </a:r>
            <a:r>
              <a:rPr lang="fr-FR" sz="800" dirty="0">
                <a:solidFill>
                  <a:srgbClr val="A31515"/>
                </a:solidFill>
                <a:ea typeface="+mn-lt"/>
                <a:cs typeface="+mn-lt"/>
              </a:rPr>
              <a:t>"</a:t>
            </a:r>
            <a:r>
              <a:rPr lang="fr-FR" sz="800" dirty="0">
                <a:ea typeface="+mn-lt"/>
                <a:cs typeface="+mn-lt"/>
              </a:rPr>
              <a:t>)</a:t>
            </a:r>
            <a:endParaRPr lang="en-US" sz="800" dirty="0"/>
          </a:p>
          <a:p>
            <a:r>
              <a:rPr lang="fr-FR" sz="800" err="1">
                <a:solidFill>
                  <a:srgbClr val="795E26"/>
                </a:solidFill>
                <a:ea typeface="+mn-lt"/>
                <a:cs typeface="+mn-lt"/>
              </a:rPr>
              <a:t>print</a:t>
            </a:r>
            <a:r>
              <a:rPr lang="fr-FR" sz="800" dirty="0">
                <a:ea typeface="+mn-lt"/>
                <a:cs typeface="+mn-lt"/>
              </a:rPr>
              <a:t>(</a:t>
            </a:r>
            <a:r>
              <a:rPr lang="fr-FR" sz="800" err="1">
                <a:solidFill>
                  <a:srgbClr val="0000FF"/>
                </a:solidFill>
                <a:ea typeface="+mn-lt"/>
                <a:cs typeface="+mn-lt"/>
              </a:rPr>
              <a:t>f</a:t>
            </a:r>
            <a:r>
              <a:rPr lang="fr-FR" sz="800" err="1">
                <a:solidFill>
                  <a:srgbClr val="A31515"/>
                </a:solidFill>
                <a:ea typeface="+mn-lt"/>
                <a:cs typeface="+mn-lt"/>
              </a:rPr>
              <a:t>"Total</a:t>
            </a:r>
            <a:r>
              <a:rPr lang="fr-FR" sz="800" dirty="0">
                <a:solidFill>
                  <a:srgbClr val="A31515"/>
                </a:solidFill>
                <a:ea typeface="+mn-lt"/>
                <a:cs typeface="+mn-lt"/>
              </a:rPr>
              <a:t> </a:t>
            </a:r>
            <a:r>
              <a:rPr lang="fr-FR" sz="800" err="1">
                <a:solidFill>
                  <a:srgbClr val="A31515"/>
                </a:solidFill>
                <a:ea typeface="+mn-lt"/>
                <a:cs typeface="+mn-lt"/>
              </a:rPr>
              <a:t>cost</a:t>
            </a:r>
            <a:r>
              <a:rPr lang="fr-FR" sz="800" dirty="0">
                <a:solidFill>
                  <a:srgbClr val="A31515"/>
                </a:solidFill>
                <a:ea typeface="+mn-lt"/>
                <a:cs typeface="+mn-lt"/>
              </a:rPr>
              <a:t> </a:t>
            </a:r>
            <a:r>
              <a:rPr lang="fr-FR" sz="800" err="1">
                <a:solidFill>
                  <a:srgbClr val="A31515"/>
                </a:solidFill>
                <a:ea typeface="+mn-lt"/>
                <a:cs typeface="+mn-lt"/>
              </a:rPr>
              <a:t>with</a:t>
            </a:r>
            <a:r>
              <a:rPr lang="fr-FR" sz="800" dirty="0">
                <a:solidFill>
                  <a:srgbClr val="A31515"/>
                </a:solidFill>
                <a:ea typeface="+mn-lt"/>
                <a:cs typeface="+mn-lt"/>
              </a:rPr>
              <a:t> optimal n, q, and </a:t>
            </a:r>
            <a:r>
              <a:rPr lang="fr-FR" sz="800" err="1">
                <a:solidFill>
                  <a:srgbClr val="A31515"/>
                </a:solidFill>
                <a:ea typeface="+mn-lt"/>
                <a:cs typeface="+mn-lt"/>
              </a:rPr>
              <a:t>S_i</a:t>
            </a:r>
            <a:r>
              <a:rPr lang="fr-FR" sz="800" dirty="0">
                <a:solidFill>
                  <a:srgbClr val="A31515"/>
                </a:solidFill>
                <a:ea typeface="+mn-lt"/>
                <a:cs typeface="+mn-lt"/>
              </a:rPr>
              <a:t>: </a:t>
            </a:r>
            <a:r>
              <a:rPr lang="fr-FR" sz="800" dirty="0">
                <a:ea typeface="+mn-lt"/>
                <a:cs typeface="+mn-lt"/>
              </a:rPr>
              <a:t>{</a:t>
            </a:r>
            <a:r>
              <a:rPr lang="fr-FR" sz="800" err="1">
                <a:ea typeface="+mn-lt"/>
                <a:cs typeface="+mn-lt"/>
              </a:rPr>
              <a:t>TC_opt</a:t>
            </a:r>
            <a:r>
              <a:rPr lang="fr-FR" sz="800" dirty="0">
                <a:ea typeface="+mn-lt"/>
                <a:cs typeface="+mn-lt"/>
              </a:rPr>
              <a:t>}</a:t>
            </a:r>
            <a:r>
              <a:rPr lang="fr-FR" sz="800" dirty="0">
                <a:solidFill>
                  <a:srgbClr val="A31515"/>
                </a:solidFill>
                <a:ea typeface="+mn-lt"/>
                <a:cs typeface="+mn-lt"/>
              </a:rPr>
              <a:t>"</a:t>
            </a:r>
            <a:r>
              <a:rPr lang="fr-FR" sz="800" dirty="0">
                <a:ea typeface="+mn-lt"/>
                <a:cs typeface="+mn-lt"/>
              </a:rPr>
              <a:t>)</a:t>
            </a:r>
            <a:endParaRPr lang="fr-FR" sz="800" dirty="0"/>
          </a:p>
          <a:p>
            <a:pPr algn="l"/>
            <a:endParaRPr lang="fr-FR" dirty="0"/>
          </a:p>
        </p:txBody>
      </p:sp>
    </p:spTree>
    <p:extLst>
      <p:ext uri="{BB962C8B-B14F-4D97-AF65-F5344CB8AC3E}">
        <p14:creationId xmlns:p14="http://schemas.microsoft.com/office/powerpoint/2010/main" val="2887931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UTT</Template>
  <TotalTime>2</TotalTime>
  <Words>1485</Words>
  <Application>Microsoft Office PowerPoint</Application>
  <PresentationFormat>Grand écran</PresentationFormat>
  <Paragraphs>137</Paragraphs>
  <Slides>14</Slides>
  <Notes>0</Notes>
  <HiddenSlides>0</HiddenSlides>
  <MMClips>0</MMClips>
  <ScaleCrop>false</ScaleCrop>
  <HeadingPairs>
    <vt:vector size="6" baseType="variant">
      <vt:variant>
        <vt:lpstr>Polices utilisées</vt:lpstr>
      </vt:variant>
      <vt:variant>
        <vt:i4>9</vt:i4>
      </vt:variant>
      <vt:variant>
        <vt:lpstr>Thème</vt:lpstr>
      </vt:variant>
      <vt:variant>
        <vt:i4>4</vt:i4>
      </vt:variant>
      <vt:variant>
        <vt:lpstr>Titres des diapositives</vt:lpstr>
      </vt:variant>
      <vt:variant>
        <vt:i4>14</vt:i4>
      </vt:variant>
    </vt:vector>
  </HeadingPairs>
  <TitlesOfParts>
    <vt:vector size="27" baseType="lpstr">
      <vt:lpstr>Arial</vt:lpstr>
      <vt:lpstr>Calibri</vt:lpstr>
      <vt:lpstr>Consolas</vt:lpstr>
      <vt:lpstr>Georgia Pro</vt:lpstr>
      <vt:lpstr>Segoe UI</vt:lpstr>
      <vt:lpstr>Segoe UI Historic</vt:lpstr>
      <vt:lpstr>Segoe UI Semibold</vt:lpstr>
      <vt:lpstr>Times New Roman</vt:lpstr>
      <vt:lpstr>Wingdings</vt:lpstr>
      <vt:lpstr>Office Theme</vt:lpstr>
      <vt:lpstr>Office Theme</vt:lpstr>
      <vt:lpstr>Office Theme</vt:lpstr>
      <vt:lpstr>Office Theme</vt:lpstr>
      <vt:lpstr>LOT SIZING PROBLEM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Lionel Ravanel</dc:creator>
  <dc:description/>
  <cp:lastModifiedBy>Ayoub LAMRISS</cp:lastModifiedBy>
  <cp:revision>3</cp:revision>
  <dcterms:created xsi:type="dcterms:W3CDTF">2020-09-18T08:40:02Z</dcterms:created>
  <dcterms:modified xsi:type="dcterms:W3CDTF">2023-12-11T22:00:39Z</dcterms:modified>
  <dc:language>fr-BE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Grand écran</vt:lpwstr>
  </property>
  <property fmtid="{D5CDD505-2E9C-101B-9397-08002B2CF9AE}" pid="3" name="Slides">
    <vt:i4>15</vt:i4>
  </property>
</Properties>
</file>