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62" r:id="rId4"/>
    <p:sldId id="278" r:id="rId5"/>
    <p:sldId id="263" r:id="rId6"/>
    <p:sldId id="280" r:id="rId7"/>
    <p:sldId id="264" r:id="rId8"/>
    <p:sldId id="265" r:id="rId9"/>
    <p:sldId id="28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5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1F9"/>
    <a:srgbClr val="F24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E8504-4BC6-4824-90C3-F112046AC89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1B25-2D90-41F2-8C1D-74242304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1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712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038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1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7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5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1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5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0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8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1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585C-F1F9-451E-AAEE-FF9063714D46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_renta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yrentsoftware.com/future-growth-opportunities-car-rental-industry/" TargetMode="External"/><Relationship Id="rId4" Type="http://schemas.openxmlformats.org/officeDocument/2006/relationships/hyperlink" Target="https://www.lovelycoding.org/car-rental-management-system-project-for-final-yea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DF7A0B-0836-26EE-2C15-1F311D13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FD4811-2804-BF76-DCEE-8C082028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5" y="4216894"/>
            <a:ext cx="5578323" cy="2446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F375A-ABD6-40B3-A153-B31E02AE5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103" y="2565646"/>
            <a:ext cx="3137813" cy="1857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76ACD1-BFDE-7A58-4C77-7B9AA2D19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CF015-B56E-2BE8-EA67-0203B88334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551" y="2023309"/>
            <a:ext cx="4153365" cy="2779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ACD85-849E-6504-1FC5-96E88A1AE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15" y="4218672"/>
            <a:ext cx="5728820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3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147CF7-38F9-E86E-4D98-E28168D5F24D}"/>
              </a:ext>
            </a:extLst>
          </p:cNvPr>
          <p:cNvSpPr txBox="1"/>
          <p:nvPr/>
        </p:nvSpPr>
        <p:spPr>
          <a:xfrm>
            <a:off x="3628007" y="603681"/>
            <a:ext cx="468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3A24EE-C6D5-FC76-C4E7-C8CFD548A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96" y="1480535"/>
            <a:ext cx="9253284" cy="47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FF3511-86F9-D068-75F1-56900BA4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53" y="402336"/>
            <a:ext cx="8881839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1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A949C-5226-0921-59E2-489022F6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66" y="658368"/>
            <a:ext cx="8319497" cy="52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7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76F1D9-EA10-491C-BA13-D4299B85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76" y="941032"/>
            <a:ext cx="9845335" cy="519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1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CA40B-72C9-1189-E80B-539E5F4C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6" y="630314"/>
            <a:ext cx="8762641" cy="54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99EAC-43B5-2CBF-666F-AE3ED104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57" y="955261"/>
            <a:ext cx="9373849" cy="49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7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FBF5FC-49CF-856F-587A-74E4BE3C9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21" y="832280"/>
            <a:ext cx="9069490" cy="55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F04161-463B-75B1-22F2-A65FD960F4A1}"/>
              </a:ext>
            </a:extLst>
          </p:cNvPr>
          <p:cNvSpPr txBox="1"/>
          <p:nvPr/>
        </p:nvSpPr>
        <p:spPr>
          <a:xfrm>
            <a:off x="3861787" y="84338"/>
            <a:ext cx="655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B0F0"/>
                </a:solidFill>
                <a:latin typeface="Arial Black" panose="020B0A0402010202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4A142-0D72-D592-3C16-908A903A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31" y="876562"/>
            <a:ext cx="8977633" cy="55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2"/>
          <p:cNvSpPr txBox="1">
            <a:spLocks/>
          </p:cNvSpPr>
          <p:nvPr/>
        </p:nvSpPr>
        <p:spPr bwMode="auto">
          <a:xfrm>
            <a:off x="8763000" y="6508751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5951" y="5940425"/>
            <a:ext cx="1293283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80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6384" y="-65088"/>
            <a:ext cx="5145616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80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317072"/>
            <a:ext cx="6829425" cy="1289134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7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82"/>
          <a:stretch/>
        </p:blipFill>
        <p:spPr bwMode="auto">
          <a:xfrm>
            <a:off x="0" y="0"/>
            <a:ext cx="1038687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0D95F8-9214-37CB-0CC0-E362A42DF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77F86C-DF11-0E1F-4C41-5F11208DFE98}"/>
              </a:ext>
            </a:extLst>
          </p:cNvPr>
          <p:cNvSpPr txBox="1"/>
          <p:nvPr/>
        </p:nvSpPr>
        <p:spPr>
          <a:xfrm>
            <a:off x="2665614" y="362089"/>
            <a:ext cx="7268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7030A0"/>
                </a:solidFill>
                <a:latin typeface="Arial Black" panose="020B0A04020102020204" pitchFamily="34" charset="0"/>
              </a:rPr>
              <a:t>CUSTOMER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D7EDC-EE98-9260-DB39-37FFC45CA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87" y="1432064"/>
            <a:ext cx="991635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5A3DC-44BC-EBF4-3E0A-E08110F6CF9E}"/>
              </a:ext>
            </a:extLst>
          </p:cNvPr>
          <p:cNvSpPr txBox="1"/>
          <p:nvPr/>
        </p:nvSpPr>
        <p:spPr>
          <a:xfrm>
            <a:off x="3604334" y="593640"/>
            <a:ext cx="7625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FUTURE SCOPE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AFEED6-5A01-016F-68F5-BF98B7FB7902}"/>
              </a:ext>
            </a:extLst>
          </p:cNvPr>
          <p:cNvSpPr/>
          <p:nvPr/>
        </p:nvSpPr>
        <p:spPr>
          <a:xfrm>
            <a:off x="62144" y="1493964"/>
            <a:ext cx="6446520" cy="1447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may help in collecting perfect management in details.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C9EDC9-13D8-DF0A-164A-701B96959E13}"/>
              </a:ext>
            </a:extLst>
          </p:cNvPr>
          <p:cNvSpPr/>
          <p:nvPr/>
        </p:nvSpPr>
        <p:spPr>
          <a:xfrm>
            <a:off x="6095999" y="3134202"/>
            <a:ext cx="5882640" cy="17373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short period of time, the collection will simple and sensible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BB2DCC-0975-6AF5-A295-DA3922173120}"/>
              </a:ext>
            </a:extLst>
          </p:cNvPr>
          <p:cNvSpPr/>
          <p:nvPr/>
        </p:nvSpPr>
        <p:spPr>
          <a:xfrm>
            <a:off x="213361" y="4871562"/>
            <a:ext cx="5779065" cy="13927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helps in reducing time and 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10042-5F38-F9A1-4C60-3D08910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445" y="923623"/>
            <a:ext cx="2951872" cy="19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9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514B20-FB62-5EC2-064C-57761FD2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6330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57EF1A-D5A5-57FC-FC5C-F8336694E6D7}"/>
              </a:ext>
            </a:extLst>
          </p:cNvPr>
          <p:cNvSpPr txBox="1"/>
          <p:nvPr/>
        </p:nvSpPr>
        <p:spPr>
          <a:xfrm>
            <a:off x="1322773" y="225583"/>
            <a:ext cx="754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           </a:t>
            </a:r>
            <a:r>
              <a:rPr lang="en-US" sz="4400" b="1" u="sng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TABLE OF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10F5D-C8A4-6309-2E67-BB591960A320}"/>
              </a:ext>
            </a:extLst>
          </p:cNvPr>
          <p:cNvSpPr txBox="1"/>
          <p:nvPr/>
        </p:nvSpPr>
        <p:spPr>
          <a:xfrm>
            <a:off x="994299" y="1180730"/>
            <a:ext cx="113989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CHAPTER</a:t>
            </a:r>
            <a:r>
              <a:rPr lang="en-US" sz="3600" dirty="0">
                <a:latin typeface="Bahnschrift" panose="020B0502040204020203" pitchFamily="34" charset="0"/>
              </a:rPr>
              <a:t>						                                </a:t>
            </a:r>
            <a:r>
              <a:rPr lang="en-US" sz="3600" u="sng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PAGE NO.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Introduction on Project……………………………………… 03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History on Car Rental System…………………........ 04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Objectives……………………………………………………………….. 05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ER Diagram…………………………………………………………….. 06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Screenshots and Output……………………………………. 07-14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Customer Details…………………………………………………...15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Future Scope………………………………………………………….. 16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Conclusions…………………………………………………………….. 17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Bibliography………………………………………………………….... 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3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AD92379-EBAE-8CA5-98A3-6AABDE545F21}"/>
              </a:ext>
            </a:extLst>
          </p:cNvPr>
          <p:cNvSpPr/>
          <p:nvPr/>
        </p:nvSpPr>
        <p:spPr>
          <a:xfrm>
            <a:off x="4003830" y="151894"/>
            <a:ext cx="4634144" cy="2370337"/>
          </a:xfrm>
          <a:prstGeom prst="wedgeRectCallout">
            <a:avLst/>
          </a:prstGeom>
          <a:solidFill>
            <a:srgbClr val="00B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4119DD3-3224-4070-0084-056676337AE2}"/>
              </a:ext>
            </a:extLst>
          </p:cNvPr>
          <p:cNvSpPr/>
          <p:nvPr/>
        </p:nvSpPr>
        <p:spPr>
          <a:xfrm>
            <a:off x="639192" y="3083257"/>
            <a:ext cx="4864962" cy="3213717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aim is to provide a very user-friendly customer registration system who want to take car for rent.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5770DE3-769F-FC17-0773-085DBFC4D7A7}"/>
              </a:ext>
            </a:extLst>
          </p:cNvPr>
          <p:cNvSpPr/>
          <p:nvPr/>
        </p:nvSpPr>
        <p:spPr>
          <a:xfrm>
            <a:off x="6507333" y="3009043"/>
            <a:ext cx="4864962" cy="3362146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Nowadays, customers can Booking cars online have the car brought to their door step once the customer is a registered member or go to the office to pick the car. </a:t>
            </a:r>
          </a:p>
        </p:txBody>
      </p:sp>
    </p:spTree>
    <p:extLst>
      <p:ext uri="{BB962C8B-B14F-4D97-AF65-F5344CB8AC3E}">
        <p14:creationId xmlns:p14="http://schemas.microsoft.com/office/powerpoint/2010/main" val="318084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48CF2-6A6C-6558-A8DA-184930A510D0}"/>
              </a:ext>
            </a:extLst>
          </p:cNvPr>
          <p:cNvSpPr txBox="1"/>
          <p:nvPr/>
        </p:nvSpPr>
        <p:spPr>
          <a:xfrm>
            <a:off x="2334827" y="381740"/>
            <a:ext cx="4811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Arial Black" panose="020B0A04020102020204" pitchFamily="34" charset="0"/>
              </a:rPr>
              <a:t>BIBLIOGRAPHY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10327-DF41-4DDE-9038-E3797BCF90A3}"/>
              </a:ext>
            </a:extLst>
          </p:cNvPr>
          <p:cNvSpPr txBox="1"/>
          <p:nvPr/>
        </p:nvSpPr>
        <p:spPr>
          <a:xfrm>
            <a:off x="878888" y="1695852"/>
            <a:ext cx="96677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https://en.wikipedia.org/wiki/Car_rental</a:t>
            </a: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https://www.lovelycoding.org/car-rental-management-system-project-for-final-year/</a:t>
            </a: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</a:rPr>
              <a:t>.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https://www.myrentsoftware.com/future-growth-opportunities-car-rental-industry/</a:t>
            </a: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</a:rPr>
              <a:t>.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</a:rPr>
              <a:t>https://www.edrawmax.com/templates/1004799/.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3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CF8E0-0EFE-C050-17A3-64334912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63311" cy="6858000"/>
          </a:xfrm>
          <a:prstGeom prst="rect">
            <a:avLst/>
          </a:prstGeom>
        </p:spPr>
      </p:pic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D175BF6-C44D-A414-305D-40E78674E588}"/>
              </a:ext>
            </a:extLst>
          </p:cNvPr>
          <p:cNvSpPr/>
          <p:nvPr/>
        </p:nvSpPr>
        <p:spPr>
          <a:xfrm>
            <a:off x="1103788" y="0"/>
            <a:ext cx="7031115" cy="4172505"/>
          </a:xfrm>
          <a:prstGeom prst="horizontalScroll">
            <a:avLst/>
          </a:prstGeom>
          <a:solidFill>
            <a:schemeClr val="accent1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248CE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0DEAB-E31F-EB74-4DEA-8E854B22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936" y="3874271"/>
            <a:ext cx="5835612" cy="2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CF8E0-0EFE-C050-17A3-64334912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311" y="0"/>
            <a:ext cx="12363311" cy="6858000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052B42F8-DF3D-F1B1-EC3E-7A7DBC3FEA97}"/>
              </a:ext>
            </a:extLst>
          </p:cNvPr>
          <p:cNvSpPr/>
          <p:nvPr/>
        </p:nvSpPr>
        <p:spPr>
          <a:xfrm>
            <a:off x="0" y="361789"/>
            <a:ext cx="5558071" cy="4225753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 Rental System is a web based platform which creates opportunities for your company. 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F63E81B-4F51-3826-74B9-C4322676ED6D}"/>
              </a:ext>
            </a:extLst>
          </p:cNvPr>
          <p:cNvSpPr/>
          <p:nvPr/>
        </p:nvSpPr>
        <p:spPr>
          <a:xfrm>
            <a:off x="6120000" y="226412"/>
            <a:ext cx="5912205" cy="4496508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Latest software makes possibilities to succeed your car rental business, tasks, also keep record their routine operations and receive detailed reports.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BCB6062-8A1E-0E38-83E7-0CECCE0BD6F2}"/>
              </a:ext>
            </a:extLst>
          </p:cNvPr>
          <p:cNvSpPr/>
          <p:nvPr/>
        </p:nvSpPr>
        <p:spPr>
          <a:xfrm>
            <a:off x="2841178" y="2969581"/>
            <a:ext cx="5912205" cy="3888419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 rental management system is a self sustaining system which is the best opportunity for the people who cannot afford to buy the car in their family. </a:t>
            </a:r>
          </a:p>
        </p:txBody>
      </p:sp>
    </p:spTree>
    <p:extLst>
      <p:ext uri="{BB962C8B-B14F-4D97-AF65-F5344CB8AC3E}">
        <p14:creationId xmlns:p14="http://schemas.microsoft.com/office/powerpoint/2010/main" val="142583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EBD70-2B09-8302-51B3-83E3751C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3" name="Wave 2">
            <a:extLst>
              <a:ext uri="{FF2B5EF4-FFF2-40B4-BE49-F238E27FC236}">
                <a16:creationId xmlns:a16="http://schemas.microsoft.com/office/drawing/2014/main" id="{B3510A9B-C723-9F9F-C05B-C3F1E816C6D4}"/>
              </a:ext>
            </a:extLst>
          </p:cNvPr>
          <p:cNvSpPr/>
          <p:nvPr/>
        </p:nvSpPr>
        <p:spPr>
          <a:xfrm>
            <a:off x="938074" y="12132"/>
            <a:ext cx="5524870" cy="3746377"/>
          </a:xfrm>
          <a:prstGeom prst="wave">
            <a:avLst/>
          </a:prstGeom>
          <a:solidFill>
            <a:srgbClr val="7030A0"/>
          </a:solidFill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00"/>
                </a:solidFill>
              </a:rPr>
              <a:t>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33479-7B19-B4EF-C358-706B4C6D7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13" y="3946568"/>
            <a:ext cx="6066408" cy="26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EBD70-2B09-8302-51B3-83E3751C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E082920B-7A4B-CB9D-5EDF-BD023D88F703}"/>
              </a:ext>
            </a:extLst>
          </p:cNvPr>
          <p:cNvSpPr/>
          <p:nvPr/>
        </p:nvSpPr>
        <p:spPr>
          <a:xfrm>
            <a:off x="1020932" y="932156"/>
            <a:ext cx="4030462" cy="2716565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earliest known example of cars being offered for rent dates back to 1906.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BBB2F41E-FBB9-CD66-9841-30AC865E2B19}"/>
              </a:ext>
            </a:extLst>
          </p:cNvPr>
          <p:cNvSpPr/>
          <p:nvPr/>
        </p:nvSpPr>
        <p:spPr>
          <a:xfrm>
            <a:off x="6738151" y="1056443"/>
            <a:ext cx="3764132" cy="2592278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 known car rental company was </a:t>
            </a:r>
            <a:r>
              <a:rPr lang="en-US" sz="20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Sixt</a:t>
            </a:r>
            <a:r>
              <a:rPr lang="en-US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Germany, that started in 1912 under the name “</a:t>
            </a:r>
            <a:r>
              <a:rPr lang="en-US" sz="20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Sixt</a:t>
            </a:r>
            <a:r>
              <a:rPr lang="en-US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 Cruises and Self Drivers”.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A0E9981-3D09-CC81-7DE5-7081B9F42553}"/>
              </a:ext>
            </a:extLst>
          </p:cNvPr>
          <p:cNvSpPr/>
          <p:nvPr/>
        </p:nvSpPr>
        <p:spPr>
          <a:xfrm>
            <a:off x="2960702" y="3805191"/>
            <a:ext cx="4030462" cy="2807563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couple of people started car rental in the US in 1916 &amp; 1918, later taken over by Avis and Hertz; as well as in the UK in 1920, taken over by Europcar.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01544-D86C-8C06-2274-8D78CDB5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921" y="3648721"/>
            <a:ext cx="3108385" cy="17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1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973F-32B0-18F8-5782-551FB1F1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4A2A-16BE-3B02-5104-2F48918D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63466-19FD-64BA-C3C3-8E2FE29E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7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7131E-5764-D52C-8DC1-3B52140DF7FF}"/>
              </a:ext>
            </a:extLst>
          </p:cNvPr>
          <p:cNvSpPr txBox="1"/>
          <p:nvPr/>
        </p:nvSpPr>
        <p:spPr>
          <a:xfrm>
            <a:off x="3740458" y="671057"/>
            <a:ext cx="7776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92D050"/>
                </a:solidFill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74C85-F531-5733-1E5B-2A4C018647A8}"/>
              </a:ext>
            </a:extLst>
          </p:cNvPr>
          <p:cNvSpPr/>
          <p:nvPr/>
        </p:nvSpPr>
        <p:spPr>
          <a:xfrm>
            <a:off x="479394" y="2460942"/>
            <a:ext cx="4511040" cy="2553018"/>
          </a:xfrm>
          <a:prstGeom prst="rect">
            <a:avLst/>
          </a:prstGeom>
          <a:solidFill>
            <a:srgbClr val="A261F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is to record the details various activities  of customer, operator &amp; administrator.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0E802D-AF49-794B-7F53-AC59DA18AE5F}"/>
              </a:ext>
            </a:extLst>
          </p:cNvPr>
          <p:cNvSpPr/>
          <p:nvPr/>
        </p:nvSpPr>
        <p:spPr>
          <a:xfrm>
            <a:off x="6096000" y="2460943"/>
            <a:ext cx="4632960" cy="2553017"/>
          </a:xfrm>
          <a:prstGeom prst="rect">
            <a:avLst/>
          </a:prstGeom>
          <a:solidFill>
            <a:srgbClr val="A26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simplifies the task &amp; reduce the paper work &amp; the response time of the system is very less.</a:t>
            </a:r>
            <a:endParaRPr lang="en-US" sz="320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0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0B8A8C-A49A-2EAB-2A34-77217D87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5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40A72-E6BF-3772-30C3-1946B9D129F0}"/>
              </a:ext>
            </a:extLst>
          </p:cNvPr>
          <p:cNvSpPr txBox="1"/>
          <p:nvPr/>
        </p:nvSpPr>
        <p:spPr>
          <a:xfrm>
            <a:off x="4110361" y="479606"/>
            <a:ext cx="781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B050"/>
                </a:solidFill>
                <a:latin typeface="Arial Rounded MT Bold" panose="020F0704030504030204" pitchFamily="34" charset="0"/>
              </a:rPr>
              <a:t>ER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235A0-4D83-357D-973E-85120C99115C}"/>
              </a:ext>
            </a:extLst>
          </p:cNvPr>
          <p:cNvSpPr txBox="1"/>
          <p:nvPr/>
        </p:nvSpPr>
        <p:spPr>
          <a:xfrm>
            <a:off x="4388973" y="1634527"/>
            <a:ext cx="2810818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RESERVATION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8A8F34-FC4F-4F7F-BF23-644AE44531E5}"/>
              </a:ext>
            </a:extLst>
          </p:cNvPr>
          <p:cNvCxnSpPr>
            <a:cxnSpLocks/>
          </p:cNvCxnSpPr>
          <p:nvPr/>
        </p:nvCxnSpPr>
        <p:spPr>
          <a:xfrm>
            <a:off x="7199791" y="1875987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9C5E83-742E-496E-8CAD-25474F4C2B2C}"/>
              </a:ext>
            </a:extLst>
          </p:cNvPr>
          <p:cNvCxnSpPr>
            <a:cxnSpLocks/>
          </p:cNvCxnSpPr>
          <p:nvPr/>
        </p:nvCxnSpPr>
        <p:spPr>
          <a:xfrm flipH="1">
            <a:off x="3611802" y="1927374"/>
            <a:ext cx="864538" cy="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96BD5A-00DC-4D94-1F42-FA54B4E603E5}"/>
              </a:ext>
            </a:extLst>
          </p:cNvPr>
          <p:cNvCxnSpPr>
            <a:cxnSpLocks/>
          </p:cNvCxnSpPr>
          <p:nvPr/>
        </p:nvCxnSpPr>
        <p:spPr>
          <a:xfrm>
            <a:off x="3672536" y="1929824"/>
            <a:ext cx="0" cy="87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E4DB9C-5532-C1AC-114C-9A8E58F408AE}"/>
              </a:ext>
            </a:extLst>
          </p:cNvPr>
          <p:cNvSpPr txBox="1"/>
          <p:nvPr/>
        </p:nvSpPr>
        <p:spPr>
          <a:xfrm>
            <a:off x="2784478" y="2799836"/>
            <a:ext cx="1325883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CARS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CCEA39-9650-850B-FE68-17E4AD09B84D}"/>
              </a:ext>
            </a:extLst>
          </p:cNvPr>
          <p:cNvCxnSpPr>
            <a:cxnSpLocks/>
          </p:cNvCxnSpPr>
          <p:nvPr/>
        </p:nvCxnSpPr>
        <p:spPr>
          <a:xfrm flipH="1">
            <a:off x="1979720" y="3098307"/>
            <a:ext cx="80475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7A408F-617E-8220-A2A0-5D2BA0D40F9E}"/>
              </a:ext>
            </a:extLst>
          </p:cNvPr>
          <p:cNvCxnSpPr>
            <a:cxnSpLocks/>
          </p:cNvCxnSpPr>
          <p:nvPr/>
        </p:nvCxnSpPr>
        <p:spPr>
          <a:xfrm>
            <a:off x="1979720" y="3080551"/>
            <a:ext cx="0" cy="114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6386A0-EEB7-B327-A0AB-45B1C32B1F82}"/>
              </a:ext>
            </a:extLst>
          </p:cNvPr>
          <p:cNvSpPr txBox="1"/>
          <p:nvPr/>
        </p:nvSpPr>
        <p:spPr>
          <a:xfrm>
            <a:off x="643263" y="4229927"/>
            <a:ext cx="3021805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CARCATEGORY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BE407-6AA5-753C-83A5-4796943A7A39}"/>
              </a:ext>
            </a:extLst>
          </p:cNvPr>
          <p:cNvCxnSpPr/>
          <p:nvPr/>
        </p:nvCxnSpPr>
        <p:spPr>
          <a:xfrm>
            <a:off x="5681709" y="2219302"/>
            <a:ext cx="0" cy="49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8CDEA5-6B27-EA47-36B6-045F288592C4}"/>
              </a:ext>
            </a:extLst>
          </p:cNvPr>
          <p:cNvSpPr txBox="1"/>
          <p:nvPr/>
        </p:nvSpPr>
        <p:spPr>
          <a:xfrm>
            <a:off x="4974304" y="2689934"/>
            <a:ext cx="1429304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STAFF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8A104D-C453-E27C-5DAB-E6BDADF41196}"/>
              </a:ext>
            </a:extLst>
          </p:cNvPr>
          <p:cNvCxnSpPr/>
          <p:nvPr/>
        </p:nvCxnSpPr>
        <p:spPr>
          <a:xfrm flipH="1">
            <a:off x="5681709" y="3290085"/>
            <a:ext cx="7247" cy="74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540A18-2851-BFAD-1EDD-34FD77715145}"/>
              </a:ext>
            </a:extLst>
          </p:cNvPr>
          <p:cNvSpPr txBox="1"/>
          <p:nvPr/>
        </p:nvSpPr>
        <p:spPr>
          <a:xfrm>
            <a:off x="4764200" y="4053924"/>
            <a:ext cx="1764152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RENTAL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B046B5-FB3F-3DF7-6C8E-CCDFAEC766F6}"/>
              </a:ext>
            </a:extLst>
          </p:cNvPr>
          <p:cNvCxnSpPr>
            <a:cxnSpLocks/>
          </p:cNvCxnSpPr>
          <p:nvPr/>
        </p:nvCxnSpPr>
        <p:spPr>
          <a:xfrm>
            <a:off x="8025414" y="1875987"/>
            <a:ext cx="0" cy="79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D7DE1D-F8B7-A6B2-90B1-50422E777A6B}"/>
              </a:ext>
            </a:extLst>
          </p:cNvPr>
          <p:cNvSpPr txBox="1"/>
          <p:nvPr/>
        </p:nvSpPr>
        <p:spPr>
          <a:xfrm>
            <a:off x="7199791" y="2689934"/>
            <a:ext cx="2485748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CUSTOMERS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12874D-F80D-E943-088D-C3F9C384D613}"/>
              </a:ext>
            </a:extLst>
          </p:cNvPr>
          <p:cNvCxnSpPr>
            <a:cxnSpLocks/>
          </p:cNvCxnSpPr>
          <p:nvPr/>
        </p:nvCxnSpPr>
        <p:spPr>
          <a:xfrm>
            <a:off x="8442665" y="3290085"/>
            <a:ext cx="0" cy="69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07308D-AC5D-CB43-E637-C0CBCF76A635}"/>
              </a:ext>
            </a:extLst>
          </p:cNvPr>
          <p:cNvCxnSpPr>
            <a:cxnSpLocks/>
          </p:cNvCxnSpPr>
          <p:nvPr/>
        </p:nvCxnSpPr>
        <p:spPr>
          <a:xfrm flipH="1" flipV="1">
            <a:off x="1920535" y="3092223"/>
            <a:ext cx="861059" cy="2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9A26DC-0F2D-4D9D-6097-3EB9DAAD7AC9}"/>
              </a:ext>
            </a:extLst>
          </p:cNvPr>
          <p:cNvCxnSpPr>
            <a:cxnSpLocks/>
          </p:cNvCxnSpPr>
          <p:nvPr/>
        </p:nvCxnSpPr>
        <p:spPr>
          <a:xfrm>
            <a:off x="5681709" y="2273033"/>
            <a:ext cx="0" cy="44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E39E78-FDA9-E565-682C-A88EB951CB54}"/>
              </a:ext>
            </a:extLst>
          </p:cNvPr>
          <p:cNvCxnSpPr>
            <a:endCxn id="27" idx="2"/>
          </p:cNvCxnSpPr>
          <p:nvPr/>
        </p:nvCxnSpPr>
        <p:spPr>
          <a:xfrm flipV="1">
            <a:off x="5681709" y="3274709"/>
            <a:ext cx="7247" cy="70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F37B550-1949-1230-EAA6-B1A53185E2F9}"/>
              </a:ext>
            </a:extLst>
          </p:cNvPr>
          <p:cNvCxnSpPr/>
          <p:nvPr/>
        </p:nvCxnSpPr>
        <p:spPr>
          <a:xfrm flipH="1">
            <a:off x="4030462" y="4346311"/>
            <a:ext cx="73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863BE1E-3047-F5E5-9FA2-ACF107C84991}"/>
              </a:ext>
            </a:extLst>
          </p:cNvPr>
          <p:cNvCxnSpPr>
            <a:cxnSpLocks/>
          </p:cNvCxnSpPr>
          <p:nvPr/>
        </p:nvCxnSpPr>
        <p:spPr>
          <a:xfrm flipV="1">
            <a:off x="4030462" y="3384611"/>
            <a:ext cx="8878" cy="96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6151EA6-FD9C-7AAA-33DC-BE3806DAEE30}"/>
              </a:ext>
            </a:extLst>
          </p:cNvPr>
          <p:cNvCxnSpPr>
            <a:cxnSpLocks/>
          </p:cNvCxnSpPr>
          <p:nvPr/>
        </p:nvCxnSpPr>
        <p:spPr>
          <a:xfrm flipH="1" flipV="1">
            <a:off x="6528352" y="4272486"/>
            <a:ext cx="671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23B40057-DAD5-757B-1993-2F3FEB01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4" y="1455938"/>
            <a:ext cx="11106192" cy="51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E3B0-4B5B-4340-7DB1-E3238BAC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D1C54-CC4F-521E-3A48-F893DD62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94A61-8455-B74D-668A-BAFE1A4BB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71" y="1362074"/>
            <a:ext cx="8797770" cy="47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83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795</TotalTime>
  <Words>384</Words>
  <Application>Microsoft Office PowerPoint</Application>
  <PresentationFormat>Widescreen</PresentationFormat>
  <Paragraphs>55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Black</vt:lpstr>
      <vt:lpstr>Arial Narrow</vt:lpstr>
      <vt:lpstr>Arial Rounded MT Bold</vt:lpstr>
      <vt:lpstr>Bahnschrift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Aggarwal</dc:creator>
  <cp:lastModifiedBy>Ayushi Aggarwal</cp:lastModifiedBy>
  <cp:revision>7</cp:revision>
  <dcterms:created xsi:type="dcterms:W3CDTF">2022-06-24T10:03:15Z</dcterms:created>
  <dcterms:modified xsi:type="dcterms:W3CDTF">2022-06-26T10:05:36Z</dcterms:modified>
</cp:coreProperties>
</file>