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8E24-612F-40BD-B7A7-55405257C19C}" type="datetimeFigureOut">
              <a:rPr lang="en-US" smtClean="0"/>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61055F-2CB5-4C59-9C33-3081E125F12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48E24-612F-40BD-B7A7-55405257C19C}" type="datetimeFigureOut">
              <a:rPr lang="en-US" smtClean="0"/>
              <a:t>6/24/2022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1055F-2CB5-4C59-9C33-3081E125F12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lockade_(video_game)" TargetMode="External"/><Relationship Id="rId2" Type="http://schemas.openxmlformats.org/officeDocument/2006/relationships/hyperlink" Target="https://en.wikipedia.org/wiki/Arcade_game" TargetMode="External"/><Relationship Id="rId1" Type="http://schemas.openxmlformats.org/officeDocument/2006/relationships/slideLayout" Target="../slideLayouts/slideLayout2.xml"/><Relationship Id="rId6" Type="http://schemas.openxmlformats.org/officeDocument/2006/relationships/hyperlink" Target="https://en.wikipedia.org/wiki/IOS" TargetMode="External"/><Relationship Id="rId5" Type="http://schemas.openxmlformats.org/officeDocument/2006/relationships/hyperlink" Target="https://en.wikipedia.org/wiki/Mobile_phone" TargetMode="External"/><Relationship Id="rId4" Type="http://schemas.openxmlformats.org/officeDocument/2006/relationships/hyperlink" Target="https://en.wikipedia.org/wiki/Nokia"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urround_(video_game)" TargetMode="External"/><Relationship Id="rId13" Type="http://schemas.openxmlformats.org/officeDocument/2006/relationships/hyperlink" Target="https://en.wikipedia.org/wiki/Peter_Trefonas" TargetMode="External"/><Relationship Id="rId3" Type="http://schemas.openxmlformats.org/officeDocument/2006/relationships/hyperlink" Target="https://en.wikipedia.org/wiki/Blockade_(video_game)" TargetMode="External"/><Relationship Id="rId7" Type="http://schemas.openxmlformats.org/officeDocument/2006/relationships/hyperlink" Target="https://en.wikipedia.org/wiki/Dominos_(video_game)" TargetMode="External"/><Relationship Id="rId12" Type="http://schemas.openxmlformats.org/officeDocument/2006/relationships/hyperlink" Target="https://en.wikipedia.org/wiki/Personal_computer" TargetMode="External"/><Relationship Id="rId2" Type="http://schemas.openxmlformats.org/officeDocument/2006/relationships/hyperlink" Target="https://en.wikipedia.org/wiki/Arcade_game" TargetMode="External"/><Relationship Id="rId16" Type="http://schemas.openxmlformats.org/officeDocument/2006/relationships/hyperlink" Target="https://en.wikipedia.org/wiki/Apple_II" TargetMode="External"/><Relationship Id="rId1" Type="http://schemas.openxmlformats.org/officeDocument/2006/relationships/slideLayout" Target="../slideLayouts/slideLayout2.xml"/><Relationship Id="rId6" Type="http://schemas.openxmlformats.org/officeDocument/2006/relationships/hyperlink" Target="https://en.wikipedia.org/wiki/Atari,_Inc." TargetMode="External"/><Relationship Id="rId11" Type="http://schemas.openxmlformats.org/officeDocument/2006/relationships/hyperlink" Target="https://en.wikipedia.org/wiki/Bally_Astrocade" TargetMode="External"/><Relationship Id="rId5" Type="http://schemas.openxmlformats.org/officeDocument/2006/relationships/hyperlink" Target="https://en.wikipedia.org/wiki/Bigfoot_Bonkers" TargetMode="External"/><Relationship Id="rId15" Type="http://schemas.openxmlformats.org/officeDocument/2006/relationships/hyperlink" Target="https://en.wikipedia.org/wiki/Commodore_PET" TargetMode="External"/><Relationship Id="rId10" Type="http://schemas.openxmlformats.org/officeDocument/2006/relationships/hyperlink" Target="https://en.wikipedia.org/wiki/Sears" TargetMode="External"/><Relationship Id="rId4" Type="http://schemas.openxmlformats.org/officeDocument/2006/relationships/hyperlink" Target="https://en.wikipedia.org/wiki/Gremlin_Industries" TargetMode="External"/><Relationship Id="rId9" Type="http://schemas.openxmlformats.org/officeDocument/2006/relationships/hyperlink" Target="https://en.wikipedia.org/wiki/United_States" TargetMode="External"/><Relationship Id="rId14" Type="http://schemas.openxmlformats.org/officeDocument/2006/relationships/hyperlink" Target="https://en.wikipedia.org/wiki/TRS-8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QBasic" TargetMode="External"/><Relationship Id="rId13" Type="http://schemas.openxmlformats.org/officeDocument/2006/relationships/hyperlink" Target="https://en.wikipedia.org/wiki/Easter_egg_(media)" TargetMode="External"/><Relationship Id="rId3" Type="http://schemas.openxmlformats.org/officeDocument/2006/relationships/hyperlink" Target="https://en.wikipedia.org/wiki/Texas_Instruments_TI-99/4A" TargetMode="External"/><Relationship Id="rId7" Type="http://schemas.openxmlformats.org/officeDocument/2006/relationships/hyperlink" Target="https://en.wikipedia.org/wiki/MS-DOS" TargetMode="External"/><Relationship Id="rId12" Type="http://schemas.openxmlformats.org/officeDocument/2006/relationships/hyperlink" Target="https://en.wikipedia.org/wiki/Slither.io" TargetMode="External"/><Relationship Id="rId2" Type="http://schemas.openxmlformats.org/officeDocument/2006/relationships/hyperlink" Target="https://en.wikipedia.org/wiki/Milton_Bradley_Company" TargetMode="External"/><Relationship Id="rId1" Type="http://schemas.openxmlformats.org/officeDocument/2006/relationships/slideLayout" Target="../slideLayouts/slideLayout2.xml"/><Relationship Id="rId6" Type="http://schemas.openxmlformats.org/officeDocument/2006/relationships/hyperlink" Target="https://en.wikipedia.org/wiki/Nibbles_(video_game)" TargetMode="External"/><Relationship Id="rId11" Type="http://schemas.openxmlformats.org/officeDocument/2006/relationships/hyperlink" Target="https://en.wikipedia.org/wiki/Neopets" TargetMode="External"/><Relationship Id="rId5" Type="http://schemas.openxmlformats.org/officeDocument/2006/relationships/hyperlink" Target="https://en.wikipedia.org/wiki/Tron_(video_game)" TargetMode="External"/><Relationship Id="rId10" Type="http://schemas.openxmlformats.org/officeDocument/2006/relationships/hyperlink" Target="https://en.wikipedia.org/wiki/Microsoft_Entertainment_Pack" TargetMode="External"/><Relationship Id="rId4" Type="http://schemas.openxmlformats.org/officeDocument/2006/relationships/hyperlink" Target="https://en.wikipedia.org/wiki/Nibbler_(video_game)" TargetMode="External"/><Relationship Id="rId9" Type="http://schemas.openxmlformats.org/officeDocument/2006/relationships/hyperlink" Target="https://en.wikipedia.org/wiki/Rattler_Ra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209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PRESENTATION </a:t>
            </a:r>
            <a:b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a:t>
            </a:r>
            <a:b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SNAKE GAME</a:t>
            </a:r>
          </a:p>
        </p:txBody>
      </p:sp>
      <p:sp>
        <p:nvSpPr>
          <p:cNvPr id="3" name="Subtitle 2"/>
          <p:cNvSpPr>
            <a:spLocks noGrp="1"/>
          </p:cNvSpPr>
          <p:nvPr>
            <p:ph type="subTitle" idx="1"/>
          </p:nvPr>
        </p:nvSpPr>
        <p:spPr>
          <a:xfrm>
            <a:off x="76200" y="3886200"/>
            <a:ext cx="8991600" cy="1752600"/>
          </a:xfrm>
        </p:spPr>
        <p:txBody>
          <a:bodyPr>
            <a:no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Presented To-                                       Presented By-</a:t>
            </a: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     Priya Matta                                        Ayushi Aggarwal</a:t>
            </a: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                                                   BCA-B</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                                                         Roll no-09</a:t>
            </a:r>
          </a:p>
        </p:txBody>
      </p:sp>
      <p:sp>
        <p:nvSpPr>
          <p:cNvPr id="4" name="TextBox 3"/>
          <p:cNvSpPr txBox="1"/>
          <p:nvPr/>
        </p:nvSpPr>
        <p:spPr>
          <a:xfrm>
            <a:off x="304800" y="152400"/>
            <a:ext cx="8534400" cy="646331"/>
          </a:xfrm>
          <a:prstGeom prst="rect">
            <a:avLst/>
          </a:prstGeom>
          <a:noFill/>
        </p:spPr>
        <p:txBody>
          <a:bodyPr wrap="square" rtlCol="0">
            <a:spAutoFit/>
          </a:bodyPr>
          <a:lstStyle/>
          <a:p>
            <a:r>
              <a:rPr lang="en-US" sz="36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DEPARTMENT OF COMPUTER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Computer Graphics</a:t>
            </a:r>
          </a:p>
        </p:txBody>
      </p:sp>
      <p:pic>
        <p:nvPicPr>
          <p:cNvPr id="3074" name="Picture 2"/>
          <p:cNvPicPr>
            <a:picLocks noGrp="1" noChangeAspect="1" noChangeArrowheads="1"/>
          </p:cNvPicPr>
          <p:nvPr>
            <p:ph idx="1"/>
          </p:nvPr>
        </p:nvPicPr>
        <p:blipFill>
          <a:blip r:embed="rId2"/>
          <a:srcRect/>
          <a:stretch>
            <a:fillRect/>
          </a:stretch>
        </p:blipFill>
        <p:spPr bwMode="auto">
          <a:xfrm>
            <a:off x="152400" y="1371600"/>
            <a:ext cx="8839200" cy="5105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04800" y="152400"/>
            <a:ext cx="8686800" cy="487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Testing and Screenshots</a:t>
            </a:r>
          </a:p>
        </p:txBody>
      </p:sp>
      <p:pic>
        <p:nvPicPr>
          <p:cNvPr id="5122" name="Picture 2"/>
          <p:cNvPicPr>
            <a:picLocks noGrp="1" noChangeAspect="1" noChangeArrowheads="1"/>
          </p:cNvPicPr>
          <p:nvPr>
            <p:ph idx="1"/>
          </p:nvPr>
        </p:nvPicPr>
        <p:blipFill>
          <a:blip r:embed="rId2"/>
          <a:srcRect/>
          <a:stretch>
            <a:fillRect/>
          </a:stretch>
        </p:blipFill>
        <p:spPr bwMode="auto">
          <a:xfrm>
            <a:off x="76200" y="1371600"/>
            <a:ext cx="9067800" cy="352790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81000" y="1752600"/>
            <a:ext cx="8458200" cy="4267200"/>
          </a:xfrm>
          <a:prstGeom prst="rect">
            <a:avLst/>
          </a:prstGeom>
          <a:noFill/>
          <a:ln w="9525">
            <a:noFill/>
            <a:miter lim="800000"/>
            <a:headEnd/>
            <a:tailEnd/>
          </a:ln>
          <a:effectLst/>
        </p:spPr>
      </p:pic>
      <p:sp>
        <p:nvSpPr>
          <p:cNvPr id="5" name="TextBox 4"/>
          <p:cNvSpPr txBox="1"/>
          <p:nvPr/>
        </p:nvSpPr>
        <p:spPr>
          <a:xfrm>
            <a:off x="2514600" y="914400"/>
            <a:ext cx="4572000" cy="584775"/>
          </a:xfrm>
          <a:prstGeom prst="rect">
            <a:avLst/>
          </a:prstGeom>
          <a:noFill/>
        </p:spPr>
        <p:txBody>
          <a:bodyPr wrap="square" rtlCol="0">
            <a:spAutoFit/>
          </a:bodyPr>
          <a:lstStyle/>
          <a:p>
            <a:r>
              <a:rPr lang="en-US" sz="3200" b="1" dirty="0"/>
              <a:t>           </a:t>
            </a:r>
            <a:r>
              <a:rPr lang="en-US" sz="3200" b="1" u="sng" dirty="0"/>
              <a:t>Main Menu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Playing</a:t>
            </a:r>
          </a:p>
        </p:txBody>
      </p:sp>
      <p:pic>
        <p:nvPicPr>
          <p:cNvPr id="7170" name="Picture 2"/>
          <p:cNvPicPr>
            <a:picLocks noGrp="1" noChangeAspect="1" noChangeArrowheads="1"/>
          </p:cNvPicPr>
          <p:nvPr>
            <p:ph idx="1"/>
          </p:nvPr>
        </p:nvPicPr>
        <p:blipFill>
          <a:blip r:embed="rId2"/>
          <a:srcRect/>
          <a:stretch>
            <a:fillRect/>
          </a:stretch>
        </p:blipFill>
        <p:spPr bwMode="auto">
          <a:xfrm>
            <a:off x="457200" y="1524000"/>
            <a:ext cx="8001000" cy="4343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Future Scope of Project</a:t>
            </a:r>
          </a:p>
        </p:txBody>
      </p:sp>
      <p:pic>
        <p:nvPicPr>
          <p:cNvPr id="8194" name="Picture 2"/>
          <p:cNvPicPr>
            <a:picLocks noGrp="1" noChangeAspect="1" noChangeArrowheads="1"/>
          </p:cNvPicPr>
          <p:nvPr>
            <p:ph idx="1"/>
          </p:nvPr>
        </p:nvPicPr>
        <p:blipFill>
          <a:blip r:embed="rId2"/>
          <a:srcRect/>
          <a:stretch>
            <a:fillRect/>
          </a:stretch>
        </p:blipFill>
        <p:spPr bwMode="auto">
          <a:xfrm>
            <a:off x="228600" y="1447800"/>
            <a:ext cx="8915400" cy="365744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p>
        </p:txBody>
      </p:sp>
      <p:pic>
        <p:nvPicPr>
          <p:cNvPr id="9218" name="Picture 2"/>
          <p:cNvPicPr>
            <a:picLocks noGrp="1" noChangeAspect="1" noChangeArrowheads="1"/>
          </p:cNvPicPr>
          <p:nvPr>
            <p:ph idx="1"/>
          </p:nvPr>
        </p:nvPicPr>
        <p:blipFill>
          <a:blip r:embed="rId2"/>
          <a:srcRect/>
          <a:stretch>
            <a:fillRect/>
          </a:stretch>
        </p:blipFill>
        <p:spPr bwMode="auto">
          <a:xfrm>
            <a:off x="457200" y="1447800"/>
            <a:ext cx="8382000" cy="350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US" sz="138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Contents</a:t>
            </a:r>
          </a:p>
        </p:txBody>
      </p:sp>
      <p:sp>
        <p:nvSpPr>
          <p:cNvPr id="3" name="Content Placeholder 2"/>
          <p:cNvSpPr>
            <a:spLocks noGrp="1"/>
          </p:cNvSpPr>
          <p:nvPr>
            <p:ph idx="1"/>
          </p:nvPr>
        </p:nvSpPr>
        <p:spPr>
          <a:xfrm>
            <a:off x="457200" y="1295400"/>
            <a:ext cx="8229600" cy="5257800"/>
          </a:xfrm>
        </p:spPr>
        <p:txBody>
          <a:bodyPr>
            <a:noAutofit/>
          </a:bodyPr>
          <a:lstStyle/>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 on Project</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History of Snake Game</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Requirements</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Objectives</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ER Diagram</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Features and About the Project</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Computer Graphics</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Testing</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Future Scope of the Program</a:t>
            </a:r>
          </a:p>
          <a:p>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References</a:t>
            </a:r>
          </a:p>
          <a:p>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p>
        </p:txBody>
      </p:sp>
      <p:sp>
        <p:nvSpPr>
          <p:cNvPr id="3" name="Content Placeholder 2"/>
          <p:cNvSpPr>
            <a:spLocks noGrp="1"/>
          </p:cNvSpPr>
          <p:nvPr>
            <p:ph idx="1"/>
          </p:nvPr>
        </p:nvSpPr>
        <p:spPr/>
        <p:txBody>
          <a:bodyPr>
            <a:normAutofit fontScale="77500" lnSpcReduction="20000"/>
          </a:bodyPr>
          <a:lstStyle/>
          <a:p>
            <a:pPr>
              <a:buNone/>
            </a:pPr>
            <a:r>
              <a:rPr lang="en-US" b="1" i="1" dirty="0"/>
              <a:t>Snake</a:t>
            </a:r>
            <a:r>
              <a:rPr lang="en-US" dirty="0"/>
              <a:t> is the common name for a video game concept</a:t>
            </a:r>
          </a:p>
          <a:p>
            <a:pPr>
              <a:buNone/>
            </a:pPr>
            <a:r>
              <a:rPr lang="en-US" dirty="0"/>
              <a:t>where the player maneuvers a line which grows in length,</a:t>
            </a:r>
          </a:p>
          <a:p>
            <a:pPr>
              <a:buNone/>
            </a:pPr>
            <a:r>
              <a:rPr lang="en-US" dirty="0"/>
              <a:t>with the line itself being a primary obstacle. The concept</a:t>
            </a:r>
          </a:p>
          <a:p>
            <a:pPr>
              <a:buNone/>
            </a:pPr>
            <a:r>
              <a:rPr lang="en-US" dirty="0"/>
              <a:t>originated in the 1976 </a:t>
            </a:r>
            <a:r>
              <a:rPr lang="en-US" dirty="0">
                <a:hlinkClick r:id="rId2" tooltip="Arcade game"/>
              </a:rPr>
              <a:t>arcade game</a:t>
            </a:r>
            <a:r>
              <a:rPr lang="en-US" dirty="0"/>
              <a:t> </a:t>
            </a:r>
            <a:r>
              <a:rPr lang="en-US" i="1" dirty="0">
                <a:hlinkClick r:id="rId3" tooltip="Blockade (video game)"/>
              </a:rPr>
              <a:t>Blockade</a:t>
            </a:r>
            <a:r>
              <a:rPr lang="en-US" dirty="0"/>
              <a:t>, and the</a:t>
            </a:r>
          </a:p>
          <a:p>
            <a:pPr>
              <a:buNone/>
            </a:pPr>
            <a:r>
              <a:rPr lang="en-US" dirty="0"/>
              <a:t>ease of implementing Snake has led to hundreds of</a:t>
            </a:r>
          </a:p>
          <a:p>
            <a:pPr>
              <a:buNone/>
            </a:pPr>
            <a:r>
              <a:rPr lang="en-US" dirty="0"/>
              <a:t>versions (some of which have the word </a:t>
            </a:r>
            <a:r>
              <a:rPr lang="en-US" i="1" dirty="0"/>
              <a:t>snake</a:t>
            </a:r>
            <a:r>
              <a:rPr lang="en-US" dirty="0"/>
              <a:t> or </a:t>
            </a:r>
            <a:r>
              <a:rPr lang="en-US" i="1" dirty="0"/>
              <a:t>worm</a:t>
            </a:r>
            <a:r>
              <a:rPr lang="en-US" dirty="0"/>
              <a:t> in</a:t>
            </a:r>
          </a:p>
          <a:p>
            <a:pPr>
              <a:buNone/>
            </a:pPr>
            <a:r>
              <a:rPr lang="en-US" dirty="0"/>
              <a:t>the title) for many platforms. After a variant was preloaded</a:t>
            </a:r>
          </a:p>
          <a:p>
            <a:pPr>
              <a:buNone/>
            </a:pPr>
            <a:r>
              <a:rPr lang="en-US" dirty="0"/>
              <a:t>on </a:t>
            </a:r>
            <a:r>
              <a:rPr lang="en-US" dirty="0">
                <a:hlinkClick r:id="rId4" tooltip="Nokia"/>
              </a:rPr>
              <a:t>Nokia</a:t>
            </a:r>
            <a:r>
              <a:rPr lang="en-US" dirty="0"/>
              <a:t> </a:t>
            </a:r>
            <a:r>
              <a:rPr lang="en-US" dirty="0">
                <a:hlinkClick r:id="rId5" tooltip="Mobile phone"/>
              </a:rPr>
              <a:t>mobile phones</a:t>
            </a:r>
            <a:r>
              <a:rPr lang="en-US" dirty="0"/>
              <a:t> in 1998, there was a resurgence </a:t>
            </a:r>
          </a:p>
          <a:p>
            <a:pPr>
              <a:buNone/>
            </a:pPr>
            <a:r>
              <a:rPr lang="en-US" dirty="0"/>
              <a:t>of interest in the snake concept as it found a larger </a:t>
            </a:r>
          </a:p>
          <a:p>
            <a:pPr>
              <a:buNone/>
            </a:pPr>
            <a:r>
              <a:rPr lang="en-US" dirty="0"/>
              <a:t>audience. There are over 420 </a:t>
            </a:r>
            <a:r>
              <a:rPr lang="en-US" i="1" dirty="0"/>
              <a:t>Snake</a:t>
            </a:r>
            <a:r>
              <a:rPr lang="en-US" dirty="0"/>
              <a:t>-like games </a:t>
            </a:r>
          </a:p>
          <a:p>
            <a:pPr>
              <a:buNone/>
            </a:pPr>
            <a:r>
              <a:rPr lang="en-US" dirty="0"/>
              <a:t>for </a:t>
            </a:r>
            <a:r>
              <a:rPr lang="en-US" dirty="0">
                <a:hlinkClick r:id="rId6" tooltip="IOS"/>
              </a:rPr>
              <a:t>iOS</a:t>
            </a:r>
            <a:r>
              <a:rPr lang="en-US" dirty="0"/>
              <a:t> alone.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History</a:t>
            </a:r>
            <a:r>
              <a:rPr lang="en-US" dirty="0"/>
              <a:t> </a:t>
            </a:r>
          </a:p>
        </p:txBody>
      </p:sp>
      <p:sp>
        <p:nvSpPr>
          <p:cNvPr id="3" name="Content Placeholder 2"/>
          <p:cNvSpPr>
            <a:spLocks noGrp="1"/>
          </p:cNvSpPr>
          <p:nvPr>
            <p:ph idx="1"/>
          </p:nvPr>
        </p:nvSpPr>
        <p:spPr/>
        <p:txBody>
          <a:bodyPr>
            <a:normAutofit fontScale="25000" lnSpcReduction="20000"/>
          </a:bodyPr>
          <a:lstStyle/>
          <a:p>
            <a:r>
              <a:rPr lang="en-US" sz="9600" dirty="0"/>
              <a:t>The </a:t>
            </a:r>
            <a:r>
              <a:rPr lang="en-US" sz="9600" i="1" dirty="0"/>
              <a:t>Snake</a:t>
            </a:r>
            <a:r>
              <a:rPr lang="en-US" sz="9600" dirty="0"/>
              <a:t> design dates back to the </a:t>
            </a:r>
            <a:r>
              <a:rPr lang="en-US" sz="9600" dirty="0">
                <a:hlinkClick r:id="rId2" tooltip="Arcade game"/>
              </a:rPr>
              <a:t>arcade game</a:t>
            </a:r>
            <a:r>
              <a:rPr lang="en-US" sz="9600" dirty="0"/>
              <a:t> </a:t>
            </a:r>
            <a:r>
              <a:rPr lang="en-US" sz="9600" i="1" dirty="0">
                <a:hlinkClick r:id="rId3" tooltip="Nokia"/>
              </a:rPr>
              <a:t>Blockade</a:t>
            </a:r>
            <a:r>
              <a:rPr lang="en-US" sz="9600" dirty="0"/>
              <a:t>,developed and published by </a:t>
            </a:r>
            <a:r>
              <a:rPr lang="en-US" sz="9600" dirty="0">
                <a:hlinkClick r:id="rId4" tooltip="Gremlin Industries"/>
              </a:rPr>
              <a:t>Gremlin</a:t>
            </a:r>
            <a:r>
              <a:rPr lang="en-US" sz="9600" dirty="0"/>
              <a:t> in 1976. It was cloned as </a:t>
            </a:r>
            <a:r>
              <a:rPr lang="en-US" sz="9600" i="1" dirty="0">
                <a:hlinkClick r:id="rId5" tooltip="Bigfoot Bonkers"/>
              </a:rPr>
              <a:t>Bigfoot Bonkers</a:t>
            </a:r>
            <a:r>
              <a:rPr lang="en-US" sz="9600" dirty="0"/>
              <a:t> the same year. In 1977, </a:t>
            </a:r>
            <a:r>
              <a:rPr lang="en-US" sz="9600" dirty="0">
                <a:hlinkClick r:id="rId6" tooltip="Atari, Inc."/>
              </a:rPr>
              <a:t>Atari</a:t>
            </a:r>
            <a:r>
              <a:rPr lang="en-US" sz="9600" dirty="0"/>
              <a:t> released two </a:t>
            </a:r>
            <a:r>
              <a:rPr lang="en-US" sz="9600" i="1" dirty="0"/>
              <a:t>Blockade</a:t>
            </a:r>
            <a:r>
              <a:rPr lang="en-US" sz="9600" dirty="0"/>
              <a:t>-inspired titles: the arcade game </a:t>
            </a:r>
            <a:r>
              <a:rPr lang="en-US" sz="9600" i="1" dirty="0">
                <a:hlinkClick r:id="rId7" tooltip="Dominos (video game)"/>
              </a:rPr>
              <a:t>Dominos</a:t>
            </a:r>
            <a:r>
              <a:rPr lang="en-US" sz="9600" dirty="0"/>
              <a:t> and Atari VCS game </a:t>
            </a:r>
            <a:r>
              <a:rPr lang="en-US" sz="9600" i="1" dirty="0">
                <a:hlinkClick r:id="rId8" tooltip="Surround (video game)"/>
              </a:rPr>
              <a:t>Surround</a:t>
            </a:r>
            <a:r>
              <a:rPr lang="en-US" sz="9600" dirty="0"/>
              <a:t>. </a:t>
            </a:r>
            <a:r>
              <a:rPr lang="en-US" sz="9600" i="1" dirty="0"/>
              <a:t>Surround</a:t>
            </a:r>
            <a:r>
              <a:rPr lang="en-US" sz="9600" dirty="0"/>
              <a:t> was one of the nine Atari VCS (later the Atari 2600) launch titles in the </a:t>
            </a:r>
            <a:r>
              <a:rPr lang="en-US" sz="9600" dirty="0">
                <a:hlinkClick r:id="rId9" tooltip="United States"/>
              </a:rPr>
              <a:t>United States</a:t>
            </a:r>
            <a:r>
              <a:rPr lang="en-US" sz="9600" dirty="0"/>
              <a:t> and was also sold by </a:t>
            </a:r>
            <a:r>
              <a:rPr lang="en-US" sz="9600" dirty="0">
                <a:hlinkClick r:id="rId10"/>
              </a:rPr>
              <a:t>Sears</a:t>
            </a:r>
            <a:r>
              <a:rPr lang="en-US" sz="9600" dirty="0"/>
              <a:t> under the name </a:t>
            </a:r>
            <a:r>
              <a:rPr lang="en-US" sz="9600" i="1" dirty="0"/>
              <a:t>Chase</a:t>
            </a:r>
            <a:r>
              <a:rPr lang="en-US" sz="9600" dirty="0"/>
              <a:t>. That same year, a similar game was launched for the </a:t>
            </a:r>
            <a:r>
              <a:rPr lang="en-US" sz="9600" dirty="0">
                <a:hlinkClick r:id="rId11" tooltip="Bally Astrocade"/>
              </a:rPr>
              <a:t>Bally Astrocade</a:t>
            </a:r>
            <a:r>
              <a:rPr lang="en-US" sz="9600" dirty="0"/>
              <a:t> as </a:t>
            </a:r>
            <a:r>
              <a:rPr lang="en-US" sz="9600" i="1" dirty="0"/>
              <a:t>Checkmate</a:t>
            </a:r>
            <a:r>
              <a:rPr lang="en-US" sz="9600" dirty="0"/>
              <a:t>.</a:t>
            </a:r>
          </a:p>
          <a:p>
            <a:r>
              <a:rPr lang="en-US" sz="9600" dirty="0"/>
              <a:t>The first known </a:t>
            </a:r>
            <a:r>
              <a:rPr lang="en-US" sz="9600" dirty="0">
                <a:hlinkClick r:id="rId12" tooltip="Personal computer"/>
              </a:rPr>
              <a:t>personal computer</a:t>
            </a:r>
            <a:r>
              <a:rPr lang="en-US" sz="9600" dirty="0"/>
              <a:t> version, titled </a:t>
            </a:r>
            <a:r>
              <a:rPr lang="en-US" sz="9600" i="1" dirty="0"/>
              <a:t>Worm</a:t>
            </a:r>
            <a:r>
              <a:rPr lang="en-US" sz="9600" dirty="0"/>
              <a:t>, was programmed in 1978 by </a:t>
            </a:r>
            <a:r>
              <a:rPr lang="en-US" sz="9600" dirty="0">
                <a:hlinkClick r:id="rId13" tooltip="Peter Trefonas"/>
              </a:rPr>
              <a:t>Peter Trefonas</a:t>
            </a:r>
            <a:r>
              <a:rPr lang="en-US" sz="9600" dirty="0"/>
              <a:t> of the US on the </a:t>
            </a:r>
            <a:r>
              <a:rPr lang="en-US" sz="9600" dirty="0">
                <a:hlinkClick r:id="rId14" tooltip="TRS-80"/>
              </a:rPr>
              <a:t>TRS-80</a:t>
            </a:r>
            <a:r>
              <a:rPr lang="en-US" sz="9600" dirty="0"/>
              <a:t>, and published by </a:t>
            </a:r>
            <a:r>
              <a:rPr lang="en-US" sz="9600" i="1" dirty="0"/>
              <a:t>CLOAD</a:t>
            </a:r>
            <a:r>
              <a:rPr lang="en-US" sz="9600" dirty="0"/>
              <a:t> magazine in the same year. This was followed shortly afterwards with versions from the same author for the </a:t>
            </a:r>
            <a:r>
              <a:rPr lang="en-US" sz="9600" dirty="0">
                <a:hlinkClick r:id="rId15" tooltip="Commodore PET"/>
              </a:rPr>
              <a:t>Commodore PET</a:t>
            </a:r>
            <a:r>
              <a:rPr lang="en-US" sz="9600" dirty="0"/>
              <a:t> and </a:t>
            </a:r>
            <a:r>
              <a:rPr lang="en-US" sz="9600" dirty="0">
                <a:hlinkClick r:id="rId16" tooltip="Apple II"/>
              </a:rPr>
              <a:t>Apple II</a:t>
            </a:r>
            <a:r>
              <a:rPr lang="en-US" sz="9600" dirty="0"/>
              <a:t>. A microcomputer clone of the </a:t>
            </a:r>
            <a:r>
              <a:rPr lang="en-US" sz="9600" i="1" dirty="0"/>
              <a:t>Hustle</a:t>
            </a:r>
            <a:r>
              <a:rPr lang="en-US" sz="9600" dirty="0"/>
              <a:t> arcade game, itself a clone of </a:t>
            </a:r>
            <a:r>
              <a:rPr lang="en-US" sz="9600" i="1" dirty="0"/>
              <a:t>Blockade</a:t>
            </a:r>
            <a:r>
              <a:rPr lang="en-US" sz="9600" dirty="0"/>
              <a:t>, was written by Peter Trefonas in 1979 and published by </a:t>
            </a:r>
            <a:r>
              <a:rPr lang="en-US" sz="9600" i="1" dirty="0"/>
              <a:t>CLOAD</a:t>
            </a:r>
            <a:r>
              <a:rPr lang="en-US" sz="9600" dirty="0"/>
              <a:t>. An authorized version of </a:t>
            </a:r>
            <a:r>
              <a:rPr lang="en-US" sz="9600" i="1" dirty="0"/>
              <a:t>Hustle</a:t>
            </a:r>
            <a:r>
              <a:rPr lang="en-US" sz="9600" dirty="0"/>
              <a:t> was </a:t>
            </a:r>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
            <a:ext cx="8229600" cy="6049963"/>
          </a:xfrm>
        </p:spPr>
        <p:txBody>
          <a:bodyPr>
            <a:normAutofit fontScale="62500" lnSpcReduction="20000"/>
          </a:bodyPr>
          <a:lstStyle/>
          <a:p>
            <a:pPr>
              <a:buNone/>
            </a:pPr>
            <a:r>
              <a:rPr lang="en-US" dirty="0"/>
              <a:t>published by </a:t>
            </a:r>
            <a:r>
              <a:rPr lang="en-US" dirty="0">
                <a:hlinkClick r:id="rId2" tooltip="Milton Bradley Company"/>
              </a:rPr>
              <a:t>Milton Bradley</a:t>
            </a:r>
            <a:r>
              <a:rPr lang="en-US" dirty="0"/>
              <a:t> for the </a:t>
            </a:r>
            <a:r>
              <a:rPr lang="en-US" dirty="0">
                <a:hlinkClick r:id="rId3" tooltip="Texas Instruments TI-99/4A"/>
              </a:rPr>
              <a:t>TI-99/4A</a:t>
            </a:r>
            <a:r>
              <a:rPr lang="en-US" dirty="0"/>
              <a:t> in 1980.In 1982's </a:t>
            </a:r>
            <a:r>
              <a:rPr lang="en-US" i="1" dirty="0"/>
              <a:t>Snake</a:t>
            </a:r>
            <a:r>
              <a:rPr lang="en-US" dirty="0"/>
              <a:t> for the</a:t>
            </a:r>
          </a:p>
          <a:p>
            <a:pPr>
              <a:buNone/>
            </a:pPr>
            <a:r>
              <a:rPr lang="en-US" dirty="0"/>
              <a:t>BBC Micro, by Dave Bresnen, the snake is controlled using the left and right  </a:t>
            </a:r>
          </a:p>
          <a:p>
            <a:pPr>
              <a:buNone/>
            </a:pPr>
            <a:r>
              <a:rPr lang="en-US" dirty="0"/>
              <a:t>arrow keys relative to the direction it is heading in. The snake increases in </a:t>
            </a:r>
          </a:p>
          <a:p>
            <a:pPr>
              <a:buNone/>
            </a:pPr>
            <a:r>
              <a:rPr lang="en-US" dirty="0"/>
              <a:t>speed as it gets longer, and there's only one life; one mistake means starting </a:t>
            </a:r>
          </a:p>
          <a:p>
            <a:pPr>
              <a:buNone/>
            </a:pPr>
            <a:r>
              <a:rPr lang="en-US" dirty="0"/>
              <a:t>from the beginning.</a:t>
            </a:r>
          </a:p>
          <a:p>
            <a:r>
              <a:rPr lang="en-US" i="1" dirty="0">
                <a:hlinkClick r:id="rId4" tooltip="Nibbler (video game)"/>
              </a:rPr>
              <a:t>Nibbler</a:t>
            </a:r>
            <a:r>
              <a:rPr lang="en-US" dirty="0"/>
              <a:t> (1982) is a single-player arcade game where the snake fits tightly into a maze, and the gameplay is faster than most snake designs. Another single-player version is part of the 1982 </a:t>
            </a:r>
            <a:r>
              <a:rPr lang="en-US" i="1" dirty="0">
                <a:hlinkClick r:id="rId5" tooltip="Tron (video game)"/>
              </a:rPr>
              <a:t>Tron</a:t>
            </a:r>
            <a:r>
              <a:rPr lang="en-US" dirty="0"/>
              <a:t> arcade game, themed with light cycles. It reinvigorated the snake concept, and many subsequent games borrowed the light cycle theme.</a:t>
            </a:r>
          </a:p>
          <a:p>
            <a:r>
              <a:rPr lang="en-US" dirty="0"/>
              <a:t>Starting in 1991, </a:t>
            </a:r>
            <a:r>
              <a:rPr lang="en-US" i="1" dirty="0">
                <a:hlinkClick r:id="rId6" tooltip="Nibbles (video game)"/>
              </a:rPr>
              <a:t>Nibbles</a:t>
            </a:r>
            <a:r>
              <a:rPr lang="en-US" dirty="0"/>
              <a:t> was included with </a:t>
            </a:r>
            <a:r>
              <a:rPr lang="en-US" dirty="0">
                <a:hlinkClick r:id="rId7" tooltip="MS-DOS"/>
              </a:rPr>
              <a:t>MS-DOS</a:t>
            </a:r>
            <a:r>
              <a:rPr lang="en-US" dirty="0"/>
              <a:t> for a period of time as a </a:t>
            </a:r>
            <a:r>
              <a:rPr lang="en-US" dirty="0">
                <a:hlinkClick r:id="rId8" tooltip="QBasic"/>
              </a:rPr>
              <a:t>QBasic</a:t>
            </a:r>
            <a:r>
              <a:rPr lang="en-US" dirty="0"/>
              <a:t> sample program. In 1992, </a:t>
            </a:r>
            <a:r>
              <a:rPr lang="en-US" i="1" dirty="0">
                <a:hlinkClick r:id="rId9" tooltip="Rattler Race"/>
              </a:rPr>
              <a:t>Rattler Race</a:t>
            </a:r>
            <a:r>
              <a:rPr lang="en-US" dirty="0"/>
              <a:t> was released as part of the second </a:t>
            </a:r>
            <a:r>
              <a:rPr lang="en-US" i="1" dirty="0">
                <a:hlinkClick r:id="rId10" tooltip="Microsoft Entertainment Pack"/>
              </a:rPr>
              <a:t>Microsoft Entertainment Pack</a:t>
            </a:r>
            <a:r>
              <a:rPr lang="en-US" dirty="0"/>
              <a:t>. It adds enemy snakes to the familiar apple-eating gameplay.</a:t>
            </a:r>
          </a:p>
          <a:p>
            <a:r>
              <a:rPr lang="en-US" i="1" dirty="0"/>
              <a:t>Meerca Chase</a:t>
            </a:r>
            <a:r>
              <a:rPr lang="en-US" dirty="0"/>
              <a:t> is a snake game available on </a:t>
            </a:r>
            <a:r>
              <a:rPr lang="en-US" dirty="0">
                <a:hlinkClick r:id="rId11" tooltip="Neopets"/>
              </a:rPr>
              <a:t>Neopets</a:t>
            </a:r>
            <a:r>
              <a:rPr lang="en-US" dirty="0"/>
              <a:t>.</a:t>
            </a:r>
          </a:p>
          <a:p>
            <a:r>
              <a:rPr lang="en-US" i="1" dirty="0">
                <a:hlinkClick r:id="rId12" tooltip="Slither.io"/>
              </a:rPr>
              <a:t>Slither.io</a:t>
            </a:r>
            <a:r>
              <a:rPr lang="en-US" dirty="0"/>
              <a:t> (2016) and </a:t>
            </a:r>
            <a:r>
              <a:rPr lang="en-US" i="1" dirty="0"/>
              <a:t>Little Big Snake</a:t>
            </a:r>
            <a:r>
              <a:rPr lang="en-US" dirty="0"/>
              <a:t> are popular multiplayer interpretations of </a:t>
            </a:r>
            <a:r>
              <a:rPr lang="en-US" i="1" dirty="0"/>
              <a:t>Snake.</a:t>
            </a:r>
            <a:endParaRPr lang="en-US" dirty="0"/>
          </a:p>
          <a:p>
            <a:r>
              <a:rPr lang="en-US" dirty="0"/>
              <a:t>In 2017, Google released their version of the game as an </a:t>
            </a:r>
            <a:r>
              <a:rPr lang="en-US" dirty="0">
                <a:hlinkClick r:id="rId13" tooltip="Easter egg (media)"/>
              </a:rPr>
              <a:t>easter egg</a:t>
            </a:r>
            <a:r>
              <a:rPr lang="en-US" dirty="0"/>
              <a:t>, whenever the phrases "snake", "play snake", "snake game" and "snake video game" are typed.</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Requirements</a:t>
            </a:r>
          </a:p>
        </p:txBody>
      </p:sp>
      <p:sp>
        <p:nvSpPr>
          <p:cNvPr id="3" name="Content Placeholder 2"/>
          <p:cNvSpPr>
            <a:spLocks noGrp="1"/>
          </p:cNvSpPr>
          <p:nvPr>
            <p:ph idx="1"/>
          </p:nvPr>
        </p:nvSpPr>
        <p:spPr/>
        <p:txBody>
          <a:bodyPr>
            <a:normAutofit fontScale="70000" lnSpcReduction="20000"/>
          </a:bodyPr>
          <a:lstStyle/>
          <a:p>
            <a:r>
              <a:rPr lang="en-US" sz="2400" dirty="0"/>
              <a:t>Snake Classic System Requirements (2021) - full specs, system checker and the gaming PC setup you need: Can I Run Snake Classic?</a:t>
            </a:r>
          </a:p>
          <a:p>
            <a:r>
              <a:rPr lang="en-US" sz="2400" b="1" dirty="0"/>
              <a:t>Snake Classic system requirements</a:t>
            </a:r>
          </a:p>
          <a:p>
            <a:r>
              <a:rPr lang="en-US" sz="2400" b="1" dirty="0"/>
              <a:t>Memory:</a:t>
            </a:r>
            <a:r>
              <a:rPr lang="en-US" sz="2400" dirty="0"/>
              <a:t> 4 GB</a:t>
            </a:r>
          </a:p>
          <a:p>
            <a:r>
              <a:rPr lang="en-US" sz="2400" b="1" dirty="0"/>
              <a:t>Graphics Card:</a:t>
            </a:r>
            <a:r>
              <a:rPr lang="en-US" sz="2400" dirty="0"/>
              <a:t> ATI FireGL T2-128</a:t>
            </a:r>
          </a:p>
          <a:p>
            <a:r>
              <a:rPr lang="en-US" sz="2400" b="1" dirty="0"/>
              <a:t>CPU:</a:t>
            </a:r>
            <a:r>
              <a:rPr lang="en-US" sz="2400" dirty="0"/>
              <a:t> Intel Pentium 4 2.00GHz</a:t>
            </a:r>
          </a:p>
          <a:p>
            <a:r>
              <a:rPr lang="en-US" sz="2400" b="1" dirty="0"/>
              <a:t>File Size:</a:t>
            </a:r>
            <a:r>
              <a:rPr lang="en-US" sz="2400" dirty="0"/>
              <a:t> 20 MB</a:t>
            </a:r>
          </a:p>
          <a:p>
            <a:r>
              <a:rPr lang="en-US" sz="2400" b="1" dirty="0"/>
              <a:t>OS:</a:t>
            </a:r>
            <a:r>
              <a:rPr lang="en-US" sz="2400" dirty="0"/>
              <a:t> Windows 7/8/10</a:t>
            </a:r>
          </a:p>
          <a:p>
            <a:r>
              <a:rPr lang="en-US" sz="2400" b="1" dirty="0"/>
              <a:t>Snake Classic minimum requirements</a:t>
            </a:r>
          </a:p>
          <a:p>
            <a:r>
              <a:rPr lang="en-US" sz="2400" b="1" dirty="0"/>
              <a:t>Memory:</a:t>
            </a:r>
            <a:r>
              <a:rPr lang="en-US" sz="2400" dirty="0"/>
              <a:t> 4 GB</a:t>
            </a:r>
          </a:p>
          <a:p>
            <a:r>
              <a:rPr lang="en-US" sz="2400" b="1" dirty="0"/>
              <a:t>Graphics Card:</a:t>
            </a:r>
            <a:r>
              <a:rPr lang="en-US" sz="2400" dirty="0"/>
              <a:t> ATI FireGL T2-128</a:t>
            </a:r>
          </a:p>
          <a:p>
            <a:r>
              <a:rPr lang="en-US" sz="2400" b="1" dirty="0"/>
              <a:t>CPU:</a:t>
            </a:r>
            <a:r>
              <a:rPr lang="en-US" sz="2400" dirty="0"/>
              <a:t> Intel Pentium 4 2.00GHz</a:t>
            </a:r>
          </a:p>
          <a:p>
            <a:r>
              <a:rPr lang="en-US" sz="2400" b="1" dirty="0"/>
              <a:t>File Size:</a:t>
            </a:r>
            <a:r>
              <a:rPr lang="en-US" sz="2400" dirty="0"/>
              <a:t> 20 MB</a:t>
            </a:r>
          </a:p>
          <a:p>
            <a:r>
              <a:rPr lang="en-US" sz="2400" b="1" dirty="0"/>
              <a:t>OS:</a:t>
            </a:r>
            <a:r>
              <a:rPr lang="en-US" sz="2400" dirty="0"/>
              <a:t> windows 7/8/10</a:t>
            </a:r>
          </a:p>
          <a:p>
            <a:r>
              <a:rPr lang="en-US" sz="2400" dirty="0"/>
              <a:t>Automatically test your computer against </a:t>
            </a:r>
            <a:r>
              <a:rPr lang="en-US" sz="2400" b="1" dirty="0"/>
              <a:t>Snake Classic system requirements</a:t>
            </a:r>
            <a:r>
              <a:rPr lang="en-US" sz="2400" dirty="0"/>
              <a:t>. Check if your PC can run the game with our free, easy-to-use detection tool or enter your system manually.</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Objectives</a:t>
            </a:r>
          </a:p>
        </p:txBody>
      </p:sp>
      <p:sp>
        <p:nvSpPr>
          <p:cNvPr id="3" name="Content Placeholder 2"/>
          <p:cNvSpPr>
            <a:spLocks noGrp="1"/>
          </p:cNvSpPr>
          <p:nvPr>
            <p:ph idx="1"/>
          </p:nvPr>
        </p:nvSpPr>
        <p:spPr/>
        <p:txBody>
          <a:bodyPr>
            <a:normAutofit fontScale="25000" lnSpcReduction="20000"/>
          </a:bodyPr>
          <a:lstStyle/>
          <a:p>
            <a:r>
              <a:rPr lang="en-US" sz="9600" dirty="0"/>
              <a:t>This campaign is designed for primary schools and aims to encourage children, parents and teachers to adopt walking, cycling, public transport or car sharing when travelling to and from school.</a:t>
            </a:r>
          </a:p>
          <a:p>
            <a:r>
              <a:rPr lang="en-US" sz="9600" dirty="0"/>
              <a:t>With this two-week campaign, we aim to break down negative perceptions, such as the concern about road safety, and promote sustainable modes as fun and healthy for both parents and children. The Traffic Snake Game was developed for primary schools. Every school can participate: big or small.</a:t>
            </a:r>
          </a:p>
          <a:p>
            <a:r>
              <a:rPr lang="en-US" sz="9600" dirty="0"/>
              <a:t>By walking and cycling, children become more aware of their surroundings and develop road safety skills as well as improve their ability to anticipate other users of the road. Furthermore, walking and cycling contributes to the recommended amount of daily exercise that children need. It also reduces congestion and parking pressure in school environment.</a:t>
            </a:r>
          </a:p>
          <a:p>
            <a:pPr>
              <a:buNone/>
            </a:pPr>
            <a:endParaRPr lang="en-US" sz="74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ER Diagram</a:t>
            </a:r>
          </a:p>
        </p:txBody>
      </p:sp>
      <p:pic>
        <p:nvPicPr>
          <p:cNvPr id="1027" name="Picture 3"/>
          <p:cNvPicPr>
            <a:picLocks noGrp="1" noChangeAspect="1" noChangeArrowheads="1"/>
          </p:cNvPicPr>
          <p:nvPr>
            <p:ph idx="1"/>
          </p:nvPr>
        </p:nvPicPr>
        <p:blipFill>
          <a:blip r:embed="rId2"/>
          <a:srcRect/>
          <a:stretch>
            <a:fillRect/>
          </a:stretch>
        </p:blipFill>
        <p:spPr bwMode="auto">
          <a:xfrm>
            <a:off x="762000" y="1371600"/>
            <a:ext cx="7467600" cy="4419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Features and About the Project</a:t>
            </a:r>
          </a:p>
        </p:txBody>
      </p:sp>
      <p:pic>
        <p:nvPicPr>
          <p:cNvPr id="2050" name="Picture 2"/>
          <p:cNvPicPr>
            <a:picLocks noGrp="1" noChangeAspect="1" noChangeArrowheads="1"/>
          </p:cNvPicPr>
          <p:nvPr>
            <p:ph idx="1"/>
          </p:nvPr>
        </p:nvPicPr>
        <p:blipFill>
          <a:blip r:embed="rId2"/>
          <a:srcRect/>
          <a:stretch>
            <a:fillRect/>
          </a:stretch>
        </p:blipFill>
        <p:spPr bwMode="auto">
          <a:xfrm>
            <a:off x="457200" y="1447800"/>
            <a:ext cx="8305800" cy="374126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869</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Agency FB</vt:lpstr>
      <vt:lpstr>Arial</vt:lpstr>
      <vt:lpstr>Calibri</vt:lpstr>
      <vt:lpstr>Office Theme</vt:lpstr>
      <vt:lpstr>PRESENTATION  ON  SNAKE GAME</vt:lpstr>
      <vt:lpstr>Contents</vt:lpstr>
      <vt:lpstr>Introduction</vt:lpstr>
      <vt:lpstr>History </vt:lpstr>
      <vt:lpstr>PowerPoint Presentation</vt:lpstr>
      <vt:lpstr>Requirements</vt:lpstr>
      <vt:lpstr>Objectives</vt:lpstr>
      <vt:lpstr>ER Diagram</vt:lpstr>
      <vt:lpstr>Features and About the Project</vt:lpstr>
      <vt:lpstr>Computer Graphics</vt:lpstr>
      <vt:lpstr>PowerPoint Presentation</vt:lpstr>
      <vt:lpstr>Testing and Screenshots</vt:lpstr>
      <vt:lpstr>PowerPoint Presentation</vt:lpstr>
      <vt:lpstr>Playing</vt:lpstr>
      <vt:lpstr>Future Scope of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SNAKE GAME</dc:title>
  <dc:creator>HP</dc:creator>
  <cp:lastModifiedBy>Ayushi Aggarwal</cp:lastModifiedBy>
  <cp:revision>4</cp:revision>
  <dcterms:created xsi:type="dcterms:W3CDTF">2021-05-11T16:53:20Z</dcterms:created>
  <dcterms:modified xsi:type="dcterms:W3CDTF">2022-06-24T09:44:57Z</dcterms:modified>
</cp:coreProperties>
</file>