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5836C-29F9-4DAA-9A86-E2F93AC8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898F74-4D61-4FA2-B2EC-E04F435AD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72FD1-7FA7-4494-A877-ABB5CE2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BA3BA-8F49-432E-AFC3-06B0CC04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68E32-4316-481A-BF1F-9D0D256F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23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99416-BB63-45AD-A819-4A8CDB5D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CD0308-1EE0-44D9-8E43-EF1703EC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EF775-5F2C-4911-B31B-17E10CF0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8F543-CA5E-4E71-BE85-A06D80B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885417-E27A-45CF-8BA0-3E030A0A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1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4E514-E98A-435C-8E32-D852D0A36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458BFD-8527-4FC7-BDA3-C293E37B1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98A67-C819-4A3F-97D1-7BD4E24C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AD11C-2898-4FA9-A60E-40C6D8D2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65499-E8FB-408B-81C4-1EB38DD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99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34D1C-A2FD-40ED-8A4B-EF6AB607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51DF28-F013-48C0-86CB-675B3603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42E32-103D-4317-8EF3-FD9BA5AF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92EAE-138F-4B3B-B0CF-560E9D64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666AFB-5381-4853-B32F-BDF0744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57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DD328-A279-4745-8F7D-C21393F9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FCB144-0AF4-4F31-A30E-95160F9B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39E8E-C86A-4842-AF1A-47DD11FB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4C14A3-7C49-4C8D-B7F7-B10AC708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323D6-0960-4108-970D-8240F232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7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F565D-EF73-41BE-AB32-32A8AC74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90E968-5277-4783-BB65-08B9F1500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C86951-6654-46DB-AAFE-E3754608F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0EA661-B932-433A-850E-C81144F4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9AFF88-0028-4895-BB31-29E50EFB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BE7372-BDFE-4F0A-9897-6A29F9B9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96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38255F-15C7-43A6-A287-10F8033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E48B4C-3B0B-4EFD-9874-378ABC5D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D8C06F-1CBA-4CDD-885E-D56BD3AB7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4F7C67-B144-4B69-BD16-957378E87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E93D0D-3131-473E-A6A0-EE81EC347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0145D8-967D-42FD-B99A-B8F1FAA0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7C9180-D8BF-4595-B8E3-82CE72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66E23D-D108-4F59-8A19-3B2B5503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9F9A9-AF27-4673-A343-C7F10E19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8B70D-5CD7-4E35-AA22-AE377445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57A0B-DEDF-426B-AF7B-CF035CCF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801EA9-4C03-462D-9DBA-BB3698F7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50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FB3217-CF54-4810-ADF8-ED20995F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A4BB77-C4CE-44B1-8B25-70EBBF1D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46266-3CF5-4D01-9F9A-06C7F8FF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10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1E52B-EA75-4350-90B9-D1FC901B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EFDC7-2F38-4854-99CC-06C6083F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BE5A23-6443-4216-8B5E-E2C447EC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6B2797-60AC-4FD5-AAF1-03A7F484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620E40-D376-4769-B81B-1508C161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03DB6A-AA58-4C90-9521-C1CE267A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27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F3F05-3D9F-4B98-BBE5-DD2C0852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994BA3-4A74-4FA0-99A8-867108562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DBACF9-65BC-4837-822F-961BAEBB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7D43E2-A8DB-4768-9DF1-7542698D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144EA4-E0C4-416F-B770-71F05711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8260AF-C9D1-484A-975F-CA189FE4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7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989C0C-DBE1-490F-851B-8B712888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CFD8AD-056A-4D01-8DD7-668DBE3F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6B7C2-AD65-460A-8421-FC4CF9408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569D6-C8AB-4765-98D9-1B243AFF3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36B1B-910B-4833-95D6-601E67492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59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0BFB021-1623-4A35-946E-66933028CBC3}"/>
              </a:ext>
            </a:extLst>
          </p:cNvPr>
          <p:cNvSpPr/>
          <p:nvPr/>
        </p:nvSpPr>
        <p:spPr>
          <a:xfrm>
            <a:off x="6399606" y="1823328"/>
            <a:ext cx="1838735" cy="9233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CPlayer_State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0DD6BDD-F786-4FF3-B845-1B3FA1BCA3E3}"/>
              </a:ext>
            </a:extLst>
          </p:cNvPr>
          <p:cNvSpPr/>
          <p:nvPr/>
        </p:nvSpPr>
        <p:spPr>
          <a:xfrm>
            <a:off x="3491933" y="1817233"/>
            <a:ext cx="1838735" cy="9233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CBoss_State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53502D-73E6-44B2-8B97-63772823FF14}"/>
              </a:ext>
            </a:extLst>
          </p:cNvPr>
          <p:cNvSpPr/>
          <p:nvPr/>
        </p:nvSpPr>
        <p:spPr>
          <a:xfrm>
            <a:off x="3793408" y="123115"/>
            <a:ext cx="4108196" cy="9233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CState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10E8EA-CEC1-4BE4-A55F-B8471C814BFA}"/>
              </a:ext>
            </a:extLst>
          </p:cNvPr>
          <p:cNvSpPr/>
          <p:nvPr/>
        </p:nvSpPr>
        <p:spPr>
          <a:xfrm>
            <a:off x="10053371" y="1823328"/>
            <a:ext cx="10999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CPlayer</a:t>
            </a:r>
            <a:endParaRPr kumimoji="1"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946997-F021-4777-8F86-FEF767F51598}"/>
              </a:ext>
            </a:extLst>
          </p:cNvPr>
          <p:cNvCxnSpPr/>
          <p:nvPr/>
        </p:nvCxnSpPr>
        <p:spPr>
          <a:xfrm flipV="1">
            <a:off x="7321792" y="1113183"/>
            <a:ext cx="0" cy="665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DD1F42-5286-46F4-8442-02663A53633C}"/>
              </a:ext>
            </a:extLst>
          </p:cNvPr>
          <p:cNvSpPr/>
          <p:nvPr/>
        </p:nvSpPr>
        <p:spPr>
          <a:xfrm>
            <a:off x="5965099" y="3597964"/>
            <a:ext cx="27133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CPlayer</a:t>
            </a:r>
            <a:r>
              <a:rPr lang="en-US" altLang="ja-JP" dirty="0" err="1"/>
              <a:t>_</a:t>
            </a:r>
            <a:r>
              <a:rPr kumimoji="1" lang="en-US" altLang="ja-JP" dirty="0" err="1"/>
              <a:t>State</a:t>
            </a:r>
            <a:r>
              <a:rPr lang="en-US" altLang="ja-JP" dirty="0" err="1"/>
              <a:t>_</a:t>
            </a:r>
            <a:r>
              <a:rPr kumimoji="1" lang="en-US" altLang="ja-JP" dirty="0" err="1"/>
              <a:t>Default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8CDA099-EB1F-4043-AE6E-75D6ECB70945}"/>
              </a:ext>
            </a:extLst>
          </p:cNvPr>
          <p:cNvCxnSpPr/>
          <p:nvPr/>
        </p:nvCxnSpPr>
        <p:spPr>
          <a:xfrm flipV="1">
            <a:off x="7325104" y="2837622"/>
            <a:ext cx="0" cy="665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CBE81C-3348-4A58-95BC-479CFA4576E0}"/>
              </a:ext>
            </a:extLst>
          </p:cNvPr>
          <p:cNvSpPr/>
          <p:nvPr/>
        </p:nvSpPr>
        <p:spPr>
          <a:xfrm>
            <a:off x="9211857" y="3597964"/>
            <a:ext cx="27829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CPlayer_State_Manager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F372AA-943A-45D7-9313-D47D64A6DC18}"/>
              </a:ext>
            </a:extLst>
          </p:cNvPr>
          <p:cNvCxnSpPr>
            <a:cxnSpLocks/>
          </p:cNvCxnSpPr>
          <p:nvPr/>
        </p:nvCxnSpPr>
        <p:spPr>
          <a:xfrm flipV="1">
            <a:off x="10619119" y="4738731"/>
            <a:ext cx="14914" cy="573733"/>
          </a:xfrm>
          <a:prstGeom prst="straightConnector1">
            <a:avLst/>
          </a:prstGeom>
          <a:ln w="76200">
            <a:solidFill>
              <a:srgbClr val="7030A0"/>
            </a:solidFill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40C96F0-E5E5-4D4B-93F4-087102590D34}"/>
              </a:ext>
            </a:extLst>
          </p:cNvPr>
          <p:cNvCxnSpPr>
            <a:cxnSpLocks/>
          </p:cNvCxnSpPr>
          <p:nvPr/>
        </p:nvCxnSpPr>
        <p:spPr>
          <a:xfrm flipH="1">
            <a:off x="7321789" y="4701210"/>
            <a:ext cx="1" cy="884582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08CF875-AB7B-4178-9C0C-09E856B19C0F}"/>
              </a:ext>
            </a:extLst>
          </p:cNvPr>
          <p:cNvSpPr txBox="1"/>
          <p:nvPr/>
        </p:nvSpPr>
        <p:spPr>
          <a:xfrm>
            <a:off x="0" y="5941631"/>
            <a:ext cx="605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CPlayer_State</a:t>
            </a:r>
            <a:r>
              <a:rPr lang="ja-JP" altLang="en-US" dirty="0">
                <a:solidFill>
                  <a:srgbClr val="FF0000"/>
                </a:solidFill>
              </a:rPr>
              <a:t>は</a:t>
            </a:r>
            <a:r>
              <a:rPr lang="en-US" altLang="ja-JP" dirty="0" err="1">
                <a:solidFill>
                  <a:srgbClr val="FF0000"/>
                </a:solidFill>
              </a:rPr>
              <a:t>CPlayer</a:t>
            </a:r>
            <a:r>
              <a:rPr lang="ja-JP" altLang="en-US" dirty="0">
                <a:solidFill>
                  <a:srgbClr val="FF0000"/>
                </a:solidFill>
              </a:rPr>
              <a:t>インスタンスにアクセスしたい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 err="1">
                <a:solidFill>
                  <a:schemeClr val="accent2"/>
                </a:solidFill>
              </a:rPr>
              <a:t>CPlayer</a:t>
            </a:r>
            <a:r>
              <a:rPr kumimoji="1" lang="ja-JP" altLang="en-US" dirty="0">
                <a:solidFill>
                  <a:schemeClr val="accent2"/>
                </a:solidFill>
              </a:rPr>
              <a:t>は</a:t>
            </a:r>
            <a:r>
              <a:rPr kumimoji="1" lang="en-US" altLang="ja-JP" dirty="0" err="1">
                <a:solidFill>
                  <a:schemeClr val="accent2"/>
                </a:solidFill>
              </a:rPr>
              <a:t>Cplayer_State_Manager</a:t>
            </a:r>
            <a:r>
              <a:rPr kumimoji="1" lang="ja-JP" altLang="en-US" dirty="0">
                <a:solidFill>
                  <a:schemeClr val="accent2"/>
                </a:solidFill>
              </a:rPr>
              <a:t>インスタンスを持つ</a:t>
            </a:r>
            <a:endParaRPr kumimoji="1" lang="en-US" altLang="ja-JP" dirty="0">
              <a:solidFill>
                <a:srgbClr val="7030A0"/>
              </a:solidFill>
            </a:endParaRPr>
          </a:p>
          <a:p>
            <a:r>
              <a:rPr lang="en-US" altLang="ja-JP" dirty="0" err="1">
                <a:solidFill>
                  <a:srgbClr val="7030A0"/>
                </a:solidFill>
              </a:rPr>
              <a:t>CPlayer_State_Manager</a:t>
            </a:r>
            <a:r>
              <a:rPr lang="ja-JP" altLang="en-US" dirty="0">
                <a:solidFill>
                  <a:srgbClr val="7030A0"/>
                </a:solidFill>
              </a:rPr>
              <a:t>は</a:t>
            </a:r>
            <a:r>
              <a:rPr lang="en-US" altLang="ja-JP" dirty="0" err="1">
                <a:solidFill>
                  <a:srgbClr val="7030A0"/>
                </a:solidFill>
              </a:rPr>
              <a:t>Cplayer_State</a:t>
            </a:r>
            <a:r>
              <a:rPr lang="ja-JP" altLang="en-US" dirty="0">
                <a:solidFill>
                  <a:srgbClr val="7030A0"/>
                </a:solidFill>
              </a:rPr>
              <a:t>ポインタを持つ</a:t>
            </a:r>
            <a:endParaRPr lang="en-US" altLang="ja-JP" dirty="0">
              <a:solidFill>
                <a:srgbClr val="7030A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D9C2CD-B365-441A-A16C-4DE5EF8FF511}"/>
              </a:ext>
            </a:extLst>
          </p:cNvPr>
          <p:cNvCxnSpPr>
            <a:cxnSpLocks/>
          </p:cNvCxnSpPr>
          <p:nvPr/>
        </p:nvCxnSpPr>
        <p:spPr>
          <a:xfrm flipV="1">
            <a:off x="10618250" y="2965172"/>
            <a:ext cx="0" cy="500270"/>
          </a:xfrm>
          <a:prstGeom prst="straightConnector1">
            <a:avLst/>
          </a:prstGeom>
          <a:ln w="76200">
            <a:solidFill>
              <a:schemeClr val="accent2"/>
            </a:solidFill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2B80282-71B1-46E9-90B4-52E924307569}"/>
              </a:ext>
            </a:extLst>
          </p:cNvPr>
          <p:cNvSpPr/>
          <p:nvPr/>
        </p:nvSpPr>
        <p:spPr>
          <a:xfrm>
            <a:off x="9351820" y="5389168"/>
            <a:ext cx="25328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 </a:t>
            </a:r>
            <a:r>
              <a:rPr kumimoji="1" lang="en-US" altLang="ja-JP" dirty="0" err="1"/>
              <a:t>CPlayer_State</a:t>
            </a:r>
            <a:r>
              <a:rPr lang="en-US" altLang="ja-JP" dirty="0"/>
              <a:t> )</a:t>
            </a:r>
          </a:p>
          <a:p>
            <a:pPr algn="ctr"/>
            <a:r>
              <a:rPr kumimoji="1" lang="ja-JP" altLang="en-US" dirty="0"/>
              <a:t>型情報</a:t>
            </a:r>
            <a:r>
              <a:rPr lang="ja-JP" altLang="en-US" dirty="0"/>
              <a:t>だけ前方宣言</a:t>
            </a:r>
            <a:endParaRPr kumimoji="1" lang="en-US" altLang="ja-JP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7B2649E-41BD-468A-8B1F-7840CDB8C267}"/>
              </a:ext>
            </a:extLst>
          </p:cNvPr>
          <p:cNvCxnSpPr>
            <a:cxnSpLocks/>
          </p:cNvCxnSpPr>
          <p:nvPr/>
        </p:nvCxnSpPr>
        <p:spPr>
          <a:xfrm flipH="1">
            <a:off x="8506193" y="2373296"/>
            <a:ext cx="1352523" cy="0"/>
          </a:xfrm>
          <a:prstGeom prst="straightConnector1">
            <a:avLst/>
          </a:prstGeom>
          <a:ln w="76200">
            <a:solidFill>
              <a:srgbClr val="FF0000"/>
            </a:solidFill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7000D83-0F97-497B-9664-DFCC3856E297}"/>
              </a:ext>
            </a:extLst>
          </p:cNvPr>
          <p:cNvCxnSpPr>
            <a:cxnSpLocks/>
          </p:cNvCxnSpPr>
          <p:nvPr/>
        </p:nvCxnSpPr>
        <p:spPr>
          <a:xfrm flipH="1">
            <a:off x="4411302" y="2857501"/>
            <a:ext cx="1" cy="884582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612A090-5379-4C59-B227-4C499B52E868}"/>
              </a:ext>
            </a:extLst>
          </p:cNvPr>
          <p:cNvCxnSpPr>
            <a:cxnSpLocks/>
          </p:cNvCxnSpPr>
          <p:nvPr/>
        </p:nvCxnSpPr>
        <p:spPr>
          <a:xfrm>
            <a:off x="2339812" y="2286002"/>
            <a:ext cx="784373" cy="0"/>
          </a:xfrm>
          <a:prstGeom prst="straightConnector1">
            <a:avLst/>
          </a:prstGeom>
          <a:ln w="76200">
            <a:solidFill>
              <a:srgbClr val="FF0000"/>
            </a:solidFill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8239AA0-1A71-4073-8EFB-661317014C42}"/>
              </a:ext>
            </a:extLst>
          </p:cNvPr>
          <p:cNvSpPr/>
          <p:nvPr/>
        </p:nvSpPr>
        <p:spPr>
          <a:xfrm>
            <a:off x="1056008" y="1828802"/>
            <a:ext cx="10999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CBoss</a:t>
            </a:r>
            <a:endParaRPr kumimoji="1" lang="en-US" altLang="ja-JP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06FFF6D-CD4E-4503-930F-5FE10B6C9879}"/>
              </a:ext>
            </a:extLst>
          </p:cNvPr>
          <p:cNvCxnSpPr>
            <a:cxnSpLocks/>
          </p:cNvCxnSpPr>
          <p:nvPr/>
        </p:nvCxnSpPr>
        <p:spPr>
          <a:xfrm flipH="1">
            <a:off x="1594822" y="4644886"/>
            <a:ext cx="1" cy="884582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6039041-4A80-4700-8DF8-19F07E066597}"/>
              </a:ext>
            </a:extLst>
          </p:cNvPr>
          <p:cNvSpPr/>
          <p:nvPr/>
        </p:nvSpPr>
        <p:spPr>
          <a:xfrm>
            <a:off x="203344" y="3597964"/>
            <a:ext cx="27829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CBoss_State_Manager</a:t>
            </a:r>
            <a:endParaRPr kumimoji="1"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9001569-7147-43F6-92F3-24C97917027C}"/>
              </a:ext>
            </a:extLst>
          </p:cNvPr>
          <p:cNvCxnSpPr>
            <a:cxnSpLocks/>
          </p:cNvCxnSpPr>
          <p:nvPr/>
        </p:nvCxnSpPr>
        <p:spPr>
          <a:xfrm flipV="1">
            <a:off x="1609737" y="2965172"/>
            <a:ext cx="0" cy="500270"/>
          </a:xfrm>
          <a:prstGeom prst="straightConnector1">
            <a:avLst/>
          </a:prstGeom>
          <a:ln w="76200">
            <a:solidFill>
              <a:schemeClr val="accent2"/>
            </a:solidFill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036D79C-048B-4ADC-BAAD-19F3124F5DFD}"/>
              </a:ext>
            </a:extLst>
          </p:cNvPr>
          <p:cNvCxnSpPr/>
          <p:nvPr/>
        </p:nvCxnSpPr>
        <p:spPr>
          <a:xfrm flipV="1">
            <a:off x="4411302" y="1113183"/>
            <a:ext cx="0" cy="665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9C1E7CB-70F8-482F-B9D0-E871AC8AE669}"/>
              </a:ext>
            </a:extLst>
          </p:cNvPr>
          <p:cNvSpPr/>
          <p:nvPr/>
        </p:nvSpPr>
        <p:spPr>
          <a:xfrm>
            <a:off x="6854037" y="554432"/>
            <a:ext cx="4715639" cy="4860235"/>
          </a:xfrm>
          <a:custGeom>
            <a:avLst/>
            <a:gdLst>
              <a:gd name="connsiteX0" fmla="*/ 0 w 4715639"/>
              <a:gd name="connsiteY0" fmla="*/ 0 h 4860235"/>
              <a:gd name="connsiteX1" fmla="*/ 815009 w 4715639"/>
              <a:gd name="connsiteY1" fmla="*/ 19878 h 4860235"/>
              <a:gd name="connsiteX2" fmla="*/ 894522 w 4715639"/>
              <a:gd name="connsiteY2" fmla="*/ 39757 h 4860235"/>
              <a:gd name="connsiteX3" fmla="*/ 964096 w 4715639"/>
              <a:gd name="connsiteY3" fmla="*/ 49696 h 4860235"/>
              <a:gd name="connsiteX4" fmla="*/ 1152939 w 4715639"/>
              <a:gd name="connsiteY4" fmla="*/ 69574 h 4860235"/>
              <a:gd name="connsiteX5" fmla="*/ 1252331 w 4715639"/>
              <a:gd name="connsiteY5" fmla="*/ 109331 h 4860235"/>
              <a:gd name="connsiteX6" fmla="*/ 1311965 w 4715639"/>
              <a:gd name="connsiteY6" fmla="*/ 168965 h 4860235"/>
              <a:gd name="connsiteX7" fmla="*/ 1331844 w 4715639"/>
              <a:gd name="connsiteY7" fmla="*/ 188844 h 4860235"/>
              <a:gd name="connsiteX8" fmla="*/ 1371600 w 4715639"/>
              <a:gd name="connsiteY8" fmla="*/ 248478 h 4860235"/>
              <a:gd name="connsiteX9" fmla="*/ 1391478 w 4715639"/>
              <a:gd name="connsiteY9" fmla="*/ 327992 h 4860235"/>
              <a:gd name="connsiteX10" fmla="*/ 1421296 w 4715639"/>
              <a:gd name="connsiteY10" fmla="*/ 347870 h 4860235"/>
              <a:gd name="connsiteX11" fmla="*/ 1470991 w 4715639"/>
              <a:gd name="connsiteY11" fmla="*/ 437322 h 4860235"/>
              <a:gd name="connsiteX12" fmla="*/ 1490870 w 4715639"/>
              <a:gd name="connsiteY12" fmla="*/ 467139 h 4860235"/>
              <a:gd name="connsiteX13" fmla="*/ 1500809 w 4715639"/>
              <a:gd name="connsiteY13" fmla="*/ 496957 h 4860235"/>
              <a:gd name="connsiteX14" fmla="*/ 1520687 w 4715639"/>
              <a:gd name="connsiteY14" fmla="*/ 536713 h 4860235"/>
              <a:gd name="connsiteX15" fmla="*/ 1550505 w 4715639"/>
              <a:gd name="connsiteY15" fmla="*/ 616226 h 4860235"/>
              <a:gd name="connsiteX16" fmla="*/ 1560444 w 4715639"/>
              <a:gd name="connsiteY16" fmla="*/ 884583 h 4860235"/>
              <a:gd name="connsiteX17" fmla="*/ 1580322 w 4715639"/>
              <a:gd name="connsiteY17" fmla="*/ 924339 h 4860235"/>
              <a:gd name="connsiteX18" fmla="*/ 1590261 w 4715639"/>
              <a:gd name="connsiteY18" fmla="*/ 1053548 h 4860235"/>
              <a:gd name="connsiteX19" fmla="*/ 1610139 w 4715639"/>
              <a:gd name="connsiteY19" fmla="*/ 1162878 h 4860235"/>
              <a:gd name="connsiteX20" fmla="*/ 1630018 w 4715639"/>
              <a:gd name="connsiteY20" fmla="*/ 1182757 h 4860235"/>
              <a:gd name="connsiteX21" fmla="*/ 1639957 w 4715639"/>
              <a:gd name="connsiteY21" fmla="*/ 1222513 h 4860235"/>
              <a:gd name="connsiteX22" fmla="*/ 1649896 w 4715639"/>
              <a:gd name="connsiteY22" fmla="*/ 1272209 h 4860235"/>
              <a:gd name="connsiteX23" fmla="*/ 1709531 w 4715639"/>
              <a:gd name="connsiteY23" fmla="*/ 1321905 h 4860235"/>
              <a:gd name="connsiteX24" fmla="*/ 1808922 w 4715639"/>
              <a:gd name="connsiteY24" fmla="*/ 1351722 h 4860235"/>
              <a:gd name="connsiteX25" fmla="*/ 1908313 w 4715639"/>
              <a:gd name="connsiteY25" fmla="*/ 1371600 h 4860235"/>
              <a:gd name="connsiteX26" fmla="*/ 1938131 w 4715639"/>
              <a:gd name="connsiteY26" fmla="*/ 1381539 h 4860235"/>
              <a:gd name="connsiteX27" fmla="*/ 2017644 w 4715639"/>
              <a:gd name="connsiteY27" fmla="*/ 1421296 h 4860235"/>
              <a:gd name="connsiteX28" fmla="*/ 2156791 w 4715639"/>
              <a:gd name="connsiteY28" fmla="*/ 1441174 h 4860235"/>
              <a:gd name="connsiteX29" fmla="*/ 2226365 w 4715639"/>
              <a:gd name="connsiteY29" fmla="*/ 1451113 h 4860235"/>
              <a:gd name="connsiteX30" fmla="*/ 3230218 w 4715639"/>
              <a:gd name="connsiteY30" fmla="*/ 1461052 h 4860235"/>
              <a:gd name="connsiteX31" fmla="*/ 3707296 w 4715639"/>
              <a:gd name="connsiteY31" fmla="*/ 1480931 h 4860235"/>
              <a:gd name="connsiteX32" fmla="*/ 3816626 w 4715639"/>
              <a:gd name="connsiteY32" fmla="*/ 1500809 h 4860235"/>
              <a:gd name="connsiteX33" fmla="*/ 3896139 w 4715639"/>
              <a:gd name="connsiteY33" fmla="*/ 1510748 h 4860235"/>
              <a:gd name="connsiteX34" fmla="*/ 4134678 w 4715639"/>
              <a:gd name="connsiteY34" fmla="*/ 1530626 h 4860235"/>
              <a:gd name="connsiteX35" fmla="*/ 4234070 w 4715639"/>
              <a:gd name="connsiteY35" fmla="*/ 1560444 h 4860235"/>
              <a:gd name="connsiteX36" fmla="*/ 4283765 w 4715639"/>
              <a:gd name="connsiteY36" fmla="*/ 1580322 h 4860235"/>
              <a:gd name="connsiteX37" fmla="*/ 4313583 w 4715639"/>
              <a:gd name="connsiteY37" fmla="*/ 1590261 h 4860235"/>
              <a:gd name="connsiteX38" fmla="*/ 4383157 w 4715639"/>
              <a:gd name="connsiteY38" fmla="*/ 1620078 h 4860235"/>
              <a:gd name="connsiteX39" fmla="*/ 4442791 w 4715639"/>
              <a:gd name="connsiteY39" fmla="*/ 1669774 h 4860235"/>
              <a:gd name="connsiteX40" fmla="*/ 4472609 w 4715639"/>
              <a:gd name="connsiteY40" fmla="*/ 1679713 h 4860235"/>
              <a:gd name="connsiteX41" fmla="*/ 4502426 w 4715639"/>
              <a:gd name="connsiteY41" fmla="*/ 1739348 h 4860235"/>
              <a:gd name="connsiteX42" fmla="*/ 4512365 w 4715639"/>
              <a:gd name="connsiteY42" fmla="*/ 1779105 h 4860235"/>
              <a:gd name="connsiteX43" fmla="*/ 4542183 w 4715639"/>
              <a:gd name="connsiteY43" fmla="*/ 1789044 h 4860235"/>
              <a:gd name="connsiteX44" fmla="*/ 4581939 w 4715639"/>
              <a:gd name="connsiteY44" fmla="*/ 1848678 h 4860235"/>
              <a:gd name="connsiteX45" fmla="*/ 4601818 w 4715639"/>
              <a:gd name="connsiteY45" fmla="*/ 1868557 h 4860235"/>
              <a:gd name="connsiteX46" fmla="*/ 4641574 w 4715639"/>
              <a:gd name="connsiteY46" fmla="*/ 1928192 h 4860235"/>
              <a:gd name="connsiteX47" fmla="*/ 4651513 w 4715639"/>
              <a:gd name="connsiteY47" fmla="*/ 1967948 h 4860235"/>
              <a:gd name="connsiteX48" fmla="*/ 4681331 w 4715639"/>
              <a:gd name="connsiteY48" fmla="*/ 1987826 h 4860235"/>
              <a:gd name="connsiteX49" fmla="*/ 4691270 w 4715639"/>
              <a:gd name="connsiteY49" fmla="*/ 2037522 h 4860235"/>
              <a:gd name="connsiteX50" fmla="*/ 4711148 w 4715639"/>
              <a:gd name="connsiteY50" fmla="*/ 2136913 h 4860235"/>
              <a:gd name="connsiteX51" fmla="*/ 4681331 w 4715639"/>
              <a:gd name="connsiteY51" fmla="*/ 3836505 h 4860235"/>
              <a:gd name="connsiteX52" fmla="*/ 4661452 w 4715639"/>
              <a:gd name="connsiteY52" fmla="*/ 3945835 h 4860235"/>
              <a:gd name="connsiteX53" fmla="*/ 4651513 w 4715639"/>
              <a:gd name="connsiteY53" fmla="*/ 4015409 h 4860235"/>
              <a:gd name="connsiteX54" fmla="*/ 4661452 w 4715639"/>
              <a:gd name="connsiteY54" fmla="*/ 4860235 h 486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715639" h="4860235">
                <a:moveTo>
                  <a:pt x="0" y="0"/>
                </a:moveTo>
                <a:cubicBezTo>
                  <a:pt x="271670" y="6626"/>
                  <a:pt x="543527" y="7812"/>
                  <a:pt x="815009" y="19878"/>
                </a:cubicBezTo>
                <a:cubicBezTo>
                  <a:pt x="842302" y="21091"/>
                  <a:pt x="867732" y="34399"/>
                  <a:pt x="894522" y="39757"/>
                </a:cubicBezTo>
                <a:cubicBezTo>
                  <a:pt x="917494" y="44351"/>
                  <a:pt x="940905" y="46383"/>
                  <a:pt x="964096" y="49696"/>
                </a:cubicBezTo>
                <a:cubicBezTo>
                  <a:pt x="1056836" y="80609"/>
                  <a:pt x="919902" y="37797"/>
                  <a:pt x="1152939" y="69574"/>
                </a:cubicBezTo>
                <a:cubicBezTo>
                  <a:pt x="1175765" y="72687"/>
                  <a:pt x="1229800" y="95249"/>
                  <a:pt x="1252331" y="109331"/>
                </a:cubicBezTo>
                <a:cubicBezTo>
                  <a:pt x="1307905" y="144065"/>
                  <a:pt x="1278383" y="126988"/>
                  <a:pt x="1311965" y="168965"/>
                </a:cubicBezTo>
                <a:cubicBezTo>
                  <a:pt x="1317819" y="176283"/>
                  <a:pt x="1326221" y="181347"/>
                  <a:pt x="1331844" y="188844"/>
                </a:cubicBezTo>
                <a:cubicBezTo>
                  <a:pt x="1346178" y="207956"/>
                  <a:pt x="1371600" y="248478"/>
                  <a:pt x="1371600" y="248478"/>
                </a:cubicBezTo>
                <a:cubicBezTo>
                  <a:pt x="1372095" y="250952"/>
                  <a:pt x="1383328" y="317805"/>
                  <a:pt x="1391478" y="327992"/>
                </a:cubicBezTo>
                <a:cubicBezTo>
                  <a:pt x="1398940" y="337320"/>
                  <a:pt x="1411357" y="341244"/>
                  <a:pt x="1421296" y="347870"/>
                </a:cubicBezTo>
                <a:cubicBezTo>
                  <a:pt x="1438789" y="400350"/>
                  <a:pt x="1425425" y="368973"/>
                  <a:pt x="1470991" y="437322"/>
                </a:cubicBezTo>
                <a:lnTo>
                  <a:pt x="1490870" y="467139"/>
                </a:lnTo>
                <a:cubicBezTo>
                  <a:pt x="1494183" y="477078"/>
                  <a:pt x="1496682" y="487327"/>
                  <a:pt x="1500809" y="496957"/>
                </a:cubicBezTo>
                <a:cubicBezTo>
                  <a:pt x="1506645" y="510575"/>
                  <a:pt x="1516430" y="522522"/>
                  <a:pt x="1520687" y="536713"/>
                </a:cubicBezTo>
                <a:cubicBezTo>
                  <a:pt x="1545286" y="618710"/>
                  <a:pt x="1510275" y="575998"/>
                  <a:pt x="1550505" y="616226"/>
                </a:cubicBezTo>
                <a:cubicBezTo>
                  <a:pt x="1553818" y="705678"/>
                  <a:pt x="1551822" y="795486"/>
                  <a:pt x="1560444" y="884583"/>
                </a:cubicBezTo>
                <a:cubicBezTo>
                  <a:pt x="1561871" y="899330"/>
                  <a:pt x="1577747" y="909748"/>
                  <a:pt x="1580322" y="924339"/>
                </a:cubicBezTo>
                <a:cubicBezTo>
                  <a:pt x="1587829" y="966879"/>
                  <a:pt x="1585963" y="1010565"/>
                  <a:pt x="1590261" y="1053548"/>
                </a:cubicBezTo>
                <a:cubicBezTo>
                  <a:pt x="1590983" y="1060766"/>
                  <a:pt x="1601019" y="1144638"/>
                  <a:pt x="1610139" y="1162878"/>
                </a:cubicBezTo>
                <a:cubicBezTo>
                  <a:pt x="1614330" y="1171260"/>
                  <a:pt x="1623392" y="1176131"/>
                  <a:pt x="1630018" y="1182757"/>
                </a:cubicBezTo>
                <a:cubicBezTo>
                  <a:pt x="1633331" y="1196009"/>
                  <a:pt x="1636994" y="1209178"/>
                  <a:pt x="1639957" y="1222513"/>
                </a:cubicBezTo>
                <a:cubicBezTo>
                  <a:pt x="1643622" y="1239004"/>
                  <a:pt x="1642341" y="1257099"/>
                  <a:pt x="1649896" y="1272209"/>
                </a:cubicBezTo>
                <a:cubicBezTo>
                  <a:pt x="1656583" y="1285584"/>
                  <a:pt x="1694854" y="1315382"/>
                  <a:pt x="1709531" y="1321905"/>
                </a:cubicBezTo>
                <a:cubicBezTo>
                  <a:pt x="1732779" y="1332238"/>
                  <a:pt x="1781007" y="1345740"/>
                  <a:pt x="1808922" y="1351722"/>
                </a:cubicBezTo>
                <a:cubicBezTo>
                  <a:pt x="1841958" y="1358801"/>
                  <a:pt x="1876260" y="1360916"/>
                  <a:pt x="1908313" y="1371600"/>
                </a:cubicBezTo>
                <a:lnTo>
                  <a:pt x="1938131" y="1381539"/>
                </a:lnTo>
                <a:cubicBezTo>
                  <a:pt x="1969646" y="1402550"/>
                  <a:pt x="1976493" y="1410073"/>
                  <a:pt x="2017644" y="1421296"/>
                </a:cubicBezTo>
                <a:cubicBezTo>
                  <a:pt x="2042694" y="1428128"/>
                  <a:pt x="2138042" y="1438674"/>
                  <a:pt x="2156791" y="1441174"/>
                </a:cubicBezTo>
                <a:cubicBezTo>
                  <a:pt x="2180012" y="1444270"/>
                  <a:pt x="2202942" y="1450679"/>
                  <a:pt x="2226365" y="1451113"/>
                </a:cubicBezTo>
                <a:lnTo>
                  <a:pt x="3230218" y="1461052"/>
                </a:lnTo>
                <a:cubicBezTo>
                  <a:pt x="3484955" y="1492897"/>
                  <a:pt x="3066222" y="1443221"/>
                  <a:pt x="3707296" y="1480931"/>
                </a:cubicBezTo>
                <a:cubicBezTo>
                  <a:pt x="3744273" y="1483106"/>
                  <a:pt x="3780038" y="1495032"/>
                  <a:pt x="3816626" y="1500809"/>
                </a:cubicBezTo>
                <a:cubicBezTo>
                  <a:pt x="3843010" y="1504975"/>
                  <a:pt x="3869635" y="1507435"/>
                  <a:pt x="3896139" y="1510748"/>
                </a:cubicBezTo>
                <a:cubicBezTo>
                  <a:pt x="4005175" y="1547092"/>
                  <a:pt x="3828139" y="1491072"/>
                  <a:pt x="4134678" y="1530626"/>
                </a:cubicBezTo>
                <a:cubicBezTo>
                  <a:pt x="4168983" y="1535053"/>
                  <a:pt x="4201256" y="1549506"/>
                  <a:pt x="4234070" y="1560444"/>
                </a:cubicBezTo>
                <a:cubicBezTo>
                  <a:pt x="4250995" y="1566086"/>
                  <a:pt x="4267060" y="1574058"/>
                  <a:pt x="4283765" y="1580322"/>
                </a:cubicBezTo>
                <a:cubicBezTo>
                  <a:pt x="4293575" y="1584001"/>
                  <a:pt x="4303953" y="1586134"/>
                  <a:pt x="4313583" y="1590261"/>
                </a:cubicBezTo>
                <a:cubicBezTo>
                  <a:pt x="4399556" y="1627106"/>
                  <a:pt x="4313228" y="1596769"/>
                  <a:pt x="4383157" y="1620078"/>
                </a:cubicBezTo>
                <a:cubicBezTo>
                  <a:pt x="4403611" y="1640533"/>
                  <a:pt x="4415225" y="1654022"/>
                  <a:pt x="4442791" y="1669774"/>
                </a:cubicBezTo>
                <a:cubicBezTo>
                  <a:pt x="4451888" y="1674972"/>
                  <a:pt x="4462670" y="1676400"/>
                  <a:pt x="4472609" y="1679713"/>
                </a:cubicBezTo>
                <a:cubicBezTo>
                  <a:pt x="4494388" y="1712383"/>
                  <a:pt x="4492139" y="1703343"/>
                  <a:pt x="4502426" y="1739348"/>
                </a:cubicBezTo>
                <a:cubicBezTo>
                  <a:pt x="4506179" y="1752483"/>
                  <a:pt x="4503832" y="1768438"/>
                  <a:pt x="4512365" y="1779105"/>
                </a:cubicBezTo>
                <a:cubicBezTo>
                  <a:pt x="4518910" y="1787286"/>
                  <a:pt x="4532244" y="1785731"/>
                  <a:pt x="4542183" y="1789044"/>
                </a:cubicBezTo>
                <a:cubicBezTo>
                  <a:pt x="4555435" y="1808922"/>
                  <a:pt x="4565046" y="1831785"/>
                  <a:pt x="4581939" y="1848678"/>
                </a:cubicBezTo>
                <a:cubicBezTo>
                  <a:pt x="4588565" y="1855304"/>
                  <a:pt x="4596195" y="1861060"/>
                  <a:pt x="4601818" y="1868557"/>
                </a:cubicBezTo>
                <a:cubicBezTo>
                  <a:pt x="4616152" y="1887670"/>
                  <a:pt x="4641574" y="1928192"/>
                  <a:pt x="4641574" y="1928192"/>
                </a:cubicBezTo>
                <a:cubicBezTo>
                  <a:pt x="4644887" y="1941444"/>
                  <a:pt x="4643936" y="1956582"/>
                  <a:pt x="4651513" y="1967948"/>
                </a:cubicBezTo>
                <a:cubicBezTo>
                  <a:pt x="4658139" y="1977887"/>
                  <a:pt x="4675404" y="1977454"/>
                  <a:pt x="4681331" y="1987826"/>
                </a:cubicBezTo>
                <a:cubicBezTo>
                  <a:pt x="4689713" y="2002494"/>
                  <a:pt x="4688493" y="2020858"/>
                  <a:pt x="4691270" y="2037522"/>
                </a:cubicBezTo>
                <a:cubicBezTo>
                  <a:pt x="4706497" y="2128888"/>
                  <a:pt x="4692098" y="2079764"/>
                  <a:pt x="4711148" y="2136913"/>
                </a:cubicBezTo>
                <a:cubicBezTo>
                  <a:pt x="4709306" y="2402189"/>
                  <a:pt x="4734813" y="3328437"/>
                  <a:pt x="4681331" y="3836505"/>
                </a:cubicBezTo>
                <a:cubicBezTo>
                  <a:pt x="4677453" y="3873342"/>
                  <a:pt x="4667542" y="3909298"/>
                  <a:pt x="4661452" y="3945835"/>
                </a:cubicBezTo>
                <a:cubicBezTo>
                  <a:pt x="4657601" y="3968943"/>
                  <a:pt x="4654826" y="3992218"/>
                  <a:pt x="4651513" y="4015409"/>
                </a:cubicBezTo>
                <a:cubicBezTo>
                  <a:pt x="4662050" y="4774092"/>
                  <a:pt x="4661452" y="4492464"/>
                  <a:pt x="4661452" y="4860235"/>
                </a:cubicBezTo>
              </a:path>
            </a:pathLst>
          </a:custGeom>
          <a:ln w="76200"/>
          <a:effectLst>
            <a:glow rad="101600">
              <a:schemeClr val="tx1">
                <a:alpha val="6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3DB3C1D-B010-47D9-9511-1FBA9F4A290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15609" y="4055164"/>
            <a:ext cx="349490" cy="25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BE5AE4-F8F4-48C3-AF77-48220C2CC645}"/>
              </a:ext>
            </a:extLst>
          </p:cNvPr>
          <p:cNvSpPr txBox="1"/>
          <p:nvPr/>
        </p:nvSpPr>
        <p:spPr>
          <a:xfrm>
            <a:off x="3406563" y="4345583"/>
            <a:ext cx="2787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CPlayer_State</a:t>
            </a:r>
            <a:r>
              <a:rPr lang="ja-JP" altLang="en-US" sz="1400" dirty="0"/>
              <a:t>の派生クラスは</a:t>
            </a:r>
            <a:endParaRPr kumimoji="1" lang="en-US" altLang="ja-JP" sz="1400" dirty="0"/>
          </a:p>
          <a:p>
            <a:r>
              <a:rPr kumimoji="1" lang="en-US" altLang="ja-JP" sz="1400" dirty="0" err="1"/>
              <a:t>CPlayer</a:t>
            </a:r>
            <a:r>
              <a:rPr kumimoji="1" lang="ja-JP" altLang="en-US" sz="1400" dirty="0"/>
              <a:t>の情報をいじりたい</a:t>
            </a:r>
            <a:r>
              <a:rPr kumimoji="1" lang="en-US" altLang="ja-JP" sz="1400" dirty="0"/>
              <a:t>…</a:t>
            </a:r>
          </a:p>
          <a:p>
            <a:r>
              <a:rPr lang="en-US" altLang="ja-JP" sz="1400" dirty="0" err="1"/>
              <a:t>CPlayer_State</a:t>
            </a:r>
            <a:r>
              <a:rPr lang="ja-JP" altLang="en-US" sz="1400" dirty="0"/>
              <a:t>が</a:t>
            </a:r>
            <a:r>
              <a:rPr lang="en-US" altLang="ja-JP" sz="1400" dirty="0"/>
              <a:t>protected</a:t>
            </a:r>
            <a:r>
              <a:rPr lang="ja-JP" altLang="en-US" sz="1400" dirty="0"/>
              <a:t>で</a:t>
            </a:r>
            <a:endParaRPr lang="en-US" altLang="ja-JP" sz="1400" dirty="0"/>
          </a:p>
          <a:p>
            <a:r>
              <a:rPr lang="en-US" altLang="ja-JP" sz="1400" dirty="0" err="1"/>
              <a:t>CPlayer</a:t>
            </a:r>
            <a:r>
              <a:rPr lang="ja-JP" altLang="en-US" sz="1400" dirty="0"/>
              <a:t>のインスタンスを持とう</a:t>
            </a:r>
            <a:endParaRPr kumimoji="1"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20E94E-30A2-4400-8F63-6960CA1F5E12}"/>
              </a:ext>
            </a:extLst>
          </p:cNvPr>
          <p:cNvCxnSpPr>
            <a:cxnSpLocks/>
          </p:cNvCxnSpPr>
          <p:nvPr/>
        </p:nvCxnSpPr>
        <p:spPr>
          <a:xfrm flipH="1">
            <a:off x="9245254" y="4526635"/>
            <a:ext cx="357980" cy="30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FBA1D9-8F10-41E4-97ED-E85FB2568753}"/>
              </a:ext>
            </a:extLst>
          </p:cNvPr>
          <p:cNvSpPr txBox="1"/>
          <p:nvPr/>
        </p:nvSpPr>
        <p:spPr>
          <a:xfrm>
            <a:off x="7623751" y="47462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Cplayer_State</a:t>
            </a:r>
            <a:r>
              <a:rPr lang="ja-JP" altLang="en-US" sz="1400" dirty="0"/>
              <a:t>型の</a:t>
            </a:r>
            <a:endParaRPr lang="en-US" altLang="ja-JP" sz="1400" dirty="0"/>
          </a:p>
          <a:p>
            <a:r>
              <a:rPr lang="ja-JP" altLang="en-US" sz="1400" dirty="0"/>
              <a:t>ポインタさえあれば</a:t>
            </a:r>
            <a:r>
              <a:rPr lang="en-US" altLang="ja-JP" sz="1400" dirty="0"/>
              <a:t>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BE51055-8347-4046-95F4-95C1997270AB}"/>
              </a:ext>
            </a:extLst>
          </p:cNvPr>
          <p:cNvSpPr txBox="1"/>
          <p:nvPr/>
        </p:nvSpPr>
        <p:spPr>
          <a:xfrm>
            <a:off x="5847506" y="6081739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派生ステート同士が型を入れ替え合えば</a:t>
            </a:r>
            <a:endParaRPr kumimoji="1" lang="en-US" altLang="ja-JP" sz="1400" dirty="0"/>
          </a:p>
          <a:p>
            <a:r>
              <a:rPr lang="ja-JP" altLang="en-US" sz="1400" dirty="0"/>
              <a:t>このポインタから</a:t>
            </a:r>
            <a:r>
              <a:rPr lang="en-US" altLang="ja-JP" sz="1400" dirty="0"/>
              <a:t>Update</a:t>
            </a:r>
            <a:r>
              <a:rPr lang="ja-JP" altLang="en-US" sz="1400" dirty="0"/>
              <a:t>するだけで</a:t>
            </a:r>
            <a:endParaRPr lang="en-US" altLang="ja-JP" sz="1400" dirty="0"/>
          </a:p>
          <a:p>
            <a:r>
              <a:rPr kumimoji="1" lang="ja-JP" altLang="en-US" sz="1400" dirty="0"/>
              <a:t>状態変化を実現できないか？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A5E61A8-F45B-4FCB-A8D4-698EE807E23B}"/>
              </a:ext>
            </a:extLst>
          </p:cNvPr>
          <p:cNvCxnSpPr>
            <a:cxnSpLocks/>
          </p:cNvCxnSpPr>
          <p:nvPr/>
        </p:nvCxnSpPr>
        <p:spPr>
          <a:xfrm flipH="1">
            <a:off x="8945217" y="6320005"/>
            <a:ext cx="585594" cy="13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FD94650-928D-470E-A403-FCC3B0E9D961}"/>
              </a:ext>
            </a:extLst>
          </p:cNvPr>
          <p:cNvSpPr/>
          <p:nvPr/>
        </p:nvSpPr>
        <p:spPr>
          <a:xfrm>
            <a:off x="105869" y="565098"/>
            <a:ext cx="1438150" cy="3810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抽象クラス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1C046D6-DC28-4D65-A91D-32AB26BB6FAF}"/>
              </a:ext>
            </a:extLst>
          </p:cNvPr>
          <p:cNvSpPr/>
          <p:nvPr/>
        </p:nvSpPr>
        <p:spPr>
          <a:xfrm>
            <a:off x="115602" y="117743"/>
            <a:ext cx="1418683" cy="38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具象クラス</a:t>
            </a:r>
          </a:p>
        </p:txBody>
      </p:sp>
    </p:spTree>
    <p:extLst>
      <p:ext uri="{BB962C8B-B14F-4D97-AF65-F5344CB8AC3E}">
        <p14:creationId xmlns:p14="http://schemas.microsoft.com/office/powerpoint/2010/main" val="353027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123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38</cp:revision>
  <dcterms:created xsi:type="dcterms:W3CDTF">2024-10-22T01:41:46Z</dcterms:created>
  <dcterms:modified xsi:type="dcterms:W3CDTF">2024-10-22T02:43:53Z</dcterms:modified>
</cp:coreProperties>
</file>