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25"/>
  </p:notesMasterIdLst>
  <p:sldIdLst>
    <p:sldId id="258" r:id="rId2"/>
    <p:sldId id="259" r:id="rId3"/>
    <p:sldId id="261" r:id="rId4"/>
    <p:sldId id="262" r:id="rId5"/>
    <p:sldId id="263" r:id="rId6"/>
    <p:sldId id="264" r:id="rId7"/>
    <p:sldId id="265" r:id="rId8"/>
    <p:sldId id="266" r:id="rId9"/>
    <p:sldId id="267" r:id="rId10"/>
    <p:sldId id="260" r:id="rId11"/>
    <p:sldId id="268" r:id="rId12"/>
    <p:sldId id="257" r:id="rId13"/>
    <p:sldId id="270" r:id="rId14"/>
    <p:sldId id="271" r:id="rId15"/>
    <p:sldId id="275" r:id="rId16"/>
    <p:sldId id="269" r:id="rId17"/>
    <p:sldId id="272" r:id="rId18"/>
    <p:sldId id="273" r:id="rId19"/>
    <p:sldId id="274" r:id="rId20"/>
    <p:sldId id="276" r:id="rId21"/>
    <p:sldId id="278"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6247" autoAdjust="0"/>
  </p:normalViewPr>
  <p:slideViewPr>
    <p:cSldViewPr snapToGrid="0">
      <p:cViewPr>
        <p:scale>
          <a:sx n="100" d="100"/>
          <a:sy n="100" d="100"/>
        </p:scale>
        <p:origin x="114" y="14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74095-07DF-49E7-9FAC-93979352F76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855E72F-3585-4E02-8A59-291A5B148949}">
      <dgm:prSet phldrT="[Text]"/>
      <dgm:spPr/>
      <dgm:t>
        <a:bodyPr/>
        <a:lstStyle/>
        <a:p>
          <a:r>
            <a:rPr lang="en-US" dirty="0">
              <a:latin typeface="Britannic Bold" panose="020B0903060703020204" pitchFamily="34" charset="0"/>
            </a:rPr>
            <a:t>1. Application software</a:t>
          </a:r>
          <a:endParaRPr lang="en-IN" dirty="0">
            <a:latin typeface="Britannic Bold" panose="020B0903060703020204" pitchFamily="34" charset="0"/>
          </a:endParaRPr>
        </a:p>
      </dgm:t>
    </dgm:pt>
    <dgm:pt modelId="{2D16228B-FF00-4BE8-AE7B-18CA8FEB4DB4}" type="parTrans" cxnId="{2201DD17-6B9A-44D4-954F-BD709A6D70EB}">
      <dgm:prSet/>
      <dgm:spPr/>
      <dgm:t>
        <a:bodyPr/>
        <a:lstStyle/>
        <a:p>
          <a:endParaRPr lang="en-IN"/>
        </a:p>
      </dgm:t>
    </dgm:pt>
    <dgm:pt modelId="{DC3E85A6-240D-4803-A7F5-6E9A5B400966}" type="sibTrans" cxnId="{2201DD17-6B9A-44D4-954F-BD709A6D70EB}">
      <dgm:prSet/>
      <dgm:spPr/>
      <dgm:t>
        <a:bodyPr/>
        <a:lstStyle/>
        <a:p>
          <a:endParaRPr lang="en-IN"/>
        </a:p>
      </dgm:t>
    </dgm:pt>
    <dgm:pt modelId="{606BF931-5215-4EA6-974A-2D2CFE9EC190}">
      <dgm:prSet phldrT="[Text]"/>
      <dgm:spPr/>
      <dgm:t>
        <a:bodyPr/>
        <a:lstStyle/>
        <a:p>
          <a:r>
            <a:rPr lang="en-US" dirty="0">
              <a:latin typeface="Britannic Bold" panose="020B0903060703020204" pitchFamily="34" charset="0"/>
            </a:rPr>
            <a:t>2. System Software</a:t>
          </a:r>
          <a:endParaRPr lang="en-IN" dirty="0">
            <a:latin typeface="Britannic Bold" panose="020B0903060703020204" pitchFamily="34" charset="0"/>
          </a:endParaRPr>
        </a:p>
      </dgm:t>
    </dgm:pt>
    <dgm:pt modelId="{8874F1AE-DAB2-4257-8728-16F8B0D26555}" type="parTrans" cxnId="{A39248F7-300F-445D-965E-B1A95F7DFC7E}">
      <dgm:prSet/>
      <dgm:spPr/>
      <dgm:t>
        <a:bodyPr/>
        <a:lstStyle/>
        <a:p>
          <a:endParaRPr lang="en-IN"/>
        </a:p>
      </dgm:t>
    </dgm:pt>
    <dgm:pt modelId="{C0A4FC7E-9F1E-4407-B73F-4C46121B203F}" type="sibTrans" cxnId="{A39248F7-300F-445D-965E-B1A95F7DFC7E}">
      <dgm:prSet/>
      <dgm:spPr/>
      <dgm:t>
        <a:bodyPr/>
        <a:lstStyle/>
        <a:p>
          <a:endParaRPr lang="en-IN"/>
        </a:p>
      </dgm:t>
    </dgm:pt>
    <dgm:pt modelId="{16DE925B-F117-4630-BE8C-18E428F980B0}">
      <dgm:prSet phldrT="[Text]"/>
      <dgm:spPr/>
      <dgm:t>
        <a:bodyPr/>
        <a:lstStyle/>
        <a:p>
          <a:r>
            <a:rPr lang="en-US" dirty="0">
              <a:latin typeface="Britannic Bold" panose="020B0903060703020204" pitchFamily="34" charset="0"/>
            </a:rPr>
            <a:t>3. Programming Software</a:t>
          </a:r>
          <a:endParaRPr lang="en-IN" dirty="0">
            <a:latin typeface="Britannic Bold" panose="020B0903060703020204" pitchFamily="34" charset="0"/>
          </a:endParaRPr>
        </a:p>
      </dgm:t>
    </dgm:pt>
    <dgm:pt modelId="{B0E5845F-3125-4AB4-A5EF-3CD73EDFCDD4}" type="parTrans" cxnId="{3C001E30-66E3-4087-8CC5-0059CB33733B}">
      <dgm:prSet/>
      <dgm:spPr/>
      <dgm:t>
        <a:bodyPr/>
        <a:lstStyle/>
        <a:p>
          <a:endParaRPr lang="en-IN"/>
        </a:p>
      </dgm:t>
    </dgm:pt>
    <dgm:pt modelId="{A8A42EE1-503D-40D8-98C0-2229556021DD}" type="sibTrans" cxnId="{3C001E30-66E3-4087-8CC5-0059CB33733B}">
      <dgm:prSet/>
      <dgm:spPr/>
      <dgm:t>
        <a:bodyPr/>
        <a:lstStyle/>
        <a:p>
          <a:endParaRPr lang="en-IN"/>
        </a:p>
      </dgm:t>
    </dgm:pt>
    <dgm:pt modelId="{5303EBFE-C0AE-4F6A-8A5C-4B0D80ED6AA1}">
      <dgm:prSet phldrT="[Text]"/>
      <dgm:spPr/>
      <dgm:t>
        <a:bodyPr/>
        <a:lstStyle/>
        <a:p>
          <a:r>
            <a:rPr lang="en-US" dirty="0"/>
            <a:t>4</a:t>
          </a:r>
          <a:r>
            <a:rPr lang="en-US" dirty="0">
              <a:latin typeface="Britannic Bold" panose="020B0903060703020204" pitchFamily="34" charset="0"/>
            </a:rPr>
            <a:t>. Driver Software</a:t>
          </a:r>
          <a:endParaRPr lang="en-IN" dirty="0">
            <a:latin typeface="Britannic Bold" panose="020B0903060703020204" pitchFamily="34" charset="0"/>
          </a:endParaRPr>
        </a:p>
      </dgm:t>
    </dgm:pt>
    <dgm:pt modelId="{97EA180B-2757-49DD-9307-C578A7427B26}" type="parTrans" cxnId="{C0349A1F-3249-4E48-B8F6-7746C52DD5E3}">
      <dgm:prSet/>
      <dgm:spPr/>
      <dgm:t>
        <a:bodyPr/>
        <a:lstStyle/>
        <a:p>
          <a:endParaRPr lang="en-IN"/>
        </a:p>
      </dgm:t>
    </dgm:pt>
    <dgm:pt modelId="{DAF21BF4-E315-49CD-A7EF-EE1057C5AB92}" type="sibTrans" cxnId="{C0349A1F-3249-4E48-B8F6-7746C52DD5E3}">
      <dgm:prSet/>
      <dgm:spPr/>
      <dgm:t>
        <a:bodyPr/>
        <a:lstStyle/>
        <a:p>
          <a:endParaRPr lang="en-IN"/>
        </a:p>
      </dgm:t>
    </dgm:pt>
    <dgm:pt modelId="{853FB567-A362-451A-8CF7-D2FD0BB9AF2F}">
      <dgm:prSet phldrT="[Text]"/>
      <dgm:spPr/>
      <dgm:t>
        <a:bodyPr/>
        <a:lstStyle/>
        <a:p>
          <a:r>
            <a:rPr lang="en-US" dirty="0"/>
            <a:t>5. </a:t>
          </a:r>
          <a:r>
            <a:rPr lang="en-US" dirty="0">
              <a:latin typeface="Britannic Bold" panose="020B0903060703020204" pitchFamily="34" charset="0"/>
            </a:rPr>
            <a:t>Middleware</a:t>
          </a:r>
          <a:endParaRPr lang="en-IN" dirty="0">
            <a:latin typeface="Britannic Bold" panose="020B0903060703020204" pitchFamily="34" charset="0"/>
          </a:endParaRPr>
        </a:p>
      </dgm:t>
    </dgm:pt>
    <dgm:pt modelId="{388BF9FF-C05C-47AA-88EC-C624D4AEEEBD}" type="parTrans" cxnId="{32F26C31-D334-4225-B42C-BA6CA3637657}">
      <dgm:prSet/>
      <dgm:spPr/>
      <dgm:t>
        <a:bodyPr/>
        <a:lstStyle/>
        <a:p>
          <a:endParaRPr lang="en-IN"/>
        </a:p>
      </dgm:t>
    </dgm:pt>
    <dgm:pt modelId="{8B64EC8C-EDD8-471C-8DC4-C75D64B49548}" type="sibTrans" cxnId="{32F26C31-D334-4225-B42C-BA6CA3637657}">
      <dgm:prSet/>
      <dgm:spPr/>
      <dgm:t>
        <a:bodyPr/>
        <a:lstStyle/>
        <a:p>
          <a:endParaRPr lang="en-IN"/>
        </a:p>
      </dgm:t>
    </dgm:pt>
    <dgm:pt modelId="{B1E243F4-7BE0-4D55-915C-AD6E8CA14424}" type="pres">
      <dgm:prSet presAssocID="{2AD74095-07DF-49E7-9FAC-93979352F763}" presName="diagram" presStyleCnt="0">
        <dgm:presLayoutVars>
          <dgm:dir/>
          <dgm:resizeHandles val="exact"/>
        </dgm:presLayoutVars>
      </dgm:prSet>
      <dgm:spPr/>
    </dgm:pt>
    <dgm:pt modelId="{9D95CBD0-EDB0-4983-B23A-F9C349B362B3}" type="pres">
      <dgm:prSet presAssocID="{1855E72F-3585-4E02-8A59-291A5B148949}" presName="node" presStyleLbl="node1" presStyleIdx="0" presStyleCnt="5">
        <dgm:presLayoutVars>
          <dgm:bulletEnabled val="1"/>
        </dgm:presLayoutVars>
      </dgm:prSet>
      <dgm:spPr/>
    </dgm:pt>
    <dgm:pt modelId="{5BEA32BE-D27B-4786-81FB-38BD7ECD22E3}" type="pres">
      <dgm:prSet presAssocID="{DC3E85A6-240D-4803-A7F5-6E9A5B400966}" presName="sibTrans" presStyleCnt="0"/>
      <dgm:spPr/>
    </dgm:pt>
    <dgm:pt modelId="{2B8E172D-B8BF-4243-8C7C-8F3FBF9FC2AD}" type="pres">
      <dgm:prSet presAssocID="{606BF931-5215-4EA6-974A-2D2CFE9EC190}" presName="node" presStyleLbl="node1" presStyleIdx="1" presStyleCnt="5">
        <dgm:presLayoutVars>
          <dgm:bulletEnabled val="1"/>
        </dgm:presLayoutVars>
      </dgm:prSet>
      <dgm:spPr/>
    </dgm:pt>
    <dgm:pt modelId="{E91C3120-D761-49AB-AC76-C5F5490B31C8}" type="pres">
      <dgm:prSet presAssocID="{C0A4FC7E-9F1E-4407-B73F-4C46121B203F}" presName="sibTrans" presStyleCnt="0"/>
      <dgm:spPr/>
    </dgm:pt>
    <dgm:pt modelId="{0D3EDB24-4220-441D-93E1-19C0F70AE45B}" type="pres">
      <dgm:prSet presAssocID="{16DE925B-F117-4630-BE8C-18E428F980B0}" presName="node" presStyleLbl="node1" presStyleIdx="2" presStyleCnt="5">
        <dgm:presLayoutVars>
          <dgm:bulletEnabled val="1"/>
        </dgm:presLayoutVars>
      </dgm:prSet>
      <dgm:spPr/>
    </dgm:pt>
    <dgm:pt modelId="{6E6048F3-0664-4B11-B0D0-99A64E1762E3}" type="pres">
      <dgm:prSet presAssocID="{A8A42EE1-503D-40D8-98C0-2229556021DD}" presName="sibTrans" presStyleCnt="0"/>
      <dgm:spPr/>
    </dgm:pt>
    <dgm:pt modelId="{70B667EE-89D7-4A8F-9751-EC9E2DCC4754}" type="pres">
      <dgm:prSet presAssocID="{5303EBFE-C0AE-4F6A-8A5C-4B0D80ED6AA1}" presName="node" presStyleLbl="node1" presStyleIdx="3" presStyleCnt="5">
        <dgm:presLayoutVars>
          <dgm:bulletEnabled val="1"/>
        </dgm:presLayoutVars>
      </dgm:prSet>
      <dgm:spPr/>
    </dgm:pt>
    <dgm:pt modelId="{5B2DCE8C-DD88-46B7-B4FC-56D492C8C4A1}" type="pres">
      <dgm:prSet presAssocID="{DAF21BF4-E315-49CD-A7EF-EE1057C5AB92}" presName="sibTrans" presStyleCnt="0"/>
      <dgm:spPr/>
    </dgm:pt>
    <dgm:pt modelId="{24E00FBB-D8C3-4B2F-AEBF-9B271AE1CA12}" type="pres">
      <dgm:prSet presAssocID="{853FB567-A362-451A-8CF7-D2FD0BB9AF2F}" presName="node" presStyleLbl="node1" presStyleIdx="4" presStyleCnt="5">
        <dgm:presLayoutVars>
          <dgm:bulletEnabled val="1"/>
        </dgm:presLayoutVars>
      </dgm:prSet>
      <dgm:spPr/>
    </dgm:pt>
  </dgm:ptLst>
  <dgm:cxnLst>
    <dgm:cxn modelId="{2201DD17-6B9A-44D4-954F-BD709A6D70EB}" srcId="{2AD74095-07DF-49E7-9FAC-93979352F763}" destId="{1855E72F-3585-4E02-8A59-291A5B148949}" srcOrd="0" destOrd="0" parTransId="{2D16228B-FF00-4BE8-AE7B-18CA8FEB4DB4}" sibTransId="{DC3E85A6-240D-4803-A7F5-6E9A5B400966}"/>
    <dgm:cxn modelId="{C0349A1F-3249-4E48-B8F6-7746C52DD5E3}" srcId="{2AD74095-07DF-49E7-9FAC-93979352F763}" destId="{5303EBFE-C0AE-4F6A-8A5C-4B0D80ED6AA1}" srcOrd="3" destOrd="0" parTransId="{97EA180B-2757-49DD-9307-C578A7427B26}" sibTransId="{DAF21BF4-E315-49CD-A7EF-EE1057C5AB92}"/>
    <dgm:cxn modelId="{3C001E30-66E3-4087-8CC5-0059CB33733B}" srcId="{2AD74095-07DF-49E7-9FAC-93979352F763}" destId="{16DE925B-F117-4630-BE8C-18E428F980B0}" srcOrd="2" destOrd="0" parTransId="{B0E5845F-3125-4AB4-A5EF-3CD73EDFCDD4}" sibTransId="{A8A42EE1-503D-40D8-98C0-2229556021DD}"/>
    <dgm:cxn modelId="{32F26C31-D334-4225-B42C-BA6CA3637657}" srcId="{2AD74095-07DF-49E7-9FAC-93979352F763}" destId="{853FB567-A362-451A-8CF7-D2FD0BB9AF2F}" srcOrd="4" destOrd="0" parTransId="{388BF9FF-C05C-47AA-88EC-C624D4AEEEBD}" sibTransId="{8B64EC8C-EDD8-471C-8DC4-C75D64B49548}"/>
    <dgm:cxn modelId="{00B01869-7F19-4FDD-9B4E-6D78755E05A4}" type="presOf" srcId="{1855E72F-3585-4E02-8A59-291A5B148949}" destId="{9D95CBD0-EDB0-4983-B23A-F9C349B362B3}" srcOrd="0" destOrd="0" presId="urn:microsoft.com/office/officeart/2005/8/layout/default"/>
    <dgm:cxn modelId="{8246D9B5-B84D-4206-90F0-0C34402F59D9}" type="presOf" srcId="{853FB567-A362-451A-8CF7-D2FD0BB9AF2F}" destId="{24E00FBB-D8C3-4B2F-AEBF-9B271AE1CA12}" srcOrd="0" destOrd="0" presId="urn:microsoft.com/office/officeart/2005/8/layout/default"/>
    <dgm:cxn modelId="{2D1D93BB-F464-42CF-9222-158326A61C69}" type="presOf" srcId="{5303EBFE-C0AE-4F6A-8A5C-4B0D80ED6AA1}" destId="{70B667EE-89D7-4A8F-9751-EC9E2DCC4754}" srcOrd="0" destOrd="0" presId="urn:microsoft.com/office/officeart/2005/8/layout/default"/>
    <dgm:cxn modelId="{100236CB-1C15-4D1F-8696-66BEAFBDA986}" type="presOf" srcId="{16DE925B-F117-4630-BE8C-18E428F980B0}" destId="{0D3EDB24-4220-441D-93E1-19C0F70AE45B}" srcOrd="0" destOrd="0" presId="urn:microsoft.com/office/officeart/2005/8/layout/default"/>
    <dgm:cxn modelId="{2B2EADDC-A407-4C69-A133-0DCF406C5B19}" type="presOf" srcId="{2AD74095-07DF-49E7-9FAC-93979352F763}" destId="{B1E243F4-7BE0-4D55-915C-AD6E8CA14424}" srcOrd="0" destOrd="0" presId="urn:microsoft.com/office/officeart/2005/8/layout/default"/>
    <dgm:cxn modelId="{8BBC5EE3-C4B7-4133-B1CC-3E29361FC11A}" type="presOf" srcId="{606BF931-5215-4EA6-974A-2D2CFE9EC190}" destId="{2B8E172D-B8BF-4243-8C7C-8F3FBF9FC2AD}" srcOrd="0" destOrd="0" presId="urn:microsoft.com/office/officeart/2005/8/layout/default"/>
    <dgm:cxn modelId="{A39248F7-300F-445D-965E-B1A95F7DFC7E}" srcId="{2AD74095-07DF-49E7-9FAC-93979352F763}" destId="{606BF931-5215-4EA6-974A-2D2CFE9EC190}" srcOrd="1" destOrd="0" parTransId="{8874F1AE-DAB2-4257-8728-16F8B0D26555}" sibTransId="{C0A4FC7E-9F1E-4407-B73F-4C46121B203F}"/>
    <dgm:cxn modelId="{0ABF7739-5B45-4626-A7F5-D3E1FEFAF93F}" type="presParOf" srcId="{B1E243F4-7BE0-4D55-915C-AD6E8CA14424}" destId="{9D95CBD0-EDB0-4983-B23A-F9C349B362B3}" srcOrd="0" destOrd="0" presId="urn:microsoft.com/office/officeart/2005/8/layout/default"/>
    <dgm:cxn modelId="{C2F4C6E8-C2B0-4208-ACF6-9FB55C6FE26B}" type="presParOf" srcId="{B1E243F4-7BE0-4D55-915C-AD6E8CA14424}" destId="{5BEA32BE-D27B-4786-81FB-38BD7ECD22E3}" srcOrd="1" destOrd="0" presId="urn:microsoft.com/office/officeart/2005/8/layout/default"/>
    <dgm:cxn modelId="{1A2CAE3D-EDBC-46A4-9AF1-C9C47E129E79}" type="presParOf" srcId="{B1E243F4-7BE0-4D55-915C-AD6E8CA14424}" destId="{2B8E172D-B8BF-4243-8C7C-8F3FBF9FC2AD}" srcOrd="2" destOrd="0" presId="urn:microsoft.com/office/officeart/2005/8/layout/default"/>
    <dgm:cxn modelId="{33B2AA86-52CD-430D-ACEA-73AFB51EFB3A}" type="presParOf" srcId="{B1E243F4-7BE0-4D55-915C-AD6E8CA14424}" destId="{E91C3120-D761-49AB-AC76-C5F5490B31C8}" srcOrd="3" destOrd="0" presId="urn:microsoft.com/office/officeart/2005/8/layout/default"/>
    <dgm:cxn modelId="{AA63C2CD-BB02-4A74-9ADC-C73915542788}" type="presParOf" srcId="{B1E243F4-7BE0-4D55-915C-AD6E8CA14424}" destId="{0D3EDB24-4220-441D-93E1-19C0F70AE45B}" srcOrd="4" destOrd="0" presId="urn:microsoft.com/office/officeart/2005/8/layout/default"/>
    <dgm:cxn modelId="{3AA3DC33-1C32-44CD-A33A-B2E74E7E71B2}" type="presParOf" srcId="{B1E243F4-7BE0-4D55-915C-AD6E8CA14424}" destId="{6E6048F3-0664-4B11-B0D0-99A64E1762E3}" srcOrd="5" destOrd="0" presId="urn:microsoft.com/office/officeart/2005/8/layout/default"/>
    <dgm:cxn modelId="{2E40D7F7-A3F9-4005-A746-DC7EE6A5E3C3}" type="presParOf" srcId="{B1E243F4-7BE0-4D55-915C-AD6E8CA14424}" destId="{70B667EE-89D7-4A8F-9751-EC9E2DCC4754}" srcOrd="6" destOrd="0" presId="urn:microsoft.com/office/officeart/2005/8/layout/default"/>
    <dgm:cxn modelId="{470B8366-F39E-48B0-B260-EF67FB11F8EC}" type="presParOf" srcId="{B1E243F4-7BE0-4D55-915C-AD6E8CA14424}" destId="{5B2DCE8C-DD88-46B7-B4FC-56D492C8C4A1}" srcOrd="7" destOrd="0" presId="urn:microsoft.com/office/officeart/2005/8/layout/default"/>
    <dgm:cxn modelId="{9C5A626A-81E1-497B-8B27-F2D9EBEF86EB}" type="presParOf" srcId="{B1E243F4-7BE0-4D55-915C-AD6E8CA14424}" destId="{24E00FBB-D8C3-4B2F-AEBF-9B271AE1CA1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3B12D0-90A7-4002-A91D-F23E285C9F72}"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3B965810-4F1A-418F-A448-29CA39204F8C}">
      <dgm:prSet phldrT="[Text]"/>
      <dgm:spPr/>
      <dgm:t>
        <a:bodyPr/>
        <a:lstStyle/>
        <a:p>
          <a:r>
            <a:rPr lang="en-US" dirty="0"/>
            <a:t>PLANNING</a:t>
          </a:r>
          <a:endParaRPr lang="en-IN" dirty="0"/>
        </a:p>
      </dgm:t>
    </dgm:pt>
    <dgm:pt modelId="{308F8C0D-9801-40DC-B3F6-BA3AEDC24A2A}" type="parTrans" cxnId="{6EEB3CE0-3452-484F-A1BD-14ED8F114596}">
      <dgm:prSet/>
      <dgm:spPr/>
      <dgm:t>
        <a:bodyPr/>
        <a:lstStyle/>
        <a:p>
          <a:endParaRPr lang="en-IN"/>
        </a:p>
      </dgm:t>
    </dgm:pt>
    <dgm:pt modelId="{6FF80EAB-B178-46DC-A599-7F474E0CCE04}" type="sibTrans" cxnId="{6EEB3CE0-3452-484F-A1BD-14ED8F114596}">
      <dgm:prSet/>
      <dgm:spPr/>
      <dgm:t>
        <a:bodyPr/>
        <a:lstStyle/>
        <a:p>
          <a:endParaRPr lang="en-IN"/>
        </a:p>
      </dgm:t>
    </dgm:pt>
    <dgm:pt modelId="{5A01FD9D-169E-4CE4-A34D-416D36174B2C}">
      <dgm:prSet phldrT="[Text]"/>
      <dgm:spPr/>
      <dgm:t>
        <a:bodyPr/>
        <a:lstStyle/>
        <a:p>
          <a:r>
            <a:rPr lang="en-US" dirty="0"/>
            <a:t>ANALYSIS</a:t>
          </a:r>
          <a:endParaRPr lang="en-IN" dirty="0"/>
        </a:p>
      </dgm:t>
    </dgm:pt>
    <dgm:pt modelId="{AB2C4CF3-DEE9-4A0D-8DDD-382301D7CC48}" type="parTrans" cxnId="{862E0B06-87DF-490B-822A-1932AF1E378B}">
      <dgm:prSet/>
      <dgm:spPr/>
      <dgm:t>
        <a:bodyPr/>
        <a:lstStyle/>
        <a:p>
          <a:endParaRPr lang="en-IN"/>
        </a:p>
      </dgm:t>
    </dgm:pt>
    <dgm:pt modelId="{EC7D8DA3-D78D-4DEC-8989-9E5E5DD44830}" type="sibTrans" cxnId="{862E0B06-87DF-490B-822A-1932AF1E378B}">
      <dgm:prSet/>
      <dgm:spPr/>
      <dgm:t>
        <a:bodyPr/>
        <a:lstStyle/>
        <a:p>
          <a:endParaRPr lang="en-IN"/>
        </a:p>
      </dgm:t>
    </dgm:pt>
    <dgm:pt modelId="{84DE87B5-0949-477C-93A7-739B927E0680}">
      <dgm:prSet phldrT="[Text]"/>
      <dgm:spPr/>
      <dgm:t>
        <a:bodyPr/>
        <a:lstStyle/>
        <a:p>
          <a:r>
            <a:rPr lang="en-US" dirty="0"/>
            <a:t>DESIGN </a:t>
          </a:r>
          <a:endParaRPr lang="en-IN" dirty="0"/>
        </a:p>
      </dgm:t>
    </dgm:pt>
    <dgm:pt modelId="{28071DC2-4CE3-4E33-AF2A-EEE3DE29048B}" type="parTrans" cxnId="{95A23AC0-CE19-4EC6-A23B-509F344785C0}">
      <dgm:prSet/>
      <dgm:spPr/>
      <dgm:t>
        <a:bodyPr/>
        <a:lstStyle/>
        <a:p>
          <a:endParaRPr lang="en-IN"/>
        </a:p>
      </dgm:t>
    </dgm:pt>
    <dgm:pt modelId="{F5C34B4A-F7E9-4973-AA02-D9ADAEC41A82}" type="sibTrans" cxnId="{95A23AC0-CE19-4EC6-A23B-509F344785C0}">
      <dgm:prSet/>
      <dgm:spPr/>
      <dgm:t>
        <a:bodyPr/>
        <a:lstStyle/>
        <a:p>
          <a:endParaRPr lang="en-IN"/>
        </a:p>
      </dgm:t>
    </dgm:pt>
    <dgm:pt modelId="{0615E7FB-AFC7-4CEC-B218-5AE3C49854A7}">
      <dgm:prSet phldrT="[Text]"/>
      <dgm:spPr/>
      <dgm:t>
        <a:bodyPr/>
        <a:lstStyle/>
        <a:p>
          <a:r>
            <a:rPr lang="en-US" dirty="0"/>
            <a:t>MAINTENANCE AND UPDATE</a:t>
          </a:r>
          <a:endParaRPr lang="en-IN" dirty="0"/>
        </a:p>
      </dgm:t>
    </dgm:pt>
    <dgm:pt modelId="{639F55E1-234C-4AB4-9053-AD1226D68D93}" type="parTrans" cxnId="{62E5DB9C-469B-4E02-9535-FCBB42DA560F}">
      <dgm:prSet/>
      <dgm:spPr/>
      <dgm:t>
        <a:bodyPr/>
        <a:lstStyle/>
        <a:p>
          <a:endParaRPr lang="en-IN"/>
        </a:p>
      </dgm:t>
    </dgm:pt>
    <dgm:pt modelId="{8259E186-6795-4D9E-8DA1-5361133A4D44}" type="sibTrans" cxnId="{62E5DB9C-469B-4E02-9535-FCBB42DA560F}">
      <dgm:prSet/>
      <dgm:spPr/>
      <dgm:t>
        <a:bodyPr/>
        <a:lstStyle/>
        <a:p>
          <a:endParaRPr lang="en-IN"/>
        </a:p>
      </dgm:t>
    </dgm:pt>
    <dgm:pt modelId="{8FC536B7-314F-49FF-B991-E8C7BD659E28}">
      <dgm:prSet phldrT="[Text]"/>
      <dgm:spPr/>
      <dgm:t>
        <a:bodyPr/>
        <a:lstStyle/>
        <a:p>
          <a:r>
            <a:rPr lang="en-US" dirty="0"/>
            <a:t>TESTING</a:t>
          </a:r>
          <a:endParaRPr lang="en-IN" dirty="0"/>
        </a:p>
      </dgm:t>
    </dgm:pt>
    <dgm:pt modelId="{F07E4A69-F4F1-4D5A-B207-F9F4686F627E}" type="parTrans" cxnId="{6F9868A7-2EA6-451F-AE88-7D5BE6277CC7}">
      <dgm:prSet/>
      <dgm:spPr/>
      <dgm:t>
        <a:bodyPr/>
        <a:lstStyle/>
        <a:p>
          <a:endParaRPr lang="en-IN"/>
        </a:p>
      </dgm:t>
    </dgm:pt>
    <dgm:pt modelId="{D611F5CB-887C-4B26-8E7B-DD201FB49D33}" type="sibTrans" cxnId="{6F9868A7-2EA6-451F-AE88-7D5BE6277CC7}">
      <dgm:prSet/>
      <dgm:spPr/>
      <dgm:t>
        <a:bodyPr/>
        <a:lstStyle/>
        <a:p>
          <a:endParaRPr lang="en-IN"/>
        </a:p>
      </dgm:t>
    </dgm:pt>
    <dgm:pt modelId="{18F0816E-72B4-4585-B975-DD3EB6578CEB}">
      <dgm:prSet phldrT="[Text]"/>
      <dgm:spPr/>
      <dgm:t>
        <a:bodyPr/>
        <a:lstStyle/>
        <a:p>
          <a:r>
            <a:rPr lang="en-US" dirty="0"/>
            <a:t>IMPEMENTATION</a:t>
          </a:r>
          <a:endParaRPr lang="en-IN" dirty="0"/>
        </a:p>
      </dgm:t>
    </dgm:pt>
    <dgm:pt modelId="{669406B9-C3E0-483E-A798-77BB0B6B8ADD}" type="parTrans" cxnId="{0922D125-79D8-433F-A210-9B5BA5FF546D}">
      <dgm:prSet/>
      <dgm:spPr/>
      <dgm:t>
        <a:bodyPr/>
        <a:lstStyle/>
        <a:p>
          <a:endParaRPr lang="en-IN"/>
        </a:p>
      </dgm:t>
    </dgm:pt>
    <dgm:pt modelId="{E2A11738-6802-4DD8-B690-B3D38DDC8E3D}" type="sibTrans" cxnId="{0922D125-79D8-433F-A210-9B5BA5FF546D}">
      <dgm:prSet/>
      <dgm:spPr/>
      <dgm:t>
        <a:bodyPr/>
        <a:lstStyle/>
        <a:p>
          <a:endParaRPr lang="en-IN"/>
        </a:p>
      </dgm:t>
    </dgm:pt>
    <dgm:pt modelId="{C0ED571C-F20C-47DF-878C-80E159909C18}" type="pres">
      <dgm:prSet presAssocID="{BA3B12D0-90A7-4002-A91D-F23E285C9F72}" presName="Name0" presStyleCnt="0">
        <dgm:presLayoutVars>
          <dgm:dir/>
          <dgm:resizeHandles/>
        </dgm:presLayoutVars>
      </dgm:prSet>
      <dgm:spPr/>
    </dgm:pt>
    <dgm:pt modelId="{96FC8EFA-13ED-494E-8FED-02551D448FB3}" type="pres">
      <dgm:prSet presAssocID="{3B965810-4F1A-418F-A448-29CA39204F8C}" presName="compNode" presStyleCnt="0"/>
      <dgm:spPr/>
    </dgm:pt>
    <dgm:pt modelId="{B1A724F0-E7B3-4E14-B66C-1F486ADD78EB}" type="pres">
      <dgm:prSet presAssocID="{3B965810-4F1A-418F-A448-29CA39204F8C}" presName="dummyConnPt" presStyleCnt="0"/>
      <dgm:spPr/>
    </dgm:pt>
    <dgm:pt modelId="{C1724908-0028-4135-9BDE-4AA918E9CFAD}" type="pres">
      <dgm:prSet presAssocID="{3B965810-4F1A-418F-A448-29CA39204F8C}" presName="node" presStyleLbl="node1" presStyleIdx="0" presStyleCnt="6">
        <dgm:presLayoutVars>
          <dgm:bulletEnabled val="1"/>
        </dgm:presLayoutVars>
      </dgm:prSet>
      <dgm:spPr/>
    </dgm:pt>
    <dgm:pt modelId="{BAB17DBE-E9E6-474C-988C-39162D0366AD}" type="pres">
      <dgm:prSet presAssocID="{6FF80EAB-B178-46DC-A599-7F474E0CCE04}" presName="sibTrans" presStyleLbl="bgSibTrans2D1" presStyleIdx="0" presStyleCnt="5"/>
      <dgm:spPr/>
    </dgm:pt>
    <dgm:pt modelId="{E078B728-5BD9-4143-982F-BAF94FEB97F8}" type="pres">
      <dgm:prSet presAssocID="{5A01FD9D-169E-4CE4-A34D-416D36174B2C}" presName="compNode" presStyleCnt="0"/>
      <dgm:spPr/>
    </dgm:pt>
    <dgm:pt modelId="{8D87432D-A588-4C8C-A0B6-E4F9C2C7D3D9}" type="pres">
      <dgm:prSet presAssocID="{5A01FD9D-169E-4CE4-A34D-416D36174B2C}" presName="dummyConnPt" presStyleCnt="0"/>
      <dgm:spPr/>
    </dgm:pt>
    <dgm:pt modelId="{855DB489-CD13-4310-9323-880D2E3A87B3}" type="pres">
      <dgm:prSet presAssocID="{5A01FD9D-169E-4CE4-A34D-416D36174B2C}" presName="node" presStyleLbl="node1" presStyleIdx="1" presStyleCnt="6">
        <dgm:presLayoutVars>
          <dgm:bulletEnabled val="1"/>
        </dgm:presLayoutVars>
      </dgm:prSet>
      <dgm:spPr/>
    </dgm:pt>
    <dgm:pt modelId="{C519B694-9CA7-4B20-A2E4-B1919B965813}" type="pres">
      <dgm:prSet presAssocID="{EC7D8DA3-D78D-4DEC-8989-9E5E5DD44830}" presName="sibTrans" presStyleLbl="bgSibTrans2D1" presStyleIdx="1" presStyleCnt="5"/>
      <dgm:spPr/>
    </dgm:pt>
    <dgm:pt modelId="{553903D2-7200-434D-90CD-0DE58E808303}" type="pres">
      <dgm:prSet presAssocID="{84DE87B5-0949-477C-93A7-739B927E0680}" presName="compNode" presStyleCnt="0"/>
      <dgm:spPr/>
    </dgm:pt>
    <dgm:pt modelId="{9A39B05A-E8B8-4BF7-A0DC-A46A27940302}" type="pres">
      <dgm:prSet presAssocID="{84DE87B5-0949-477C-93A7-739B927E0680}" presName="dummyConnPt" presStyleCnt="0"/>
      <dgm:spPr/>
    </dgm:pt>
    <dgm:pt modelId="{17CC22D1-611A-4100-9203-241AA28220C3}" type="pres">
      <dgm:prSet presAssocID="{84DE87B5-0949-477C-93A7-739B927E0680}" presName="node" presStyleLbl="node1" presStyleIdx="2" presStyleCnt="6" custLinFactNeighborX="1522">
        <dgm:presLayoutVars>
          <dgm:bulletEnabled val="1"/>
        </dgm:presLayoutVars>
      </dgm:prSet>
      <dgm:spPr/>
    </dgm:pt>
    <dgm:pt modelId="{E321D592-E32D-4DA4-8CCC-DE99F115CBA8}" type="pres">
      <dgm:prSet presAssocID="{F5C34B4A-F7E9-4973-AA02-D9ADAEC41A82}" presName="sibTrans" presStyleLbl="bgSibTrans2D1" presStyleIdx="2" presStyleCnt="5"/>
      <dgm:spPr/>
    </dgm:pt>
    <dgm:pt modelId="{A9E06ACA-1B09-4BAE-BF77-0D5E8764A35C}" type="pres">
      <dgm:prSet presAssocID="{0615E7FB-AFC7-4CEC-B218-5AE3C49854A7}" presName="compNode" presStyleCnt="0"/>
      <dgm:spPr/>
    </dgm:pt>
    <dgm:pt modelId="{44BD01B0-1652-4187-84D8-763340AE2DFE}" type="pres">
      <dgm:prSet presAssocID="{0615E7FB-AFC7-4CEC-B218-5AE3C49854A7}" presName="dummyConnPt" presStyleCnt="0"/>
      <dgm:spPr/>
    </dgm:pt>
    <dgm:pt modelId="{8C039D50-E19E-40B3-8297-CBAB9E710AD0}" type="pres">
      <dgm:prSet presAssocID="{0615E7FB-AFC7-4CEC-B218-5AE3C49854A7}" presName="node" presStyleLbl="node1" presStyleIdx="3" presStyleCnt="6">
        <dgm:presLayoutVars>
          <dgm:bulletEnabled val="1"/>
        </dgm:presLayoutVars>
      </dgm:prSet>
      <dgm:spPr/>
    </dgm:pt>
    <dgm:pt modelId="{1635E7EB-C141-4BE1-A1EE-C4A92ECCE000}" type="pres">
      <dgm:prSet presAssocID="{8259E186-6795-4D9E-8DA1-5361133A4D44}" presName="sibTrans" presStyleLbl="bgSibTrans2D1" presStyleIdx="3" presStyleCnt="5"/>
      <dgm:spPr/>
    </dgm:pt>
    <dgm:pt modelId="{2E100A6B-60BB-4505-9F58-0B28AD64BF61}" type="pres">
      <dgm:prSet presAssocID="{8FC536B7-314F-49FF-B991-E8C7BD659E28}" presName="compNode" presStyleCnt="0"/>
      <dgm:spPr/>
    </dgm:pt>
    <dgm:pt modelId="{9BAC7DAB-4347-4468-BC59-A8506C33D110}" type="pres">
      <dgm:prSet presAssocID="{8FC536B7-314F-49FF-B991-E8C7BD659E28}" presName="dummyConnPt" presStyleCnt="0"/>
      <dgm:spPr/>
    </dgm:pt>
    <dgm:pt modelId="{7EB74ED9-AEE3-4672-AC41-C62BA39C1781}" type="pres">
      <dgm:prSet presAssocID="{8FC536B7-314F-49FF-B991-E8C7BD659E28}" presName="node" presStyleLbl="node1" presStyleIdx="4" presStyleCnt="6">
        <dgm:presLayoutVars>
          <dgm:bulletEnabled val="1"/>
        </dgm:presLayoutVars>
      </dgm:prSet>
      <dgm:spPr/>
    </dgm:pt>
    <dgm:pt modelId="{7C967FFC-D4A1-4BBE-86AE-852988833453}" type="pres">
      <dgm:prSet presAssocID="{D611F5CB-887C-4B26-8E7B-DD201FB49D33}" presName="sibTrans" presStyleLbl="bgSibTrans2D1" presStyleIdx="4" presStyleCnt="5"/>
      <dgm:spPr/>
    </dgm:pt>
    <dgm:pt modelId="{5AD11DD9-A5EE-4D60-AE13-E821B1442CEA}" type="pres">
      <dgm:prSet presAssocID="{18F0816E-72B4-4585-B975-DD3EB6578CEB}" presName="compNode" presStyleCnt="0"/>
      <dgm:spPr/>
    </dgm:pt>
    <dgm:pt modelId="{8A312C9F-1105-4F43-BC58-282B696F89BF}" type="pres">
      <dgm:prSet presAssocID="{18F0816E-72B4-4585-B975-DD3EB6578CEB}" presName="dummyConnPt" presStyleCnt="0"/>
      <dgm:spPr/>
    </dgm:pt>
    <dgm:pt modelId="{060CE132-20E6-4A78-BCF8-457EF0080CDB}" type="pres">
      <dgm:prSet presAssocID="{18F0816E-72B4-4585-B975-DD3EB6578CEB}" presName="node" presStyleLbl="node1" presStyleIdx="5" presStyleCnt="6">
        <dgm:presLayoutVars>
          <dgm:bulletEnabled val="1"/>
        </dgm:presLayoutVars>
      </dgm:prSet>
      <dgm:spPr/>
    </dgm:pt>
  </dgm:ptLst>
  <dgm:cxnLst>
    <dgm:cxn modelId="{862E0B06-87DF-490B-822A-1932AF1E378B}" srcId="{BA3B12D0-90A7-4002-A91D-F23E285C9F72}" destId="{5A01FD9D-169E-4CE4-A34D-416D36174B2C}" srcOrd="1" destOrd="0" parTransId="{AB2C4CF3-DEE9-4A0D-8DDD-382301D7CC48}" sibTransId="{EC7D8DA3-D78D-4DEC-8989-9E5E5DD44830}"/>
    <dgm:cxn modelId="{6CAC3E0B-0D83-4052-8DEE-B34CC6D999F5}" type="presOf" srcId="{18F0816E-72B4-4585-B975-DD3EB6578CEB}" destId="{060CE132-20E6-4A78-BCF8-457EF0080CDB}" srcOrd="0" destOrd="0" presId="urn:microsoft.com/office/officeart/2005/8/layout/bProcess4"/>
    <dgm:cxn modelId="{E573B10B-BC9E-443E-B5CB-CB7F3021FF2B}" type="presOf" srcId="{8259E186-6795-4D9E-8DA1-5361133A4D44}" destId="{1635E7EB-C141-4BE1-A1EE-C4A92ECCE000}" srcOrd="0" destOrd="0" presId="urn:microsoft.com/office/officeart/2005/8/layout/bProcess4"/>
    <dgm:cxn modelId="{0922D125-79D8-433F-A210-9B5BA5FF546D}" srcId="{BA3B12D0-90A7-4002-A91D-F23E285C9F72}" destId="{18F0816E-72B4-4585-B975-DD3EB6578CEB}" srcOrd="5" destOrd="0" parTransId="{669406B9-C3E0-483E-A798-77BB0B6B8ADD}" sibTransId="{E2A11738-6802-4DD8-B690-B3D38DDC8E3D}"/>
    <dgm:cxn modelId="{A0354842-EB9E-4771-B111-0091A600D41F}" type="presOf" srcId="{EC7D8DA3-D78D-4DEC-8989-9E5E5DD44830}" destId="{C519B694-9CA7-4B20-A2E4-B1919B965813}" srcOrd="0" destOrd="0" presId="urn:microsoft.com/office/officeart/2005/8/layout/bProcess4"/>
    <dgm:cxn modelId="{08A15368-309D-4A90-97D0-537ACCA93261}" type="presOf" srcId="{5A01FD9D-169E-4CE4-A34D-416D36174B2C}" destId="{855DB489-CD13-4310-9323-880D2E3A87B3}" srcOrd="0" destOrd="0" presId="urn:microsoft.com/office/officeart/2005/8/layout/bProcess4"/>
    <dgm:cxn modelId="{D6108E52-22CE-4565-B3FE-86F0A634239E}" type="presOf" srcId="{BA3B12D0-90A7-4002-A91D-F23E285C9F72}" destId="{C0ED571C-F20C-47DF-878C-80E159909C18}" srcOrd="0" destOrd="0" presId="urn:microsoft.com/office/officeart/2005/8/layout/bProcess4"/>
    <dgm:cxn modelId="{62E5DB9C-469B-4E02-9535-FCBB42DA560F}" srcId="{BA3B12D0-90A7-4002-A91D-F23E285C9F72}" destId="{0615E7FB-AFC7-4CEC-B218-5AE3C49854A7}" srcOrd="3" destOrd="0" parTransId="{639F55E1-234C-4AB4-9053-AD1226D68D93}" sibTransId="{8259E186-6795-4D9E-8DA1-5361133A4D44}"/>
    <dgm:cxn modelId="{C62DD3A6-9411-4470-B517-0113F1152A0B}" type="presOf" srcId="{6FF80EAB-B178-46DC-A599-7F474E0CCE04}" destId="{BAB17DBE-E9E6-474C-988C-39162D0366AD}" srcOrd="0" destOrd="0" presId="urn:microsoft.com/office/officeart/2005/8/layout/bProcess4"/>
    <dgm:cxn modelId="{6F9868A7-2EA6-451F-AE88-7D5BE6277CC7}" srcId="{BA3B12D0-90A7-4002-A91D-F23E285C9F72}" destId="{8FC536B7-314F-49FF-B991-E8C7BD659E28}" srcOrd="4" destOrd="0" parTransId="{F07E4A69-F4F1-4D5A-B207-F9F4686F627E}" sibTransId="{D611F5CB-887C-4B26-8E7B-DD201FB49D33}"/>
    <dgm:cxn modelId="{87A538AD-705A-4A8A-B01A-81680FFF5E7A}" type="presOf" srcId="{0615E7FB-AFC7-4CEC-B218-5AE3C49854A7}" destId="{8C039D50-E19E-40B3-8297-CBAB9E710AD0}" srcOrd="0" destOrd="0" presId="urn:microsoft.com/office/officeart/2005/8/layout/bProcess4"/>
    <dgm:cxn modelId="{3007FBB5-87D0-4E30-94A4-6F0BBB073730}" type="presOf" srcId="{D611F5CB-887C-4B26-8E7B-DD201FB49D33}" destId="{7C967FFC-D4A1-4BBE-86AE-852988833453}" srcOrd="0" destOrd="0" presId="urn:microsoft.com/office/officeart/2005/8/layout/bProcess4"/>
    <dgm:cxn modelId="{95A23AC0-CE19-4EC6-A23B-509F344785C0}" srcId="{BA3B12D0-90A7-4002-A91D-F23E285C9F72}" destId="{84DE87B5-0949-477C-93A7-739B927E0680}" srcOrd="2" destOrd="0" parTransId="{28071DC2-4CE3-4E33-AF2A-EEE3DE29048B}" sibTransId="{F5C34B4A-F7E9-4973-AA02-D9ADAEC41A82}"/>
    <dgm:cxn modelId="{DA1E31C6-2F69-4456-A90F-B8051E9DC182}" type="presOf" srcId="{8FC536B7-314F-49FF-B991-E8C7BD659E28}" destId="{7EB74ED9-AEE3-4672-AC41-C62BA39C1781}" srcOrd="0" destOrd="0" presId="urn:microsoft.com/office/officeart/2005/8/layout/bProcess4"/>
    <dgm:cxn modelId="{6EEB3CE0-3452-484F-A1BD-14ED8F114596}" srcId="{BA3B12D0-90A7-4002-A91D-F23E285C9F72}" destId="{3B965810-4F1A-418F-A448-29CA39204F8C}" srcOrd="0" destOrd="0" parTransId="{308F8C0D-9801-40DC-B3F6-BA3AEDC24A2A}" sibTransId="{6FF80EAB-B178-46DC-A599-7F474E0CCE04}"/>
    <dgm:cxn modelId="{E45979E3-B3FA-499F-B764-91369F9FC4BE}" type="presOf" srcId="{F5C34B4A-F7E9-4973-AA02-D9ADAEC41A82}" destId="{E321D592-E32D-4DA4-8CCC-DE99F115CBA8}" srcOrd="0" destOrd="0" presId="urn:microsoft.com/office/officeart/2005/8/layout/bProcess4"/>
    <dgm:cxn modelId="{C20F26E8-D937-4027-A6FB-121E85992AF4}" type="presOf" srcId="{3B965810-4F1A-418F-A448-29CA39204F8C}" destId="{C1724908-0028-4135-9BDE-4AA918E9CFAD}" srcOrd="0" destOrd="0" presId="urn:microsoft.com/office/officeart/2005/8/layout/bProcess4"/>
    <dgm:cxn modelId="{607F1BF1-31EE-4BA1-9312-5D8DA711926E}" type="presOf" srcId="{84DE87B5-0949-477C-93A7-739B927E0680}" destId="{17CC22D1-611A-4100-9203-241AA28220C3}" srcOrd="0" destOrd="0" presId="urn:microsoft.com/office/officeart/2005/8/layout/bProcess4"/>
    <dgm:cxn modelId="{4724658A-D4FC-45B3-AD98-F6855311BFD2}" type="presParOf" srcId="{C0ED571C-F20C-47DF-878C-80E159909C18}" destId="{96FC8EFA-13ED-494E-8FED-02551D448FB3}" srcOrd="0" destOrd="0" presId="urn:microsoft.com/office/officeart/2005/8/layout/bProcess4"/>
    <dgm:cxn modelId="{BDA61B84-3E4D-4B3C-8C27-B24903D4C68A}" type="presParOf" srcId="{96FC8EFA-13ED-494E-8FED-02551D448FB3}" destId="{B1A724F0-E7B3-4E14-B66C-1F486ADD78EB}" srcOrd="0" destOrd="0" presId="urn:microsoft.com/office/officeart/2005/8/layout/bProcess4"/>
    <dgm:cxn modelId="{C11233B2-EE46-43FB-9DE2-DFF659D44CE6}" type="presParOf" srcId="{96FC8EFA-13ED-494E-8FED-02551D448FB3}" destId="{C1724908-0028-4135-9BDE-4AA918E9CFAD}" srcOrd="1" destOrd="0" presId="urn:microsoft.com/office/officeart/2005/8/layout/bProcess4"/>
    <dgm:cxn modelId="{5ACC326C-8C5E-4ED5-82A8-C5207CA397B6}" type="presParOf" srcId="{C0ED571C-F20C-47DF-878C-80E159909C18}" destId="{BAB17DBE-E9E6-474C-988C-39162D0366AD}" srcOrd="1" destOrd="0" presId="urn:microsoft.com/office/officeart/2005/8/layout/bProcess4"/>
    <dgm:cxn modelId="{133C6700-4495-4D53-BD2E-454C4FFD16FF}" type="presParOf" srcId="{C0ED571C-F20C-47DF-878C-80E159909C18}" destId="{E078B728-5BD9-4143-982F-BAF94FEB97F8}" srcOrd="2" destOrd="0" presId="urn:microsoft.com/office/officeart/2005/8/layout/bProcess4"/>
    <dgm:cxn modelId="{3F824EBD-86A0-402B-820F-B56E484EAC6E}" type="presParOf" srcId="{E078B728-5BD9-4143-982F-BAF94FEB97F8}" destId="{8D87432D-A588-4C8C-A0B6-E4F9C2C7D3D9}" srcOrd="0" destOrd="0" presId="urn:microsoft.com/office/officeart/2005/8/layout/bProcess4"/>
    <dgm:cxn modelId="{78F3A68A-CAA8-45AA-9140-D36466E534A2}" type="presParOf" srcId="{E078B728-5BD9-4143-982F-BAF94FEB97F8}" destId="{855DB489-CD13-4310-9323-880D2E3A87B3}" srcOrd="1" destOrd="0" presId="urn:microsoft.com/office/officeart/2005/8/layout/bProcess4"/>
    <dgm:cxn modelId="{B6A396D1-BBE0-412A-99B5-5E0D217C3BB6}" type="presParOf" srcId="{C0ED571C-F20C-47DF-878C-80E159909C18}" destId="{C519B694-9CA7-4B20-A2E4-B1919B965813}" srcOrd="3" destOrd="0" presId="urn:microsoft.com/office/officeart/2005/8/layout/bProcess4"/>
    <dgm:cxn modelId="{227D3209-754A-4F98-99F4-4C6B3AD5CA24}" type="presParOf" srcId="{C0ED571C-F20C-47DF-878C-80E159909C18}" destId="{553903D2-7200-434D-90CD-0DE58E808303}" srcOrd="4" destOrd="0" presId="urn:microsoft.com/office/officeart/2005/8/layout/bProcess4"/>
    <dgm:cxn modelId="{B121F825-D6BE-4AE1-BB88-686D3D084F05}" type="presParOf" srcId="{553903D2-7200-434D-90CD-0DE58E808303}" destId="{9A39B05A-E8B8-4BF7-A0DC-A46A27940302}" srcOrd="0" destOrd="0" presId="urn:microsoft.com/office/officeart/2005/8/layout/bProcess4"/>
    <dgm:cxn modelId="{7E49D327-00CF-4CB7-9FDD-834AB322D40F}" type="presParOf" srcId="{553903D2-7200-434D-90CD-0DE58E808303}" destId="{17CC22D1-611A-4100-9203-241AA28220C3}" srcOrd="1" destOrd="0" presId="urn:microsoft.com/office/officeart/2005/8/layout/bProcess4"/>
    <dgm:cxn modelId="{261006DB-A3DA-4385-B5FE-9C1ACF8E3CD7}" type="presParOf" srcId="{C0ED571C-F20C-47DF-878C-80E159909C18}" destId="{E321D592-E32D-4DA4-8CCC-DE99F115CBA8}" srcOrd="5" destOrd="0" presId="urn:microsoft.com/office/officeart/2005/8/layout/bProcess4"/>
    <dgm:cxn modelId="{EB9FCF3C-2F82-4574-9ED7-66399F15FC51}" type="presParOf" srcId="{C0ED571C-F20C-47DF-878C-80E159909C18}" destId="{A9E06ACA-1B09-4BAE-BF77-0D5E8764A35C}" srcOrd="6" destOrd="0" presId="urn:microsoft.com/office/officeart/2005/8/layout/bProcess4"/>
    <dgm:cxn modelId="{2683F938-7E8D-4EE6-B474-3B4CCB2A590D}" type="presParOf" srcId="{A9E06ACA-1B09-4BAE-BF77-0D5E8764A35C}" destId="{44BD01B0-1652-4187-84D8-763340AE2DFE}" srcOrd="0" destOrd="0" presId="urn:microsoft.com/office/officeart/2005/8/layout/bProcess4"/>
    <dgm:cxn modelId="{36B974EB-EBA5-40BA-96C7-D16AFAF02857}" type="presParOf" srcId="{A9E06ACA-1B09-4BAE-BF77-0D5E8764A35C}" destId="{8C039D50-E19E-40B3-8297-CBAB9E710AD0}" srcOrd="1" destOrd="0" presId="urn:microsoft.com/office/officeart/2005/8/layout/bProcess4"/>
    <dgm:cxn modelId="{C248386D-C666-422F-A7DA-FC5A19C5E8C6}" type="presParOf" srcId="{C0ED571C-F20C-47DF-878C-80E159909C18}" destId="{1635E7EB-C141-4BE1-A1EE-C4A92ECCE000}" srcOrd="7" destOrd="0" presId="urn:microsoft.com/office/officeart/2005/8/layout/bProcess4"/>
    <dgm:cxn modelId="{D6D2E599-A92A-482E-B31E-10F92FE4F8B6}" type="presParOf" srcId="{C0ED571C-F20C-47DF-878C-80E159909C18}" destId="{2E100A6B-60BB-4505-9F58-0B28AD64BF61}" srcOrd="8" destOrd="0" presId="urn:microsoft.com/office/officeart/2005/8/layout/bProcess4"/>
    <dgm:cxn modelId="{6AB8D721-9AB4-4F26-A4E6-BBA33340EBCF}" type="presParOf" srcId="{2E100A6B-60BB-4505-9F58-0B28AD64BF61}" destId="{9BAC7DAB-4347-4468-BC59-A8506C33D110}" srcOrd="0" destOrd="0" presId="urn:microsoft.com/office/officeart/2005/8/layout/bProcess4"/>
    <dgm:cxn modelId="{E305CEE2-FA84-4FC0-A942-5B92C079B809}" type="presParOf" srcId="{2E100A6B-60BB-4505-9F58-0B28AD64BF61}" destId="{7EB74ED9-AEE3-4672-AC41-C62BA39C1781}" srcOrd="1" destOrd="0" presId="urn:microsoft.com/office/officeart/2005/8/layout/bProcess4"/>
    <dgm:cxn modelId="{4E7A6247-5431-4A03-9AB4-4F697D3B18FF}" type="presParOf" srcId="{C0ED571C-F20C-47DF-878C-80E159909C18}" destId="{7C967FFC-D4A1-4BBE-86AE-852988833453}" srcOrd="9" destOrd="0" presId="urn:microsoft.com/office/officeart/2005/8/layout/bProcess4"/>
    <dgm:cxn modelId="{EDF5F8B3-420A-4789-8DB5-858ADF59C3E8}" type="presParOf" srcId="{C0ED571C-F20C-47DF-878C-80E159909C18}" destId="{5AD11DD9-A5EE-4D60-AE13-E821B1442CEA}" srcOrd="10" destOrd="0" presId="urn:microsoft.com/office/officeart/2005/8/layout/bProcess4"/>
    <dgm:cxn modelId="{C708F28E-1604-480F-9AA6-FEEC2D06A246}" type="presParOf" srcId="{5AD11DD9-A5EE-4D60-AE13-E821B1442CEA}" destId="{8A312C9F-1105-4F43-BC58-282B696F89BF}" srcOrd="0" destOrd="0" presId="urn:microsoft.com/office/officeart/2005/8/layout/bProcess4"/>
    <dgm:cxn modelId="{40F3084D-3B88-4704-9C39-3942BFCFCDCA}" type="presParOf" srcId="{5AD11DD9-A5EE-4D60-AE13-E821B1442CEA}" destId="{060CE132-20E6-4A78-BCF8-457EF0080CDB}"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5CBD0-EDB0-4983-B23A-F9C349B362B3}">
      <dsp:nvSpPr>
        <dsp:cNvPr id="0" name=""/>
        <dsp:cNvSpPr/>
      </dsp:nvSpPr>
      <dsp:spPr>
        <a:xfrm>
          <a:off x="0" y="280491"/>
          <a:ext cx="2795984" cy="167759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Britannic Bold" panose="020B0903060703020204" pitchFamily="34" charset="0"/>
            </a:rPr>
            <a:t>1. Application software</a:t>
          </a:r>
          <a:endParaRPr lang="en-IN" sz="3200" kern="1200" dirty="0">
            <a:latin typeface="Britannic Bold" panose="020B0903060703020204" pitchFamily="34" charset="0"/>
          </a:endParaRPr>
        </a:p>
      </dsp:txBody>
      <dsp:txXfrm>
        <a:off x="0" y="280491"/>
        <a:ext cx="2795984" cy="1677590"/>
      </dsp:txXfrm>
    </dsp:sp>
    <dsp:sp modelId="{2B8E172D-B8BF-4243-8C7C-8F3FBF9FC2AD}">
      <dsp:nvSpPr>
        <dsp:cNvPr id="0" name=""/>
        <dsp:cNvSpPr/>
      </dsp:nvSpPr>
      <dsp:spPr>
        <a:xfrm>
          <a:off x="3075582" y="280491"/>
          <a:ext cx="2795984" cy="167759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Britannic Bold" panose="020B0903060703020204" pitchFamily="34" charset="0"/>
            </a:rPr>
            <a:t>2. System Software</a:t>
          </a:r>
          <a:endParaRPr lang="en-IN" sz="3200" kern="1200" dirty="0">
            <a:latin typeface="Britannic Bold" panose="020B0903060703020204" pitchFamily="34" charset="0"/>
          </a:endParaRPr>
        </a:p>
      </dsp:txBody>
      <dsp:txXfrm>
        <a:off x="3075582" y="280491"/>
        <a:ext cx="2795984" cy="1677590"/>
      </dsp:txXfrm>
    </dsp:sp>
    <dsp:sp modelId="{0D3EDB24-4220-441D-93E1-19C0F70AE45B}">
      <dsp:nvSpPr>
        <dsp:cNvPr id="0" name=""/>
        <dsp:cNvSpPr/>
      </dsp:nvSpPr>
      <dsp:spPr>
        <a:xfrm>
          <a:off x="6151165" y="280491"/>
          <a:ext cx="2795984" cy="167759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Britannic Bold" panose="020B0903060703020204" pitchFamily="34" charset="0"/>
            </a:rPr>
            <a:t>3. Programming Software</a:t>
          </a:r>
          <a:endParaRPr lang="en-IN" sz="3200" kern="1200" dirty="0">
            <a:latin typeface="Britannic Bold" panose="020B0903060703020204" pitchFamily="34" charset="0"/>
          </a:endParaRPr>
        </a:p>
      </dsp:txBody>
      <dsp:txXfrm>
        <a:off x="6151165" y="280491"/>
        <a:ext cx="2795984" cy="1677590"/>
      </dsp:txXfrm>
    </dsp:sp>
    <dsp:sp modelId="{70B667EE-89D7-4A8F-9751-EC9E2DCC4754}">
      <dsp:nvSpPr>
        <dsp:cNvPr id="0" name=""/>
        <dsp:cNvSpPr/>
      </dsp:nvSpPr>
      <dsp:spPr>
        <a:xfrm>
          <a:off x="1537791" y="2237680"/>
          <a:ext cx="2795984" cy="167759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4</a:t>
          </a:r>
          <a:r>
            <a:rPr lang="en-US" sz="3200" kern="1200" dirty="0">
              <a:latin typeface="Britannic Bold" panose="020B0903060703020204" pitchFamily="34" charset="0"/>
            </a:rPr>
            <a:t>. Driver Software</a:t>
          </a:r>
          <a:endParaRPr lang="en-IN" sz="3200" kern="1200" dirty="0">
            <a:latin typeface="Britannic Bold" panose="020B0903060703020204" pitchFamily="34" charset="0"/>
          </a:endParaRPr>
        </a:p>
      </dsp:txBody>
      <dsp:txXfrm>
        <a:off x="1537791" y="2237680"/>
        <a:ext cx="2795984" cy="1677590"/>
      </dsp:txXfrm>
    </dsp:sp>
    <dsp:sp modelId="{24E00FBB-D8C3-4B2F-AEBF-9B271AE1CA12}">
      <dsp:nvSpPr>
        <dsp:cNvPr id="0" name=""/>
        <dsp:cNvSpPr/>
      </dsp:nvSpPr>
      <dsp:spPr>
        <a:xfrm>
          <a:off x="4613374" y="2237680"/>
          <a:ext cx="2795984" cy="167759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5. </a:t>
          </a:r>
          <a:r>
            <a:rPr lang="en-US" sz="3200" kern="1200" dirty="0">
              <a:latin typeface="Britannic Bold" panose="020B0903060703020204" pitchFamily="34" charset="0"/>
            </a:rPr>
            <a:t>Middleware</a:t>
          </a:r>
          <a:endParaRPr lang="en-IN" sz="3200" kern="1200" dirty="0">
            <a:latin typeface="Britannic Bold" panose="020B0903060703020204" pitchFamily="34" charset="0"/>
          </a:endParaRPr>
        </a:p>
      </dsp:txBody>
      <dsp:txXfrm>
        <a:off x="4613374" y="2237680"/>
        <a:ext cx="2795984" cy="1677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17DBE-E9E6-474C-988C-39162D0366AD}">
      <dsp:nvSpPr>
        <dsp:cNvPr id="0" name=""/>
        <dsp:cNvSpPr/>
      </dsp:nvSpPr>
      <dsp:spPr>
        <a:xfrm rot="5400000">
          <a:off x="618644" y="1231726"/>
          <a:ext cx="1923339" cy="2321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724908-0028-4135-9BDE-4AA918E9CFAD}">
      <dsp:nvSpPr>
        <dsp:cNvPr id="0" name=""/>
        <dsp:cNvSpPr/>
      </dsp:nvSpPr>
      <dsp:spPr>
        <a:xfrm>
          <a:off x="1058664" y="661"/>
          <a:ext cx="2579687" cy="15478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PLANNING</a:t>
          </a:r>
          <a:endParaRPr lang="en-IN" sz="2300" kern="1200" dirty="0"/>
        </a:p>
      </dsp:txBody>
      <dsp:txXfrm>
        <a:off x="1103998" y="45995"/>
        <a:ext cx="2489019" cy="1457144"/>
      </dsp:txXfrm>
    </dsp:sp>
    <dsp:sp modelId="{C519B694-9CA7-4B20-A2E4-B1919B965813}">
      <dsp:nvSpPr>
        <dsp:cNvPr id="0" name=""/>
        <dsp:cNvSpPr/>
      </dsp:nvSpPr>
      <dsp:spPr>
        <a:xfrm rot="5340217">
          <a:off x="632417" y="3169348"/>
          <a:ext cx="1929344" cy="2321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5DB489-CD13-4310-9323-880D2E3A87B3}">
      <dsp:nvSpPr>
        <dsp:cNvPr id="0" name=""/>
        <dsp:cNvSpPr/>
      </dsp:nvSpPr>
      <dsp:spPr>
        <a:xfrm>
          <a:off x="1058664" y="1935427"/>
          <a:ext cx="2579687" cy="15478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ANALYSIS</a:t>
          </a:r>
          <a:endParaRPr lang="en-IN" sz="2300" kern="1200" dirty="0"/>
        </a:p>
      </dsp:txBody>
      <dsp:txXfrm>
        <a:off x="1103998" y="1980761"/>
        <a:ext cx="2489019" cy="1457144"/>
      </dsp:txXfrm>
    </dsp:sp>
    <dsp:sp modelId="{E321D592-E32D-4DA4-8CCC-DE99F115CBA8}">
      <dsp:nvSpPr>
        <dsp:cNvPr id="0" name=""/>
        <dsp:cNvSpPr/>
      </dsp:nvSpPr>
      <dsp:spPr>
        <a:xfrm>
          <a:off x="1625290" y="4133874"/>
          <a:ext cx="3380295" cy="2321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CC22D1-611A-4100-9203-241AA28220C3}">
      <dsp:nvSpPr>
        <dsp:cNvPr id="0" name=""/>
        <dsp:cNvSpPr/>
      </dsp:nvSpPr>
      <dsp:spPr>
        <a:xfrm>
          <a:off x="1097926" y="3870192"/>
          <a:ext cx="2579687" cy="15478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DESIGN </a:t>
          </a:r>
          <a:endParaRPr lang="en-IN" sz="2300" kern="1200" dirty="0"/>
        </a:p>
      </dsp:txBody>
      <dsp:txXfrm>
        <a:off x="1143260" y="3915526"/>
        <a:ext cx="2489019" cy="1457144"/>
      </dsp:txXfrm>
    </dsp:sp>
    <dsp:sp modelId="{1635E7EB-C141-4BE1-A1EE-C4A92ECCE000}">
      <dsp:nvSpPr>
        <dsp:cNvPr id="0" name=""/>
        <dsp:cNvSpPr/>
      </dsp:nvSpPr>
      <dsp:spPr>
        <a:xfrm rot="16200000">
          <a:off x="4049628" y="3166491"/>
          <a:ext cx="1923339" cy="2321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039D50-E19E-40B3-8297-CBAB9E710AD0}">
      <dsp:nvSpPr>
        <dsp:cNvPr id="0" name=""/>
        <dsp:cNvSpPr/>
      </dsp:nvSpPr>
      <dsp:spPr>
        <a:xfrm>
          <a:off x="4489648" y="3870192"/>
          <a:ext cx="2579687" cy="15478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MAINTENANCE AND UPDATE</a:t>
          </a:r>
          <a:endParaRPr lang="en-IN" sz="2300" kern="1200" dirty="0"/>
        </a:p>
      </dsp:txBody>
      <dsp:txXfrm>
        <a:off x="4534982" y="3915526"/>
        <a:ext cx="2489019" cy="1457144"/>
      </dsp:txXfrm>
    </dsp:sp>
    <dsp:sp modelId="{7C967FFC-D4A1-4BBE-86AE-852988833453}">
      <dsp:nvSpPr>
        <dsp:cNvPr id="0" name=""/>
        <dsp:cNvSpPr/>
      </dsp:nvSpPr>
      <dsp:spPr>
        <a:xfrm rot="16200000">
          <a:off x="4049628" y="1231726"/>
          <a:ext cx="1923339" cy="2321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B74ED9-AEE3-4672-AC41-C62BA39C1781}">
      <dsp:nvSpPr>
        <dsp:cNvPr id="0" name=""/>
        <dsp:cNvSpPr/>
      </dsp:nvSpPr>
      <dsp:spPr>
        <a:xfrm>
          <a:off x="4489648" y="1935427"/>
          <a:ext cx="2579687" cy="15478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TESTING</a:t>
          </a:r>
          <a:endParaRPr lang="en-IN" sz="2300" kern="1200" dirty="0"/>
        </a:p>
      </dsp:txBody>
      <dsp:txXfrm>
        <a:off x="4534982" y="1980761"/>
        <a:ext cx="2489019" cy="1457144"/>
      </dsp:txXfrm>
    </dsp:sp>
    <dsp:sp modelId="{060CE132-20E6-4A78-BCF8-457EF0080CDB}">
      <dsp:nvSpPr>
        <dsp:cNvPr id="0" name=""/>
        <dsp:cNvSpPr/>
      </dsp:nvSpPr>
      <dsp:spPr>
        <a:xfrm>
          <a:off x="4489648" y="661"/>
          <a:ext cx="2579687" cy="15478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IMPEMENTATION</a:t>
          </a:r>
          <a:endParaRPr lang="en-IN" sz="2300" kern="1200" dirty="0"/>
        </a:p>
      </dsp:txBody>
      <dsp:txXfrm>
        <a:off x="4534982" y="45995"/>
        <a:ext cx="2489019" cy="14571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21243A-735A-411D-A9F0-591B5EE831E8}"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9EBE2-1483-4C9E-8889-570095937B32}" type="slidenum">
              <a:rPr lang="en-IN" smtClean="0"/>
              <a:t>‹#›</a:t>
            </a:fld>
            <a:endParaRPr lang="en-IN"/>
          </a:p>
        </p:txBody>
      </p:sp>
    </p:spTree>
    <p:extLst>
      <p:ext uri="{BB962C8B-B14F-4D97-AF65-F5344CB8AC3E}">
        <p14:creationId xmlns:p14="http://schemas.microsoft.com/office/powerpoint/2010/main" val="2576860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DC9EBE2-1483-4C9E-8889-570095937B32}" type="slidenum">
              <a:rPr lang="en-IN" smtClean="0"/>
              <a:t>23</a:t>
            </a:fld>
            <a:endParaRPr lang="en-IN"/>
          </a:p>
        </p:txBody>
      </p:sp>
    </p:spTree>
    <p:extLst>
      <p:ext uri="{BB962C8B-B14F-4D97-AF65-F5344CB8AC3E}">
        <p14:creationId xmlns:p14="http://schemas.microsoft.com/office/powerpoint/2010/main" val="421749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4436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19785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7237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0352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1065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701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26351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0787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06060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82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7614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289335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30562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9937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06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89370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12593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433491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49A33BE-A899-B1C2-519B-FD08BC95601E}"/>
              </a:ext>
            </a:extLst>
          </p:cNvPr>
          <p:cNvSpPr>
            <a:spLocks noGrp="1"/>
          </p:cNvSpPr>
          <p:nvPr>
            <p:ph type="ctrTitle"/>
          </p:nvPr>
        </p:nvSpPr>
        <p:spPr>
          <a:xfrm>
            <a:off x="1545480" y="1734110"/>
            <a:ext cx="8825658" cy="2276228"/>
          </a:xfrm>
        </p:spPr>
        <p:txBody>
          <a:bodyPr/>
          <a:lstStyle/>
          <a:p>
            <a:pPr algn="ctr"/>
            <a:r>
              <a:rPr lang="en-US">
                <a:latin typeface="Algerian" panose="04020705040A02060702" pitchFamily="82" charset="0"/>
              </a:rPr>
              <a:t>MODULE 1 </a:t>
            </a:r>
            <a:br>
              <a:rPr lang="en-US">
                <a:latin typeface="Algerian" panose="04020705040A02060702" pitchFamily="82" charset="0"/>
              </a:rPr>
            </a:br>
            <a:r>
              <a:rPr lang="en-US">
                <a:latin typeface="Algerian" panose="04020705040A02060702" pitchFamily="82" charset="0"/>
              </a:rPr>
              <a:t>(SDLC)</a:t>
            </a:r>
            <a:endParaRPr lang="en-IN" dirty="0">
              <a:latin typeface="Algerian" panose="04020705040A02060702" pitchFamily="82" charset="0"/>
            </a:endParaRPr>
          </a:p>
        </p:txBody>
      </p:sp>
      <p:sp>
        <p:nvSpPr>
          <p:cNvPr id="15" name="Subtitle 2">
            <a:extLst>
              <a:ext uri="{FF2B5EF4-FFF2-40B4-BE49-F238E27FC236}">
                <a16:creationId xmlns:a16="http://schemas.microsoft.com/office/drawing/2014/main" id="{AAAFF21E-270D-4907-8B38-2126D14631C4}"/>
              </a:ext>
            </a:extLst>
          </p:cNvPr>
          <p:cNvSpPr>
            <a:spLocks noGrp="1"/>
          </p:cNvSpPr>
          <p:nvPr>
            <p:ph type="subTitle" idx="1"/>
          </p:nvPr>
        </p:nvSpPr>
        <p:spPr>
          <a:xfrm>
            <a:off x="357096" y="5378015"/>
            <a:ext cx="8825658" cy="861421"/>
          </a:xfrm>
        </p:spPr>
        <p:txBody>
          <a:bodyPr/>
          <a:lstStyle/>
          <a:p>
            <a:r>
              <a:rPr lang="en-US"/>
              <a:t>PRESENTED BY :- AYUSH DHABALIYA</a:t>
            </a:r>
            <a:endParaRPr lang="en-IN" dirty="0"/>
          </a:p>
        </p:txBody>
      </p:sp>
    </p:spTree>
    <p:extLst>
      <p:ext uri="{BB962C8B-B14F-4D97-AF65-F5344CB8AC3E}">
        <p14:creationId xmlns:p14="http://schemas.microsoft.com/office/powerpoint/2010/main" val="3195994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PHASES SOFTWARE DEVELOPMENT</a:t>
            </a:r>
            <a:endParaRPr lang="en-IN" dirty="0"/>
          </a:p>
        </p:txBody>
      </p:sp>
      <p:sp>
        <p:nvSpPr>
          <p:cNvPr id="3" name="Content Placeholder 2"/>
          <p:cNvSpPr>
            <a:spLocks noGrp="1"/>
          </p:cNvSpPr>
          <p:nvPr>
            <p:ph sz="half" idx="1"/>
          </p:nvPr>
        </p:nvSpPr>
        <p:spPr/>
        <p:txBody>
          <a:bodyPr>
            <a:normAutofit/>
          </a:bodyPr>
          <a:lstStyle/>
          <a:p>
            <a:r>
              <a:rPr lang="en-US" sz="2400" dirty="0">
                <a:latin typeface="Algerian" panose="04020705040A02060702" pitchFamily="82" charset="0"/>
              </a:rPr>
              <a:t>5] TESTING :-</a:t>
            </a:r>
          </a:p>
          <a:p>
            <a:r>
              <a:rPr lang="en-US" sz="2000" dirty="0">
                <a:latin typeface="Cambria" panose="02040503050406030204" pitchFamily="18" charset="0"/>
                <a:ea typeface="Cambria" panose="02040503050406030204" pitchFamily="18" charset="0"/>
              </a:rPr>
              <a:t>Once software development is completed,  the software is going to be tested.</a:t>
            </a:r>
          </a:p>
          <a:p>
            <a:r>
              <a:rPr lang="en-US" sz="2000" dirty="0">
                <a:latin typeface="Cambria" panose="02040503050406030204" pitchFamily="18" charset="0"/>
                <a:ea typeface="Cambria" panose="02040503050406030204" pitchFamily="18" charset="0"/>
              </a:rPr>
              <a:t>The software testing is done by tester but not by the software developer. So if there is any bugs or errors in software, will be repaired instantly. And so the software would smoothly. </a:t>
            </a:r>
            <a:endParaRPr lang="en-IN" sz="2000" dirty="0">
              <a:latin typeface="Cambria" panose="02040503050406030204" pitchFamily="18" charset="0"/>
              <a:ea typeface="Cambria" panose="02040503050406030204" pitchFamily="18" charset="0"/>
            </a:endParaRPr>
          </a:p>
        </p:txBody>
      </p:sp>
      <p:sp>
        <p:nvSpPr>
          <p:cNvPr id="4" name="Content Placeholder 3"/>
          <p:cNvSpPr>
            <a:spLocks noGrp="1"/>
          </p:cNvSpPr>
          <p:nvPr>
            <p:ph sz="half" idx="2"/>
          </p:nvPr>
        </p:nvSpPr>
        <p:spPr/>
        <p:txBody>
          <a:bodyPr>
            <a:normAutofit/>
          </a:bodyPr>
          <a:lstStyle/>
          <a:p>
            <a:r>
              <a:rPr lang="en-US" sz="2400" dirty="0">
                <a:latin typeface="Algerian" panose="04020705040A02060702" pitchFamily="82" charset="0"/>
              </a:rPr>
              <a:t>6] MAINTENANCE :-</a:t>
            </a:r>
          </a:p>
          <a:p>
            <a:r>
              <a:rPr lang="en-US" sz="2000" dirty="0">
                <a:latin typeface="Cambria" panose="02040503050406030204" pitchFamily="18" charset="0"/>
                <a:ea typeface="Cambria" panose="02040503050406030204" pitchFamily="18" charset="0"/>
              </a:rPr>
              <a:t>Finally our software is ready for production. But after production it is necessary to make our software updated by time to time. That’s why the maintenance is needed. Like some feature, security, patches, them changes version. This all are part of maintenance. We can also say that software updated (</a:t>
            </a:r>
            <a:r>
              <a:rPr lang="en-US" sz="2000" dirty="0" err="1">
                <a:latin typeface="Cambria" panose="02040503050406030204" pitchFamily="18" charset="0"/>
                <a:ea typeface="Cambria" panose="02040503050406030204" pitchFamily="18" charset="0"/>
              </a:rPr>
              <a:t>upgradation</a:t>
            </a:r>
            <a:r>
              <a:rPr lang="en-US" sz="2000" dirty="0">
                <a:latin typeface="Cambria" panose="02040503050406030204" pitchFamily="18" charset="0"/>
                <a:ea typeface="Cambria" panose="02040503050406030204" pitchFamily="18" charset="0"/>
              </a:rPr>
              <a:t> of software.) </a:t>
            </a:r>
          </a:p>
        </p:txBody>
      </p:sp>
    </p:spTree>
    <p:extLst>
      <p:ext uri="{BB962C8B-B14F-4D97-AF65-F5344CB8AC3E}">
        <p14:creationId xmlns:p14="http://schemas.microsoft.com/office/powerpoint/2010/main" val="2109525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36" y="1205193"/>
            <a:ext cx="9404723" cy="1400530"/>
          </a:xfrm>
        </p:spPr>
        <p:txBody>
          <a:bodyPr/>
          <a:lstStyle/>
          <a:p>
            <a:pPr algn="ctr"/>
            <a:r>
              <a:rPr lang="en-US" sz="2800" dirty="0">
                <a:latin typeface="Cambria" panose="02040503050406030204" pitchFamily="18" charset="0"/>
                <a:ea typeface="Cambria" panose="02040503050406030204" pitchFamily="18" charset="0"/>
              </a:rPr>
              <a:t>This 6 phases completes the cycle of one software.</a:t>
            </a:r>
            <a:br>
              <a:rPr lang="en-US" sz="2800" dirty="0">
                <a:latin typeface="Cambria" panose="02040503050406030204" pitchFamily="18" charset="0"/>
                <a:ea typeface="Cambria" panose="02040503050406030204" pitchFamily="18" charset="0"/>
              </a:rPr>
            </a:br>
            <a:r>
              <a:rPr lang="en-US" sz="2800" dirty="0">
                <a:latin typeface="Cambria" panose="02040503050406030204" pitchFamily="18" charset="0"/>
                <a:ea typeface="Cambria" panose="02040503050406030204" pitchFamily="18" charset="0"/>
              </a:rPr>
              <a:t>Without any of this phase software can not be run.</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70214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Cambria" panose="02040503050406030204" pitchFamily="18" charset="0"/>
                <a:ea typeface="Cambria" panose="02040503050406030204" pitchFamily="18" charset="0"/>
              </a:rPr>
              <a:t>DFD means data flow diagram. This shows the all over data of any application or a software.</a:t>
            </a:r>
          </a:p>
          <a:p>
            <a:r>
              <a:rPr lang="en-US" dirty="0">
                <a:latin typeface="Cambria" panose="02040503050406030204" pitchFamily="18" charset="0"/>
                <a:ea typeface="Cambria" panose="02040503050406030204" pitchFamily="18" charset="0"/>
              </a:rPr>
              <a:t>By DFD it is very easy to understand the flow of data and in on going process.</a:t>
            </a:r>
          </a:p>
          <a:p>
            <a:r>
              <a:rPr lang="en-US" dirty="0">
                <a:latin typeface="Cambria" panose="02040503050406030204" pitchFamily="18" charset="0"/>
                <a:ea typeface="Cambria" panose="02040503050406030204" pitchFamily="18" charset="0"/>
              </a:rPr>
              <a:t>Thus includes the entity side flow, inside process, admin side and data base flow.</a:t>
            </a:r>
          </a:p>
          <a:p>
            <a:r>
              <a:rPr lang="en-US" dirty="0">
                <a:latin typeface="Cambria" panose="02040503050406030204" pitchFamily="18" charset="0"/>
                <a:ea typeface="Cambria" panose="02040503050406030204" pitchFamily="18" charset="0"/>
              </a:rPr>
              <a:t>The data flow and data store is different things, data store means the storage of data, also called database.</a:t>
            </a:r>
          </a:p>
          <a:p>
            <a:r>
              <a:rPr lang="en-US" dirty="0">
                <a:latin typeface="Cambria" panose="02040503050406030204" pitchFamily="18" charset="0"/>
                <a:ea typeface="Cambria" panose="02040503050406030204" pitchFamily="18" charset="0"/>
              </a:rPr>
              <a:t>Here flow means the data or some process is going from one to other. And this is called data flow.</a:t>
            </a:r>
          </a:p>
          <a:p>
            <a:r>
              <a:rPr lang="en-US" dirty="0">
                <a:latin typeface="Cambria" panose="02040503050406030204" pitchFamily="18" charset="0"/>
                <a:ea typeface="Cambria" panose="02040503050406030204" pitchFamily="18" charset="0"/>
              </a:rPr>
              <a:t>There are some symbols is here to represent their different functions.</a:t>
            </a:r>
            <a:endParaRPr lang="en-IN" dirty="0">
              <a:latin typeface="Cambria" panose="02040503050406030204" pitchFamily="18" charset="0"/>
              <a:ea typeface="Cambria" panose="02040503050406030204" pitchFamily="18" charset="0"/>
            </a:endParaRPr>
          </a:p>
        </p:txBody>
      </p:sp>
      <p:sp>
        <p:nvSpPr>
          <p:cNvPr id="4" name="Title 3"/>
          <p:cNvSpPr>
            <a:spLocks noGrp="1"/>
          </p:cNvSpPr>
          <p:nvPr>
            <p:ph type="title"/>
          </p:nvPr>
        </p:nvSpPr>
        <p:spPr/>
        <p:txBody>
          <a:bodyPr/>
          <a:lstStyle/>
          <a:p>
            <a:pPr algn="ctr"/>
            <a:r>
              <a:rPr lang="en-US" dirty="0">
                <a:latin typeface="Algerian" panose="04020705040A02060702" pitchFamily="82" charset="0"/>
              </a:rPr>
              <a:t>WHAT IS DFD ?</a:t>
            </a:r>
            <a:endParaRPr lang="en-IN" dirty="0">
              <a:latin typeface="Algerian" panose="04020705040A02060702" pitchFamily="82" charset="0"/>
            </a:endParaRPr>
          </a:p>
        </p:txBody>
      </p:sp>
    </p:spTree>
    <p:extLst>
      <p:ext uri="{BB962C8B-B14F-4D97-AF65-F5344CB8AC3E}">
        <p14:creationId xmlns:p14="http://schemas.microsoft.com/office/powerpoint/2010/main" val="1445013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453" y="462243"/>
            <a:ext cx="8946541" cy="5795681"/>
          </a:xfrm>
        </p:spPr>
        <p:txBody>
          <a:bodyPr>
            <a:normAutofit/>
          </a:bodyPr>
          <a:lstStyle/>
          <a:p>
            <a:r>
              <a:rPr lang="en-US" dirty="0">
                <a:latin typeface="Cambria" panose="02040503050406030204" pitchFamily="18" charset="0"/>
                <a:ea typeface="Cambria" panose="02040503050406030204" pitchFamily="18" charset="0"/>
              </a:rPr>
              <a:t>There are some elements of DFD as follows:-</a:t>
            </a:r>
          </a:p>
          <a:p>
            <a:r>
              <a:rPr lang="en-US" dirty="0">
                <a:latin typeface="Cambria" panose="02040503050406030204" pitchFamily="18" charset="0"/>
                <a:ea typeface="Cambria" panose="02040503050406030204" pitchFamily="18" charset="0"/>
              </a:rPr>
              <a:t>1] External entities</a:t>
            </a:r>
          </a:p>
          <a:p>
            <a:r>
              <a:rPr lang="en-US" dirty="0">
                <a:latin typeface="Cambria" panose="02040503050406030204" pitchFamily="18" charset="0"/>
                <a:ea typeface="Cambria" panose="02040503050406030204" pitchFamily="18" charset="0"/>
              </a:rPr>
              <a:t>2] Process </a:t>
            </a:r>
          </a:p>
          <a:p>
            <a:r>
              <a:rPr lang="en-US" dirty="0">
                <a:latin typeface="Cambria" panose="02040503050406030204" pitchFamily="18" charset="0"/>
                <a:ea typeface="Cambria" panose="02040503050406030204" pitchFamily="18" charset="0"/>
              </a:rPr>
              <a:t>3] Data flow</a:t>
            </a:r>
          </a:p>
          <a:p>
            <a:r>
              <a:rPr lang="en-US" dirty="0">
                <a:latin typeface="Cambria" panose="02040503050406030204" pitchFamily="18" charset="0"/>
                <a:ea typeface="Cambria" panose="02040503050406030204" pitchFamily="18" charset="0"/>
              </a:rPr>
              <a:t>4] Data store</a:t>
            </a:r>
          </a:p>
          <a:p>
            <a:r>
              <a:rPr lang="en-US" sz="2800" dirty="0">
                <a:latin typeface="Cambria" panose="02040503050406030204" pitchFamily="18" charset="0"/>
                <a:ea typeface="Cambria" panose="02040503050406030204" pitchFamily="18" charset="0"/>
              </a:rPr>
              <a:t>DFD are of types:-</a:t>
            </a:r>
          </a:p>
          <a:p>
            <a:r>
              <a:rPr lang="en-US" dirty="0">
                <a:latin typeface="Cambria" panose="02040503050406030204" pitchFamily="18" charset="0"/>
                <a:ea typeface="Cambria" panose="02040503050406030204" pitchFamily="18" charset="0"/>
              </a:rPr>
              <a:t>1] Zero or context level DFD :- </a:t>
            </a:r>
          </a:p>
          <a:p>
            <a:r>
              <a:rPr lang="en-US" dirty="0">
                <a:latin typeface="Cambria" panose="02040503050406030204" pitchFamily="18" charset="0"/>
                <a:ea typeface="Cambria" panose="02040503050406030204" pitchFamily="18" charset="0"/>
              </a:rPr>
              <a:t>It means it’s only shows the external entity of process. And zero level              DFD not contains any data store.</a:t>
            </a:r>
          </a:p>
          <a:p>
            <a:r>
              <a:rPr lang="en-US" dirty="0">
                <a:latin typeface="Cambria" panose="02040503050406030204" pitchFamily="18" charset="0"/>
                <a:ea typeface="Cambria" panose="02040503050406030204" pitchFamily="18" charset="0"/>
              </a:rPr>
              <a:t>2] 1 or 2 level DFD :-</a:t>
            </a:r>
          </a:p>
          <a:p>
            <a:r>
              <a:rPr lang="en-US" dirty="0">
                <a:latin typeface="Cambria" panose="02040503050406030204" pitchFamily="18" charset="0"/>
                <a:ea typeface="Cambria" panose="02040503050406030204" pitchFamily="18" charset="0"/>
              </a:rPr>
              <a:t>1 level DFD includes all the entity, data flow and data store.</a:t>
            </a:r>
          </a:p>
          <a:p>
            <a:r>
              <a:rPr lang="en-US" dirty="0">
                <a:latin typeface="Cambria" panose="02040503050406030204" pitchFamily="18" charset="0"/>
                <a:ea typeface="Cambria" panose="02040503050406030204" pitchFamily="18" charset="0"/>
              </a:rPr>
              <a:t>This DFD shows all the data flow of process which connected to data store.</a:t>
            </a:r>
          </a:p>
          <a:p>
            <a:r>
              <a:rPr lang="en-US" dirty="0">
                <a:latin typeface="Cambria" panose="02040503050406030204" pitchFamily="18" charset="0"/>
                <a:ea typeface="Cambria" panose="02040503050406030204" pitchFamily="18" charset="0"/>
              </a:rPr>
              <a:t>Like we can sat and login is linked to user and database and </a:t>
            </a:r>
            <a:r>
              <a:rPr lang="en-US" dirty="0" err="1">
                <a:latin typeface="Cambria" panose="02040503050406030204" pitchFamily="18" charset="0"/>
                <a:ea typeface="Cambria" panose="02040503050406030204" pitchFamily="18" charset="0"/>
              </a:rPr>
              <a:t>futher</a:t>
            </a:r>
            <a:r>
              <a:rPr lang="en-US">
                <a:latin typeface="Cambria" panose="02040503050406030204" pitchFamily="18" charset="0"/>
                <a:ea typeface="Cambria" panose="02040503050406030204" pitchFamily="18" charset="0"/>
              </a:rPr>
              <a:t> process.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44841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DFD SYMBOLS</a:t>
            </a:r>
            <a:endParaRPr lang="en-IN"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2000" dirty="0">
                <a:latin typeface="Cambria" panose="02040503050406030204" pitchFamily="18" charset="0"/>
                <a:ea typeface="Cambria" panose="02040503050406030204" pitchFamily="18" charset="0"/>
              </a:rPr>
              <a:t>1] External entity</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2] Process </a:t>
            </a:r>
          </a:p>
          <a:p>
            <a:endParaRPr lang="en-US" sz="2000" dirty="0">
              <a:latin typeface="Cambria" panose="02040503050406030204" pitchFamily="18" charset="0"/>
              <a:ea typeface="Cambria" panose="02040503050406030204" pitchFamily="18" charset="0"/>
            </a:endParaRPr>
          </a:p>
          <a:p>
            <a:pPr marL="0" indent="0">
              <a:buNone/>
            </a:pPr>
            <a:r>
              <a:rPr lang="en-US" sz="2000" dirty="0">
                <a:latin typeface="Cambria" panose="02040503050406030204" pitchFamily="18" charset="0"/>
                <a:ea typeface="Cambria" panose="02040503050406030204" pitchFamily="18" charset="0"/>
              </a:rPr>
              <a:t>Input                          output</a:t>
            </a:r>
            <a:endParaRPr lang="en-IN" sz="2000" dirty="0">
              <a:latin typeface="Cambria" panose="02040503050406030204" pitchFamily="18" charset="0"/>
              <a:ea typeface="Cambria" panose="02040503050406030204" pitchFamily="18" charset="0"/>
            </a:endParaRPr>
          </a:p>
        </p:txBody>
      </p:sp>
      <p:sp>
        <p:nvSpPr>
          <p:cNvPr id="4" name="Content Placeholder 3"/>
          <p:cNvSpPr>
            <a:spLocks noGrp="1"/>
          </p:cNvSpPr>
          <p:nvPr>
            <p:ph sz="half" idx="2"/>
          </p:nvPr>
        </p:nvSpPr>
        <p:spPr/>
        <p:txBody>
          <a:bodyPr>
            <a:normAutofit/>
          </a:bodyPr>
          <a:lstStyle/>
          <a:p>
            <a:r>
              <a:rPr lang="en-US" sz="2000" dirty="0">
                <a:latin typeface="Cambria" panose="02040503050406030204" pitchFamily="18" charset="0"/>
                <a:ea typeface="Cambria" panose="02040503050406030204" pitchFamily="18" charset="0"/>
              </a:rPr>
              <a:t>3] Data flow </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4] Data store</a:t>
            </a:r>
          </a:p>
          <a:p>
            <a:endParaRPr lang="en-US"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sp>
        <p:nvSpPr>
          <p:cNvPr id="5" name="Rectangle 4"/>
          <p:cNvSpPr/>
          <p:nvPr/>
        </p:nvSpPr>
        <p:spPr>
          <a:xfrm>
            <a:off x="1597501" y="2665927"/>
            <a:ext cx="242122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Admin</a:t>
            </a:r>
          </a:p>
        </p:txBody>
      </p:sp>
      <p:sp>
        <p:nvSpPr>
          <p:cNvPr id="6" name="Oval 5"/>
          <p:cNvSpPr/>
          <p:nvPr/>
        </p:nvSpPr>
        <p:spPr>
          <a:xfrm>
            <a:off x="2305318" y="4622117"/>
            <a:ext cx="1236371" cy="1147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login</a:t>
            </a:r>
          </a:p>
        </p:txBody>
      </p:sp>
      <p:cxnSp>
        <p:nvCxnSpPr>
          <p:cNvPr id="8" name="Straight Arrow Connector 7"/>
          <p:cNvCxnSpPr/>
          <p:nvPr/>
        </p:nvCxnSpPr>
        <p:spPr>
          <a:xfrm>
            <a:off x="862884" y="5190186"/>
            <a:ext cx="14424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3542678" y="5110931"/>
            <a:ext cx="1530229" cy="158510"/>
          </a:xfrm>
          <a:prstGeom prst="rect">
            <a:avLst/>
          </a:prstGeom>
        </p:spPr>
      </p:pic>
      <p:cxnSp>
        <p:nvCxnSpPr>
          <p:cNvPr id="18" name="Straight Arrow Connector 17"/>
          <p:cNvCxnSpPr/>
          <p:nvPr/>
        </p:nvCxnSpPr>
        <p:spPr>
          <a:xfrm>
            <a:off x="6915955" y="3123127"/>
            <a:ext cx="2292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542468" y="450760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prstClr val="white"/>
                </a:solidFill>
                <a:latin typeface="Comic Sans MS" panose="030F0702030302020204" pitchFamily="66" charset="0"/>
              </a:rPr>
              <a:t>I’D</a:t>
            </a:r>
            <a:endParaRPr lang="en-IN"/>
          </a:p>
        </p:txBody>
      </p:sp>
      <p:cxnSp>
        <p:nvCxnSpPr>
          <p:cNvPr id="21" name="Straight Connector 20"/>
          <p:cNvCxnSpPr/>
          <p:nvPr/>
        </p:nvCxnSpPr>
        <p:spPr>
          <a:xfrm>
            <a:off x="7474251" y="4507606"/>
            <a:ext cx="2421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474251" y="5422006"/>
            <a:ext cx="242122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226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diagram of a diagram&#10;&#10;Description automatically generated">
            <a:extLst>
              <a:ext uri="{FF2B5EF4-FFF2-40B4-BE49-F238E27FC236}">
                <a16:creationId xmlns:a16="http://schemas.microsoft.com/office/drawing/2014/main" id="{39A2BFD4-6D5F-E96C-8E1E-7A97760DD57E}"/>
              </a:ext>
            </a:extLst>
          </p:cNvPr>
          <p:cNvPicPr>
            <a:picLocks noChangeAspect="1"/>
          </p:cNvPicPr>
          <p:nvPr/>
        </p:nvPicPr>
        <p:blipFill>
          <a:blip r:embed="rId2"/>
          <a:stretch>
            <a:fillRect/>
          </a:stretch>
        </p:blipFill>
        <p:spPr>
          <a:xfrm>
            <a:off x="639232" y="474486"/>
            <a:ext cx="10175523" cy="5515494"/>
          </a:xfrm>
          <a:prstGeom prst="rect">
            <a:avLst/>
          </a:prstGeom>
        </p:spPr>
      </p:pic>
      <p:sp>
        <p:nvSpPr>
          <p:cNvPr id="17" name="Title 1">
            <a:extLst>
              <a:ext uri="{FF2B5EF4-FFF2-40B4-BE49-F238E27FC236}">
                <a16:creationId xmlns:a16="http://schemas.microsoft.com/office/drawing/2014/main" id="{458908C0-6204-F885-8763-992CF090EF57}"/>
              </a:ext>
            </a:extLst>
          </p:cNvPr>
          <p:cNvSpPr>
            <a:spLocks noGrp="1"/>
          </p:cNvSpPr>
          <p:nvPr>
            <p:ph type="title"/>
          </p:nvPr>
        </p:nvSpPr>
        <p:spPr>
          <a:xfrm>
            <a:off x="893761" y="5289715"/>
            <a:ext cx="9404723" cy="700265"/>
          </a:xfrm>
        </p:spPr>
        <p:txBody>
          <a:bodyPr/>
          <a:lstStyle/>
          <a:p>
            <a:pPr algn="ctr"/>
            <a:r>
              <a:rPr lang="en-US" sz="3500">
                <a:solidFill>
                  <a:schemeClr val="bg1"/>
                </a:solidFill>
                <a:latin typeface="Cambria" panose="02040503050406030204" pitchFamily="18" charset="0"/>
                <a:ea typeface="Cambria" panose="02040503050406030204" pitchFamily="18" charset="0"/>
              </a:rPr>
              <a:t>Zero Level DFD</a:t>
            </a:r>
            <a:endParaRPr lang="en-IN" sz="35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73893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data flow&#10;&#10;Description automatically generated">
            <a:extLst>
              <a:ext uri="{FF2B5EF4-FFF2-40B4-BE49-F238E27FC236}">
                <a16:creationId xmlns:a16="http://schemas.microsoft.com/office/drawing/2014/main" id="{0864AC62-190A-E69F-F088-46889D018E7E}"/>
              </a:ext>
            </a:extLst>
          </p:cNvPr>
          <p:cNvPicPr>
            <a:picLocks noChangeAspect="1"/>
          </p:cNvPicPr>
          <p:nvPr/>
        </p:nvPicPr>
        <p:blipFill>
          <a:blip r:embed="rId2"/>
          <a:stretch>
            <a:fillRect/>
          </a:stretch>
        </p:blipFill>
        <p:spPr>
          <a:xfrm>
            <a:off x="1809750" y="219075"/>
            <a:ext cx="8572500" cy="6457950"/>
          </a:xfrm>
          <a:prstGeom prst="rect">
            <a:avLst/>
          </a:prstGeom>
        </p:spPr>
      </p:pic>
      <p:sp>
        <p:nvSpPr>
          <p:cNvPr id="8" name="Title 1">
            <a:extLst>
              <a:ext uri="{FF2B5EF4-FFF2-40B4-BE49-F238E27FC236}">
                <a16:creationId xmlns:a16="http://schemas.microsoft.com/office/drawing/2014/main" id="{53135543-DE60-A40A-45C1-9AD228F245D2}"/>
              </a:ext>
            </a:extLst>
          </p:cNvPr>
          <p:cNvSpPr>
            <a:spLocks noGrp="1"/>
          </p:cNvSpPr>
          <p:nvPr>
            <p:ph type="title"/>
          </p:nvPr>
        </p:nvSpPr>
        <p:spPr>
          <a:xfrm>
            <a:off x="6667500" y="342900"/>
            <a:ext cx="4130861" cy="700265"/>
          </a:xfrm>
        </p:spPr>
        <p:txBody>
          <a:bodyPr/>
          <a:lstStyle/>
          <a:p>
            <a:pPr algn="ctr"/>
            <a:r>
              <a:rPr lang="en-US" sz="3500">
                <a:solidFill>
                  <a:schemeClr val="bg1"/>
                </a:solidFill>
                <a:latin typeface="Cambria" panose="02040503050406030204" pitchFamily="18" charset="0"/>
                <a:ea typeface="Cambria" panose="02040503050406030204" pitchFamily="18" charset="0"/>
              </a:rPr>
              <a:t>1 Level DFD</a:t>
            </a:r>
            <a:endParaRPr lang="en-IN" sz="35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8628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FLOW CHART</a:t>
            </a:r>
            <a:endParaRPr lang="en-IN" dirty="0">
              <a:latin typeface="Algerian" panose="04020705040A02060702" pitchFamily="82" charset="0"/>
            </a:endParaRPr>
          </a:p>
        </p:txBody>
      </p:sp>
      <p:sp>
        <p:nvSpPr>
          <p:cNvPr id="3" name="Content Placeholder 2"/>
          <p:cNvSpPr>
            <a:spLocks noGrp="1"/>
          </p:cNvSpPr>
          <p:nvPr>
            <p:ph idx="1"/>
          </p:nvPr>
        </p:nvSpPr>
        <p:spPr>
          <a:xfrm>
            <a:off x="1103312" y="1853248"/>
            <a:ext cx="8946541" cy="4395151"/>
          </a:xfrm>
        </p:spPr>
        <p:txBody>
          <a:bodyPr/>
          <a:lstStyle/>
          <a:p>
            <a:r>
              <a:rPr lang="en-US" dirty="0">
                <a:latin typeface="Cambria" panose="02040503050406030204" pitchFamily="18" charset="0"/>
                <a:ea typeface="Cambria" panose="02040503050406030204" pitchFamily="18" charset="0"/>
              </a:rPr>
              <a:t>Flow chart is used to show the algorithm of process. It can give solution of any application. </a:t>
            </a:r>
          </a:p>
          <a:p>
            <a:r>
              <a:rPr lang="en-US" dirty="0">
                <a:latin typeface="Cambria" panose="02040503050406030204" pitchFamily="18" charset="0"/>
                <a:ea typeface="Cambria" panose="02040503050406030204" pitchFamily="18" charset="0"/>
              </a:rPr>
              <a:t>The flow chart was made by John Von Newman in 1945.</a:t>
            </a:r>
          </a:p>
          <a:p>
            <a:r>
              <a:rPr lang="en-US" dirty="0">
                <a:latin typeface="Cambria" panose="02040503050406030204" pitchFamily="18" charset="0"/>
                <a:ea typeface="Cambria" panose="02040503050406030204" pitchFamily="18" charset="0"/>
              </a:rPr>
              <a:t>We can say that the flow chart is very older process to entire flow of application.</a:t>
            </a:r>
          </a:p>
          <a:p>
            <a:r>
              <a:rPr lang="en-US" dirty="0">
                <a:latin typeface="Cambria" panose="02040503050406030204" pitchFamily="18" charset="0"/>
                <a:ea typeface="Cambria" panose="02040503050406030204" pitchFamily="18" charset="0"/>
              </a:rPr>
              <a:t>This is also use in computer formulating</a:t>
            </a:r>
            <a:r>
              <a:rPr lang="en-IN" dirty="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Flow chart is also used in communication between programmers and business people.</a:t>
            </a:r>
          </a:p>
          <a:p>
            <a:r>
              <a:rPr lang="en-US" dirty="0">
                <a:latin typeface="Cambria" panose="02040503050406030204" pitchFamily="18" charset="0"/>
                <a:ea typeface="Cambria" panose="02040503050406030204" pitchFamily="18" charset="0"/>
              </a:rPr>
              <a:t>Pictorial view of process.</a:t>
            </a:r>
          </a:p>
          <a:p>
            <a:r>
              <a:rPr lang="en-US" dirty="0">
                <a:latin typeface="Cambria" panose="02040503050406030204" pitchFamily="18" charset="0"/>
                <a:ea typeface="Cambria" panose="02040503050406030204" pitchFamily="18" charset="0"/>
              </a:rPr>
              <a:t>Flow chart plays an important role in programs and quite helpful in difficult and lengthy programs.</a:t>
            </a:r>
          </a:p>
          <a:p>
            <a:pPr marL="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3905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FLOW CHART</a:t>
            </a:r>
            <a:endParaRPr lang="en-IN" dirty="0">
              <a:latin typeface="Algerian" panose="04020705040A02060702" pitchFamily="82" charset="0"/>
            </a:endParaRPr>
          </a:p>
        </p:txBody>
      </p:sp>
      <p:sp>
        <p:nvSpPr>
          <p:cNvPr id="3" name="Content Placeholder 2"/>
          <p:cNvSpPr>
            <a:spLocks noGrp="1"/>
          </p:cNvSpPr>
          <p:nvPr>
            <p:ph sz="half" idx="1"/>
          </p:nvPr>
        </p:nvSpPr>
        <p:spPr>
          <a:xfrm>
            <a:off x="913204" y="1853248"/>
            <a:ext cx="4396339" cy="4195763"/>
          </a:xfrm>
        </p:spPr>
        <p:txBody>
          <a:bodyPr>
            <a:normAutofit/>
          </a:bodyPr>
          <a:lstStyle/>
          <a:p>
            <a:r>
              <a:rPr lang="en-US" sz="2000" dirty="0">
                <a:latin typeface="Cambria" panose="02040503050406030204" pitchFamily="18" charset="0"/>
                <a:ea typeface="Cambria" panose="02040503050406030204" pitchFamily="18" charset="0"/>
              </a:rPr>
              <a:t>These programs are in three format.</a:t>
            </a:r>
          </a:p>
          <a:p>
            <a:r>
              <a:rPr lang="en-US" sz="2000" dirty="0">
                <a:latin typeface="Cambria" panose="02040503050406030204" pitchFamily="18" charset="0"/>
                <a:ea typeface="Cambria" panose="02040503050406030204" pitchFamily="18" charset="0"/>
              </a:rPr>
              <a:t>1} Linear or Sequence.</a:t>
            </a:r>
          </a:p>
          <a:p>
            <a:r>
              <a:rPr lang="en-US" sz="2000" dirty="0">
                <a:latin typeface="Cambria" panose="02040503050406030204" pitchFamily="18" charset="0"/>
                <a:ea typeface="Cambria" panose="02040503050406030204" pitchFamily="18" charset="0"/>
              </a:rPr>
              <a:t>2} Branching.</a:t>
            </a:r>
          </a:p>
          <a:p>
            <a:r>
              <a:rPr lang="en-US" sz="2000" dirty="0">
                <a:latin typeface="Cambria" panose="02040503050406030204" pitchFamily="18" charset="0"/>
                <a:ea typeface="Cambria" panose="02040503050406030204" pitchFamily="18" charset="0"/>
              </a:rPr>
              <a:t>3} Looping. </a:t>
            </a:r>
          </a:p>
          <a:p>
            <a:r>
              <a:rPr lang="en-US" sz="2000" dirty="0">
                <a:latin typeface="Cambria" panose="02040503050406030204" pitchFamily="18" charset="0"/>
                <a:ea typeface="Cambria" panose="02040503050406030204" pitchFamily="18" charset="0"/>
              </a:rPr>
              <a:t>Res = num1 + num2</a:t>
            </a:r>
          </a:p>
        </p:txBody>
      </p:sp>
      <p:sp>
        <p:nvSpPr>
          <p:cNvPr id="4" name="Content Placeholder 3"/>
          <p:cNvSpPr>
            <a:spLocks noGrp="1"/>
          </p:cNvSpPr>
          <p:nvPr>
            <p:ph sz="half" idx="2"/>
          </p:nvPr>
        </p:nvSpPr>
        <p:spPr>
          <a:xfrm>
            <a:off x="5654493" y="1746999"/>
            <a:ext cx="4396341" cy="4200245"/>
          </a:xfrm>
        </p:spPr>
        <p:txBody>
          <a:bodyPr>
            <a:normAutofit/>
          </a:bodyPr>
          <a:lstStyle/>
          <a:p>
            <a:r>
              <a:rPr lang="en-US" sz="2000" dirty="0">
                <a:latin typeface="Algerian" panose="04020705040A02060702" pitchFamily="82" charset="0"/>
              </a:rPr>
              <a:t>FLOW CHART SYMBOL </a:t>
            </a:r>
          </a:p>
          <a:p>
            <a:r>
              <a:rPr lang="en-US" sz="2000" dirty="0">
                <a:latin typeface="Cambria" panose="02040503050406030204" pitchFamily="18" charset="0"/>
                <a:ea typeface="Cambria" panose="02040503050406030204" pitchFamily="18" charset="0"/>
              </a:rPr>
              <a:t>1] Start or End</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pPr marL="0" indent="0">
              <a:buNone/>
            </a:pPr>
            <a:r>
              <a:rPr lang="en-US" sz="2000" dirty="0">
                <a:latin typeface="Cambria" panose="02040503050406030204" pitchFamily="18" charset="0"/>
                <a:ea typeface="Cambria" panose="02040503050406030204" pitchFamily="18" charset="0"/>
              </a:rPr>
              <a:t>    </a:t>
            </a:r>
          </a:p>
          <a:p>
            <a:pPr marL="0" indent="0">
              <a:buNone/>
            </a:pPr>
            <a:r>
              <a:rPr lang="en-US" sz="2000" dirty="0">
                <a:latin typeface="Cambria" panose="02040503050406030204" pitchFamily="18" charset="0"/>
                <a:ea typeface="Cambria" panose="02040503050406030204" pitchFamily="18" charset="0"/>
              </a:rPr>
              <a:t>      2] Process </a:t>
            </a:r>
          </a:p>
          <a:p>
            <a:pPr marL="0" indent="0">
              <a:buNone/>
            </a:pPr>
            <a:r>
              <a:rPr lang="en-US" sz="2000" dirty="0">
                <a:latin typeface="Cambria" panose="02040503050406030204" pitchFamily="18" charset="0"/>
                <a:ea typeface="Cambria" panose="02040503050406030204" pitchFamily="18" charset="0"/>
              </a:rPr>
              <a:t>       </a:t>
            </a:r>
            <a:endParaRPr lang="en-IN" sz="2000" dirty="0">
              <a:latin typeface="Cambria" panose="02040503050406030204" pitchFamily="18" charset="0"/>
              <a:ea typeface="Cambria" panose="02040503050406030204" pitchFamily="18" charset="0"/>
            </a:endParaRPr>
          </a:p>
        </p:txBody>
      </p:sp>
      <p:sp>
        <p:nvSpPr>
          <p:cNvPr id="5" name="Oval 4"/>
          <p:cNvSpPr/>
          <p:nvPr/>
        </p:nvSpPr>
        <p:spPr>
          <a:xfrm>
            <a:off x="6284890" y="2811348"/>
            <a:ext cx="1184856"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 Start </a:t>
            </a:r>
          </a:p>
        </p:txBody>
      </p:sp>
      <p:sp>
        <p:nvSpPr>
          <p:cNvPr id="7" name="Oval 6"/>
          <p:cNvSpPr/>
          <p:nvPr/>
        </p:nvSpPr>
        <p:spPr>
          <a:xfrm>
            <a:off x="8100144" y="2811348"/>
            <a:ext cx="1258170" cy="759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sp>
        <p:nvSpPr>
          <p:cNvPr id="8" name="Rectangle 7"/>
          <p:cNvSpPr/>
          <p:nvPr/>
        </p:nvSpPr>
        <p:spPr>
          <a:xfrm>
            <a:off x="6284890" y="4814600"/>
            <a:ext cx="2717442" cy="837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Bef>
                <a:spcPts val="1000"/>
              </a:spcBef>
              <a:buClr>
                <a:srgbClr val="1E5155">
                  <a:lumMod val="40000"/>
                  <a:lumOff val="60000"/>
                </a:srgbClr>
              </a:buClr>
              <a:buSzPct val="80000"/>
              <a:buFont typeface="Wingdings 3" charset="2"/>
              <a:buChar char=""/>
            </a:pPr>
            <a:r>
              <a:rPr lang="en-US" sz="2000" dirty="0">
                <a:solidFill>
                  <a:prstClr val="white"/>
                </a:solidFill>
                <a:latin typeface="Comic Sans MS" panose="030F0702030302020204" pitchFamily="66" charset="0"/>
              </a:rPr>
              <a:t>Res = num1 + num2</a:t>
            </a:r>
          </a:p>
        </p:txBody>
      </p:sp>
    </p:spTree>
    <p:extLst>
      <p:ext uri="{BB962C8B-B14F-4D97-AF65-F5344CB8AC3E}">
        <p14:creationId xmlns:p14="http://schemas.microsoft.com/office/powerpoint/2010/main" val="873840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57875" y="1614487"/>
            <a:ext cx="4786313" cy="4872037"/>
          </a:xfrm>
        </p:spPr>
        <p:txBody>
          <a:bodyPr>
            <a:normAutofit/>
          </a:bodyPr>
          <a:lstStyle/>
          <a:p>
            <a:pPr marL="0" indent="0">
              <a:buNone/>
            </a:pPr>
            <a:r>
              <a:rPr lang="en-US" sz="2000" dirty="0">
                <a:latin typeface="Cambria" panose="02040503050406030204" pitchFamily="18" charset="0"/>
                <a:ea typeface="Cambria" panose="02040503050406030204" pitchFamily="18" charset="0"/>
              </a:rPr>
              <a:t> 5] Flow lines</a:t>
            </a:r>
          </a:p>
          <a:p>
            <a:pPr marL="0" indent="0">
              <a:buNone/>
            </a:pPr>
            <a:r>
              <a:rPr lang="en-US" sz="2000" dirty="0">
                <a:latin typeface="Cambria" panose="02040503050406030204" pitchFamily="18" charset="0"/>
                <a:ea typeface="Cambria" panose="02040503050406030204" pitchFamily="18" charset="0"/>
              </a:rPr>
              <a:t> </a:t>
            </a:r>
          </a:p>
        </p:txBody>
      </p:sp>
      <p:sp>
        <p:nvSpPr>
          <p:cNvPr id="4" name="Content Placeholder 3"/>
          <p:cNvSpPr>
            <a:spLocks noGrp="1"/>
          </p:cNvSpPr>
          <p:nvPr>
            <p:ph sz="half" idx="2"/>
          </p:nvPr>
        </p:nvSpPr>
        <p:spPr>
          <a:xfrm>
            <a:off x="1114426" y="1191640"/>
            <a:ext cx="4396341" cy="5146229"/>
          </a:xfrm>
        </p:spPr>
        <p:txBody>
          <a:bodyPr>
            <a:normAutofit/>
          </a:bodyPr>
          <a:lstStyle/>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3] Input or Output</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4] Decision Making</a:t>
            </a:r>
          </a:p>
          <a:p>
            <a:endParaRPr lang="en-US" sz="2000" dirty="0">
              <a:latin typeface="Cambria" panose="02040503050406030204" pitchFamily="18" charset="0"/>
              <a:ea typeface="Cambria" panose="02040503050406030204" pitchFamily="18" charset="0"/>
            </a:endParaRPr>
          </a:p>
        </p:txBody>
      </p:sp>
      <p:sp>
        <p:nvSpPr>
          <p:cNvPr id="5" name="Parallelogram 4"/>
          <p:cNvSpPr/>
          <p:nvPr/>
        </p:nvSpPr>
        <p:spPr>
          <a:xfrm>
            <a:off x="1114426" y="2250844"/>
            <a:ext cx="2524259" cy="92727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1000"/>
              </a:spcBef>
              <a:buClr>
                <a:srgbClr val="1E5155">
                  <a:lumMod val="40000"/>
                  <a:lumOff val="60000"/>
                </a:srgbClr>
              </a:buClr>
              <a:buSzPct val="80000"/>
            </a:pPr>
            <a:r>
              <a:rPr lang="en-US" sz="2000" dirty="0">
                <a:solidFill>
                  <a:prstClr val="white"/>
                </a:solidFill>
                <a:latin typeface="Comic Sans MS" panose="030F0702030302020204" pitchFamily="66" charset="0"/>
              </a:rPr>
              <a:t>int</a:t>
            </a:r>
          </a:p>
          <a:p>
            <a:pPr marL="342900" lvl="0" indent="-342900" algn="ctr">
              <a:spcBef>
                <a:spcPts val="1000"/>
              </a:spcBef>
              <a:buClr>
                <a:srgbClr val="1E5155">
                  <a:lumMod val="40000"/>
                  <a:lumOff val="60000"/>
                </a:srgbClr>
              </a:buClr>
              <a:buSzPct val="80000"/>
              <a:buFont typeface="Wingdings 3" charset="2"/>
              <a:buChar char=""/>
            </a:pPr>
            <a:r>
              <a:rPr lang="en-US" sz="2000" dirty="0">
                <a:solidFill>
                  <a:prstClr val="white"/>
                </a:solidFill>
                <a:latin typeface="Comic Sans MS" panose="030F0702030302020204" pitchFamily="66" charset="0"/>
              </a:rPr>
              <a:t>num1, num2</a:t>
            </a:r>
            <a:endParaRPr lang="en-IN" sz="2000" dirty="0">
              <a:solidFill>
                <a:prstClr val="white"/>
              </a:solidFill>
              <a:latin typeface="Comic Sans MS" panose="030F0702030302020204" pitchFamily="66" charset="0"/>
            </a:endParaRPr>
          </a:p>
        </p:txBody>
      </p:sp>
      <p:sp>
        <p:nvSpPr>
          <p:cNvPr id="6" name="Diamond 5"/>
          <p:cNvSpPr/>
          <p:nvPr/>
        </p:nvSpPr>
        <p:spPr>
          <a:xfrm>
            <a:off x="1114426" y="4272978"/>
            <a:ext cx="3065171" cy="18002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Comic Sans MS" panose="030F0702030302020204" pitchFamily="66" charset="0"/>
              </a:rPr>
              <a:t>I</a:t>
            </a:r>
            <a:r>
              <a:rPr lang="en-US" dirty="0">
                <a:latin typeface="Comic Sans MS" panose="030F0702030302020204" pitchFamily="66" charset="0"/>
              </a:rPr>
              <a:t>f</a:t>
            </a:r>
          </a:p>
          <a:p>
            <a:pPr algn="ctr"/>
            <a:r>
              <a:rPr lang="en-US" dirty="0">
                <a:latin typeface="Comic Sans MS" panose="030F0702030302020204" pitchFamily="66" charset="0"/>
              </a:rPr>
              <a:t>num1 &gt; num2</a:t>
            </a:r>
          </a:p>
        </p:txBody>
      </p:sp>
      <p:cxnSp>
        <p:nvCxnSpPr>
          <p:cNvPr id="8" name="Straight Arrow Connector 7"/>
          <p:cNvCxnSpPr/>
          <p:nvPr/>
        </p:nvCxnSpPr>
        <p:spPr>
          <a:xfrm>
            <a:off x="6229350" y="2714483"/>
            <a:ext cx="2471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583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835" y="700103"/>
            <a:ext cx="9404723" cy="838414"/>
          </a:xfrm>
        </p:spPr>
        <p:txBody>
          <a:bodyPr/>
          <a:lstStyle/>
          <a:p>
            <a:pPr algn="ctr"/>
            <a:r>
              <a:rPr lang="en-US" sz="3000">
                <a:latin typeface="Algerian" panose="04020705040A02060702" pitchFamily="82" charset="0"/>
              </a:rPr>
              <a:t>WHAT IS SOFTWARE </a:t>
            </a:r>
            <a:r>
              <a:rPr lang="en-US" sz="3000"/>
              <a:t>?</a:t>
            </a:r>
            <a:endParaRPr lang="en-US" sz="3000" dirty="0"/>
          </a:p>
        </p:txBody>
      </p:sp>
      <p:sp>
        <p:nvSpPr>
          <p:cNvPr id="3" name="Content Placeholder 2"/>
          <p:cNvSpPr>
            <a:spLocks noGrp="1"/>
          </p:cNvSpPr>
          <p:nvPr>
            <p:ph idx="1"/>
          </p:nvPr>
        </p:nvSpPr>
        <p:spPr>
          <a:xfrm>
            <a:off x="877927" y="1654629"/>
            <a:ext cx="8946541" cy="3960458"/>
          </a:xfrm>
        </p:spPr>
        <p:txBody>
          <a:bodyPr>
            <a:normAutofit fontScale="92500"/>
          </a:bodyPr>
          <a:lstStyle/>
          <a:p>
            <a:endParaRPr lang="en-US" dirty="0"/>
          </a:p>
          <a:p>
            <a:r>
              <a:rPr lang="en-US" dirty="0">
                <a:latin typeface="Cambria" panose="02040503050406030204" pitchFamily="18" charset="0"/>
                <a:ea typeface="Cambria" panose="02040503050406030204" pitchFamily="18" charset="0"/>
              </a:rPr>
              <a:t>Software is  a collection of information, instruction, and data software is required to run any application. This requires different type of software for different types of applications.</a:t>
            </a:r>
          </a:p>
          <a:p>
            <a:pPr algn="ctr"/>
            <a:endParaRPr lang="en-US" sz="3200" dirty="0"/>
          </a:p>
          <a:p>
            <a:pPr algn="ctr"/>
            <a:r>
              <a:rPr lang="en-US" sz="3200" dirty="0">
                <a:latin typeface="Algerian" panose="04020705040A02060702" pitchFamily="82" charset="0"/>
              </a:rPr>
              <a:t>WHAT IS SOFTWARE ENGINEERING </a:t>
            </a:r>
            <a:r>
              <a:rPr lang="en-US" sz="3200" dirty="0"/>
              <a:t>?</a:t>
            </a:r>
          </a:p>
          <a:p>
            <a:endParaRPr lang="en-US" dirty="0"/>
          </a:p>
          <a:p>
            <a:r>
              <a:rPr lang="en-US" dirty="0">
                <a:latin typeface="Cambria" panose="02040503050406030204" pitchFamily="18" charset="0"/>
                <a:ea typeface="Cambria" panose="02040503050406030204" pitchFamily="18" charset="0"/>
              </a:rPr>
              <a:t>Software engineering is work of design, system, development, maintain system. Software engineering is team work and software engineering is done for some time and limited budget and space to create different type of software.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8547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diagram of a number&#10;&#10;Description automatically generated">
            <a:extLst>
              <a:ext uri="{FF2B5EF4-FFF2-40B4-BE49-F238E27FC236}">
                <a16:creationId xmlns:a16="http://schemas.microsoft.com/office/drawing/2014/main" id="{9ABFE607-05AE-115B-F8AA-B3A92FEB3D27}"/>
              </a:ext>
            </a:extLst>
          </p:cNvPr>
          <p:cNvPicPr>
            <a:picLocks noChangeAspect="1"/>
          </p:cNvPicPr>
          <p:nvPr/>
        </p:nvPicPr>
        <p:blipFill>
          <a:blip r:embed="rId2"/>
          <a:stretch>
            <a:fillRect/>
          </a:stretch>
        </p:blipFill>
        <p:spPr>
          <a:xfrm>
            <a:off x="3091153" y="598663"/>
            <a:ext cx="6009691" cy="6187369"/>
          </a:xfrm>
          <a:prstGeom prst="rect">
            <a:avLst/>
          </a:prstGeom>
        </p:spPr>
      </p:pic>
      <p:sp>
        <p:nvSpPr>
          <p:cNvPr id="13" name="Title 1">
            <a:extLst>
              <a:ext uri="{FF2B5EF4-FFF2-40B4-BE49-F238E27FC236}">
                <a16:creationId xmlns:a16="http://schemas.microsoft.com/office/drawing/2014/main" id="{3096B263-A9EE-DDE3-A187-3EF6D15C75BE}"/>
              </a:ext>
            </a:extLst>
          </p:cNvPr>
          <p:cNvSpPr>
            <a:spLocks noGrp="1"/>
          </p:cNvSpPr>
          <p:nvPr>
            <p:ph type="title"/>
          </p:nvPr>
        </p:nvSpPr>
        <p:spPr>
          <a:xfrm>
            <a:off x="3586774" y="0"/>
            <a:ext cx="5018450" cy="700265"/>
          </a:xfrm>
        </p:spPr>
        <p:txBody>
          <a:bodyPr/>
          <a:lstStyle/>
          <a:p>
            <a:pPr algn="ctr"/>
            <a:r>
              <a:rPr lang="en-US" sz="3500">
                <a:solidFill>
                  <a:schemeClr val="bg1"/>
                </a:solidFill>
                <a:latin typeface="Cambria" panose="02040503050406030204" pitchFamily="18" charset="0"/>
                <a:ea typeface="Cambria" panose="02040503050406030204" pitchFamily="18" charset="0"/>
              </a:rPr>
              <a:t>Flow Chart Diagram</a:t>
            </a:r>
            <a:endParaRPr lang="en-IN" sz="35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72209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INTERACTION MODEL</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This interaction model is describe how object in system cooperates to achieve results.</a:t>
            </a:r>
          </a:p>
          <a:p>
            <a:r>
              <a:rPr lang="en-US" dirty="0">
                <a:latin typeface="Cambria" panose="02040503050406030204" pitchFamily="18" charset="0"/>
                <a:ea typeface="Cambria" panose="02040503050406030204" pitchFamily="18" charset="0"/>
              </a:rPr>
              <a:t>Interaction model also shows the authority of user side and admin side.</a:t>
            </a:r>
          </a:p>
          <a:p>
            <a:r>
              <a:rPr lang="en-US" dirty="0">
                <a:latin typeface="Cambria" panose="02040503050406030204" pitchFamily="18" charset="0"/>
                <a:ea typeface="Cambria" panose="02040503050406030204" pitchFamily="18" charset="0"/>
              </a:rPr>
              <a:t>Interaction model also we can say use case.</a:t>
            </a:r>
          </a:p>
          <a:p>
            <a:r>
              <a:rPr lang="en-US" dirty="0">
                <a:latin typeface="Cambria" panose="02040503050406030204" pitchFamily="18" charset="0"/>
                <a:ea typeface="Cambria" panose="02040503050406030204" pitchFamily="18" charset="0"/>
              </a:rPr>
              <a:t>Use case focus on the functionality of system .</a:t>
            </a:r>
          </a:p>
          <a:p>
            <a:r>
              <a:rPr lang="en-US" dirty="0">
                <a:latin typeface="Cambria" panose="02040503050406030204" pitchFamily="18" charset="0"/>
                <a:ea typeface="Cambria" panose="02040503050406030204" pitchFamily="18" charset="0"/>
              </a:rPr>
              <a:t>For example </a:t>
            </a:r>
            <a:r>
              <a:rPr lang="en-US">
                <a:latin typeface="Cambria" panose="02040503050406030204" pitchFamily="18" charset="0"/>
                <a:ea typeface="Cambria" panose="02040503050406030204" pitchFamily="18" charset="0"/>
              </a:rPr>
              <a:t>what system does for user.</a:t>
            </a:r>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28340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person's diagram&#10;&#10;Description automatically generated">
            <a:extLst>
              <a:ext uri="{FF2B5EF4-FFF2-40B4-BE49-F238E27FC236}">
                <a16:creationId xmlns:a16="http://schemas.microsoft.com/office/drawing/2014/main" id="{77C42759-4FE2-B56C-A031-ED144DCE8CDE}"/>
              </a:ext>
            </a:extLst>
          </p:cNvPr>
          <p:cNvPicPr>
            <a:picLocks noChangeAspect="1"/>
          </p:cNvPicPr>
          <p:nvPr/>
        </p:nvPicPr>
        <p:blipFill>
          <a:blip r:embed="rId2"/>
          <a:stretch>
            <a:fillRect/>
          </a:stretch>
        </p:blipFill>
        <p:spPr>
          <a:xfrm>
            <a:off x="4200525" y="180975"/>
            <a:ext cx="7581900" cy="6496050"/>
          </a:xfrm>
          <a:prstGeom prst="rect">
            <a:avLst/>
          </a:prstGeom>
        </p:spPr>
      </p:pic>
      <p:sp>
        <p:nvSpPr>
          <p:cNvPr id="6" name="Title 1">
            <a:extLst>
              <a:ext uri="{FF2B5EF4-FFF2-40B4-BE49-F238E27FC236}">
                <a16:creationId xmlns:a16="http://schemas.microsoft.com/office/drawing/2014/main" id="{D834B8AE-B71E-DF3B-66DF-7E6A2BC7789A}"/>
              </a:ext>
            </a:extLst>
          </p:cNvPr>
          <p:cNvSpPr>
            <a:spLocks noGrp="1"/>
          </p:cNvSpPr>
          <p:nvPr>
            <p:ph type="title"/>
          </p:nvPr>
        </p:nvSpPr>
        <p:spPr>
          <a:xfrm>
            <a:off x="0" y="276225"/>
            <a:ext cx="4118949" cy="700265"/>
          </a:xfrm>
        </p:spPr>
        <p:txBody>
          <a:bodyPr/>
          <a:lstStyle/>
          <a:p>
            <a:pPr algn="ctr"/>
            <a:r>
              <a:rPr lang="en-US" sz="3500">
                <a:solidFill>
                  <a:schemeClr val="bg1"/>
                </a:solidFill>
                <a:latin typeface="Cambria" panose="02040503050406030204" pitchFamily="18" charset="0"/>
                <a:ea typeface="Cambria" panose="02040503050406030204" pitchFamily="18" charset="0"/>
              </a:rPr>
              <a:t>Use Case Diagram</a:t>
            </a:r>
            <a:endParaRPr lang="en-IN" sz="35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035541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2FFFB7-7681-730D-2377-3C272B82FDDC}"/>
              </a:ext>
            </a:extLst>
          </p:cNvPr>
          <p:cNvSpPr>
            <a:spLocks noGrp="1"/>
          </p:cNvSpPr>
          <p:nvPr>
            <p:ph type="title"/>
          </p:nvPr>
        </p:nvSpPr>
        <p:spPr>
          <a:xfrm>
            <a:off x="1131886" y="2853018"/>
            <a:ext cx="9404723" cy="1400530"/>
          </a:xfrm>
        </p:spPr>
        <p:txBody>
          <a:bodyPr/>
          <a:lstStyle/>
          <a:p>
            <a:r>
              <a:rPr lang="en-US" sz="5400" u="sng"/>
              <a:t>Thank You </a:t>
            </a:r>
            <a:r>
              <a:rPr lang="en-US" sz="5400" u="sng">
                <a:sym typeface="Wingdings" panose="05000000000000000000" pitchFamily="2" charset="2"/>
              </a:rPr>
              <a:t> </a:t>
            </a:r>
            <a:endParaRPr lang="en-IN" sz="5400" u="sng"/>
          </a:p>
        </p:txBody>
      </p:sp>
    </p:spTree>
    <p:extLst>
      <p:ext uri="{BB962C8B-B14F-4D97-AF65-F5344CB8AC3E}">
        <p14:creationId xmlns:p14="http://schemas.microsoft.com/office/powerpoint/2010/main" val="1082144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168" y="510776"/>
            <a:ext cx="9404723" cy="1400530"/>
          </a:xfrm>
        </p:spPr>
        <p:txBody>
          <a:bodyPr>
            <a:normAutofit/>
          </a:bodyPr>
          <a:lstStyle/>
          <a:p>
            <a:r>
              <a:rPr lang="en-US" dirty="0">
                <a:latin typeface="Algerian" panose="04020705040A02060702" pitchFamily="82" charset="0"/>
              </a:rPr>
              <a:t>THERE ARE MAINLY FIVE TYPES OF SOFTWARE</a:t>
            </a:r>
            <a:endParaRPr lang="en-IN" dirty="0">
              <a:latin typeface="Algerian" panose="04020705040A02060702" pitchFamily="82"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94616118"/>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4183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455" y="1312688"/>
            <a:ext cx="8946541" cy="4318854"/>
          </a:xfrm>
        </p:spPr>
        <p:txBody>
          <a:bodyPr>
            <a:normAutofit/>
          </a:bodyPr>
          <a:lstStyle/>
          <a:p>
            <a:pPr marL="457200" indent="-457200" algn="ctr">
              <a:buAutoNum type="arabicPeriod"/>
            </a:pPr>
            <a:r>
              <a:rPr lang="en-US" sz="2800" dirty="0">
                <a:latin typeface="Algerian" panose="04020705040A02060702" pitchFamily="82" charset="0"/>
              </a:rPr>
              <a:t>APPLICATION SOFTWARE</a:t>
            </a:r>
          </a:p>
          <a:p>
            <a:pPr algn="ctr">
              <a:buAutoNum type="arabicPeriod"/>
            </a:pPr>
            <a:r>
              <a:rPr lang="en-US" sz="1800" dirty="0">
                <a:latin typeface="Cambria" panose="02040503050406030204" pitchFamily="18" charset="0"/>
                <a:ea typeface="Cambria" panose="02040503050406030204" pitchFamily="18" charset="0"/>
              </a:rPr>
              <a:t>This software requires to run applications. There are mainly three types of software.</a:t>
            </a:r>
          </a:p>
          <a:p>
            <a:r>
              <a:rPr lang="en-US" sz="1800" dirty="0">
                <a:latin typeface="Cambria" panose="02040503050406030204" pitchFamily="18" charset="0"/>
                <a:ea typeface="Cambria" panose="02040503050406030204" pitchFamily="18" charset="0"/>
              </a:rPr>
              <a:t> 1] Desktop applications :-</a:t>
            </a:r>
          </a:p>
          <a:p>
            <a:pPr marL="0" indent="0">
              <a:buNone/>
            </a:pPr>
            <a:r>
              <a:rPr lang="en-US" sz="1800" dirty="0">
                <a:latin typeface="Cambria" panose="02040503050406030204" pitchFamily="18" charset="0"/>
                <a:ea typeface="Cambria" panose="02040503050406030204" pitchFamily="18" charset="0"/>
              </a:rPr>
              <a:t>       Example, Visual studio, Quick heel, Microsoft 360, Notepad etc..</a:t>
            </a:r>
          </a:p>
          <a:p>
            <a:r>
              <a:rPr lang="en-US" sz="1800" dirty="0">
                <a:latin typeface="Cambria" panose="02040503050406030204" pitchFamily="18" charset="0"/>
                <a:ea typeface="Cambria" panose="02040503050406030204" pitchFamily="18" charset="0"/>
              </a:rPr>
              <a:t>2] Mobile application :-</a:t>
            </a:r>
          </a:p>
          <a:p>
            <a:pPr marL="0" indent="0">
              <a:buNone/>
            </a:pPr>
            <a:r>
              <a:rPr lang="en-US" sz="1800" dirty="0">
                <a:latin typeface="Cambria" panose="02040503050406030204" pitchFamily="18" charset="0"/>
                <a:ea typeface="Cambria" panose="02040503050406030204" pitchFamily="18" charset="0"/>
              </a:rPr>
              <a:t>       Example, G-pay, MX player, VLC, </a:t>
            </a:r>
            <a:r>
              <a:rPr lang="en-US" sz="1800" dirty="0" err="1">
                <a:latin typeface="Cambria" panose="02040503050406030204" pitchFamily="18" charset="0"/>
                <a:ea typeface="Cambria" panose="02040503050406030204" pitchFamily="18" charset="0"/>
              </a:rPr>
              <a:t>Spotify</a:t>
            </a:r>
            <a:r>
              <a:rPr lang="en-US" sz="1800" dirty="0">
                <a:latin typeface="Cambria" panose="02040503050406030204" pitchFamily="18" charset="0"/>
                <a:ea typeface="Cambria" panose="02040503050406030204" pitchFamily="18" charset="0"/>
              </a:rPr>
              <a:t>, etc..</a:t>
            </a:r>
          </a:p>
          <a:p>
            <a:r>
              <a:rPr lang="en-US" sz="1800" dirty="0">
                <a:latin typeface="Cambria" panose="02040503050406030204" pitchFamily="18" charset="0"/>
                <a:ea typeface="Cambria" panose="02040503050406030204" pitchFamily="18" charset="0"/>
              </a:rPr>
              <a:t>3] Web application :-</a:t>
            </a:r>
          </a:p>
          <a:p>
            <a:pPr marL="0" indent="0">
              <a:buNone/>
            </a:pPr>
            <a:r>
              <a:rPr lang="en-US" sz="1800" dirty="0">
                <a:latin typeface="Cambria" panose="02040503050406030204" pitchFamily="18" charset="0"/>
                <a:ea typeface="Cambria" panose="02040503050406030204" pitchFamily="18" charset="0"/>
              </a:rPr>
              <a:t>       Example, Web browser like Google chrome, Opera, Mozilla, Firefox etc..</a:t>
            </a:r>
          </a:p>
          <a:p>
            <a:endParaRPr lang="en-US" sz="1800" dirty="0">
              <a:latin typeface="Cambria" panose="02040503050406030204" pitchFamily="18" charset="0"/>
              <a:ea typeface="Cambria" panose="02040503050406030204" pitchFamily="18" charset="0"/>
            </a:endParaRPr>
          </a:p>
          <a:p>
            <a:endParaRPr lang="en-US" sz="1800" dirty="0"/>
          </a:p>
          <a:p>
            <a:endParaRPr lang="en-US" sz="2800" dirty="0"/>
          </a:p>
        </p:txBody>
      </p:sp>
    </p:spTree>
    <p:extLst>
      <p:ext uri="{BB962C8B-B14F-4D97-AF65-F5344CB8AC3E}">
        <p14:creationId xmlns:p14="http://schemas.microsoft.com/office/powerpoint/2010/main" val="2613877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a:latin typeface="Algerian" panose="04020705040A02060702" pitchFamily="82" charset="0"/>
              </a:rPr>
              <a:t>2. SYSTEM SOFTWARE</a:t>
            </a:r>
          </a:p>
          <a:p>
            <a:r>
              <a:rPr lang="en-US" sz="1800" dirty="0">
                <a:latin typeface="Cambria" panose="02040503050406030204" pitchFamily="18" charset="0"/>
                <a:ea typeface="Cambria" panose="02040503050406030204" pitchFamily="18" charset="0"/>
              </a:rPr>
              <a:t>Software that requires for system</a:t>
            </a:r>
          </a:p>
          <a:p>
            <a:r>
              <a:rPr lang="en-US" sz="1800" dirty="0">
                <a:latin typeface="Cambria" panose="02040503050406030204" pitchFamily="18" charset="0"/>
                <a:ea typeface="Cambria" panose="02040503050406030204" pitchFamily="18" charset="0"/>
              </a:rPr>
              <a:t>OPERATING SYSTEM { OP }</a:t>
            </a:r>
          </a:p>
          <a:p>
            <a:r>
              <a:rPr lang="en-US" sz="1800" dirty="0">
                <a:latin typeface="Cambria" panose="02040503050406030204" pitchFamily="18" charset="0"/>
                <a:ea typeface="Cambria" panose="02040503050406030204" pitchFamily="18" charset="0"/>
              </a:rPr>
              <a:t>Operating system like Window, Linux, IOS, Microsoft, etc… </a:t>
            </a:r>
          </a:p>
          <a:p>
            <a:pPr algn="ctr"/>
            <a:r>
              <a:rPr lang="en-US" sz="2800" dirty="0"/>
              <a:t>3. </a:t>
            </a:r>
            <a:r>
              <a:rPr lang="en-US" sz="2800" dirty="0">
                <a:latin typeface="Algerian" panose="04020705040A02060702" pitchFamily="82" charset="0"/>
              </a:rPr>
              <a:t>PROGRAMMING SOFTWARE</a:t>
            </a:r>
            <a:endParaRPr lang="en-US" sz="2400" dirty="0"/>
          </a:p>
          <a:p>
            <a:r>
              <a:rPr lang="en-US" sz="1800" dirty="0">
                <a:latin typeface="Cambria" panose="02040503050406030204" pitchFamily="18" charset="0"/>
                <a:ea typeface="Cambria" panose="02040503050406030204" pitchFamily="18" charset="0"/>
              </a:rPr>
              <a:t>Programming software is required for program to run specific task.</a:t>
            </a:r>
          </a:p>
          <a:p>
            <a:r>
              <a:rPr lang="en-US" sz="1800" dirty="0">
                <a:latin typeface="Cambria" panose="02040503050406030204" pitchFamily="18" charset="0"/>
                <a:ea typeface="Cambria" panose="02040503050406030204" pitchFamily="18" charset="0"/>
              </a:rPr>
              <a:t>For example :- Complier, Interpreter.</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81511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a:t>4. </a:t>
            </a:r>
            <a:r>
              <a:rPr lang="en-US" sz="2800" dirty="0">
                <a:latin typeface="Algerian" panose="04020705040A02060702" pitchFamily="82" charset="0"/>
              </a:rPr>
              <a:t>DRIVER SOFTWARE</a:t>
            </a:r>
          </a:p>
          <a:p>
            <a:r>
              <a:rPr lang="en-US" sz="1800" dirty="0">
                <a:latin typeface="Cambria" panose="02040503050406030204" pitchFamily="18" charset="0"/>
                <a:ea typeface="Cambria" panose="02040503050406030204" pitchFamily="18" charset="0"/>
              </a:rPr>
              <a:t>Driver is main part of any software. Without driver software doesn’t work.</a:t>
            </a:r>
          </a:p>
          <a:p>
            <a:r>
              <a:rPr lang="en-US" sz="1800" dirty="0">
                <a:latin typeface="Cambria" panose="02040503050406030204" pitchFamily="18" charset="0"/>
                <a:ea typeface="Cambria" panose="02040503050406030204" pitchFamily="18" charset="0"/>
              </a:rPr>
              <a:t>Driver software examples like Character driver, Block driver, BIOS driver, etc..</a:t>
            </a:r>
          </a:p>
          <a:p>
            <a:pPr algn="ctr"/>
            <a:r>
              <a:rPr lang="en-US" sz="2800" dirty="0"/>
              <a:t>5</a:t>
            </a:r>
            <a:r>
              <a:rPr lang="en-US" sz="2800" dirty="0">
                <a:latin typeface="Algerian" panose="04020705040A02060702" pitchFamily="82" charset="0"/>
              </a:rPr>
              <a:t>. MIDDLEWARE</a:t>
            </a:r>
          </a:p>
          <a:p>
            <a:r>
              <a:rPr lang="en-US" sz="1800" dirty="0">
                <a:latin typeface="Cambria" panose="02040503050406030204" pitchFamily="18" charset="0"/>
                <a:ea typeface="Cambria" panose="02040503050406030204" pitchFamily="18" charset="0"/>
              </a:rPr>
              <a:t>Middleware is mandatory software between to two or more applications or software.</a:t>
            </a:r>
          </a:p>
          <a:p>
            <a:r>
              <a:rPr lang="en-US" sz="1800" dirty="0">
                <a:latin typeface="Cambria" panose="02040503050406030204" pitchFamily="18" charset="0"/>
                <a:ea typeface="Cambria" panose="02040503050406030204" pitchFamily="18" charset="0"/>
              </a:rPr>
              <a:t>They are interconnected between two software or applications </a:t>
            </a:r>
          </a:p>
          <a:p>
            <a:r>
              <a:rPr lang="en-US" sz="1800" dirty="0">
                <a:latin typeface="Cambria" panose="02040503050406030204" pitchFamily="18" charset="0"/>
                <a:ea typeface="Cambria" panose="02040503050406030204" pitchFamily="18" charset="0"/>
              </a:rPr>
              <a:t>For example Database </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8343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065850-7251-FF8E-F129-EBF982470624}"/>
              </a:ext>
            </a:extLst>
          </p:cNvPr>
          <p:cNvSpPr>
            <a:spLocks noGrp="1"/>
          </p:cNvSpPr>
          <p:nvPr>
            <p:ph type="title"/>
          </p:nvPr>
        </p:nvSpPr>
        <p:spPr>
          <a:xfrm>
            <a:off x="646111" y="452718"/>
            <a:ext cx="9404723" cy="1400530"/>
          </a:xfrm>
        </p:spPr>
        <p:txBody>
          <a:bodyPr/>
          <a:lstStyle/>
          <a:p>
            <a:pPr algn="ctr"/>
            <a:r>
              <a:rPr lang="en-US" dirty="0">
                <a:latin typeface="Algerian" panose="04020705040A02060702" pitchFamily="82" charset="0"/>
              </a:rPr>
              <a:t>WHAT IS SDLC</a:t>
            </a:r>
            <a:endParaRPr lang="en-IN" dirty="0">
              <a:latin typeface="Algerian" panose="04020705040A02060702" pitchFamily="82" charset="0"/>
            </a:endParaRPr>
          </a:p>
        </p:txBody>
      </p:sp>
      <p:sp>
        <p:nvSpPr>
          <p:cNvPr id="6" name="Content Placeholder 2">
            <a:extLst>
              <a:ext uri="{FF2B5EF4-FFF2-40B4-BE49-F238E27FC236}">
                <a16:creationId xmlns:a16="http://schemas.microsoft.com/office/drawing/2014/main" id="{C617D1F4-309E-110E-70F7-622CAC7D1BF2}"/>
              </a:ext>
            </a:extLst>
          </p:cNvPr>
          <p:cNvSpPr>
            <a:spLocks noGrp="1"/>
          </p:cNvSpPr>
          <p:nvPr>
            <p:ph sz="half" idx="1"/>
          </p:nvPr>
        </p:nvSpPr>
        <p:spPr>
          <a:xfrm>
            <a:off x="1103312" y="2060575"/>
            <a:ext cx="4396339" cy="4195763"/>
          </a:xfrm>
        </p:spPr>
        <p:txBody>
          <a:bodyPr/>
          <a:lstStyle/>
          <a:p>
            <a:r>
              <a:rPr lang="en-US" dirty="0">
                <a:latin typeface="Cambria" panose="02040503050406030204" pitchFamily="18" charset="0"/>
                <a:ea typeface="Cambria" panose="02040503050406030204" pitchFamily="18" charset="0"/>
                <a:cs typeface="Arial" panose="020B0604020202020204" pitchFamily="34" charset="0"/>
              </a:rPr>
              <a:t>SDLC means software development cycle.</a:t>
            </a:r>
          </a:p>
          <a:p>
            <a:r>
              <a:rPr lang="en-US" dirty="0">
                <a:latin typeface="Cambria" panose="02040503050406030204" pitchFamily="18" charset="0"/>
                <a:ea typeface="Cambria" panose="02040503050406030204" pitchFamily="18" charset="0"/>
                <a:cs typeface="Arial" panose="020B0604020202020204" pitchFamily="34" charset="0"/>
              </a:rPr>
              <a:t>SDLC is refer to methodology of process making high quality software.</a:t>
            </a:r>
          </a:p>
          <a:p>
            <a:r>
              <a:rPr lang="en-US" dirty="0">
                <a:latin typeface="Cambria" panose="02040503050406030204" pitchFamily="18" charset="0"/>
                <a:ea typeface="Cambria" panose="02040503050406030204" pitchFamily="18" charset="0"/>
                <a:cs typeface="Arial" panose="020B0604020202020204" pitchFamily="34" charset="0"/>
              </a:rPr>
              <a:t>SDLC has some phases of software development. </a:t>
            </a:r>
            <a:endParaRPr lang="en-IN" dirty="0">
              <a:latin typeface="Cambria" panose="02040503050406030204" pitchFamily="18" charset="0"/>
              <a:ea typeface="Cambria" panose="02040503050406030204" pitchFamily="18" charset="0"/>
              <a:cs typeface="Arial" panose="020B0604020202020204" pitchFamily="34" charset="0"/>
            </a:endParaRPr>
          </a:p>
        </p:txBody>
      </p:sp>
      <p:graphicFrame>
        <p:nvGraphicFramePr>
          <p:cNvPr id="7" name="Diagram 6">
            <a:extLst>
              <a:ext uri="{FF2B5EF4-FFF2-40B4-BE49-F238E27FC236}">
                <a16:creationId xmlns:a16="http://schemas.microsoft.com/office/drawing/2014/main" id="{7BDD5739-A77A-3393-7F13-A3677F60443B}"/>
              </a:ext>
            </a:extLst>
          </p:cNvPr>
          <p:cNvGraphicFramePr/>
          <p:nvPr>
            <p:extLst>
              <p:ext uri="{D42A27DB-BD31-4B8C-83A1-F6EECF244321}">
                <p14:modId xmlns:p14="http://schemas.microsoft.com/office/powerpoint/2010/main" val="1862511886"/>
              </p:ext>
            </p:extLst>
          </p:nvPr>
        </p:nvGraphicFramePr>
        <p:xfrm>
          <a:off x="4401713" y="104499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01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PHASES SOFTWARE DEVELOPMENT</a:t>
            </a:r>
            <a:endParaRPr lang="en-IN"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2400" dirty="0">
                <a:latin typeface="Algerian" panose="04020705040A02060702" pitchFamily="82" charset="0"/>
                <a:ea typeface="MingLiU_HKSCS-ExtB" panose="02020500000000000000" pitchFamily="18" charset="-120"/>
              </a:rPr>
              <a:t>1] PLANNING </a:t>
            </a:r>
            <a:r>
              <a:rPr lang="en-US" sz="2000" dirty="0">
                <a:latin typeface="MingLiU_HKSCS-ExtB" panose="02020500000000000000" pitchFamily="18" charset="-120"/>
                <a:ea typeface="MingLiU_HKSCS-ExtB" panose="02020500000000000000" pitchFamily="18" charset="-120"/>
              </a:rPr>
              <a:t>:- </a:t>
            </a:r>
          </a:p>
          <a:p>
            <a:r>
              <a:rPr lang="en-US" sz="2000" dirty="0">
                <a:latin typeface="Cambria" panose="02040503050406030204" pitchFamily="18" charset="0"/>
                <a:ea typeface="Cambria" panose="02040503050406030204" pitchFamily="18" charset="0"/>
              </a:rPr>
              <a:t>Which means you have to gather information of your project from client, what he/she want on his/her project. Some basic project based on and about security on software and many other things.</a:t>
            </a:r>
            <a:endParaRPr lang="en-IN" sz="2000" dirty="0">
              <a:latin typeface="Cambria" panose="02040503050406030204" pitchFamily="18" charset="0"/>
              <a:ea typeface="Cambria" panose="02040503050406030204" pitchFamily="18" charset="0"/>
            </a:endParaRPr>
          </a:p>
        </p:txBody>
      </p:sp>
      <p:sp>
        <p:nvSpPr>
          <p:cNvPr id="4" name="Content Placeholder 3"/>
          <p:cNvSpPr>
            <a:spLocks noGrp="1"/>
          </p:cNvSpPr>
          <p:nvPr>
            <p:ph sz="half" idx="2"/>
          </p:nvPr>
        </p:nvSpPr>
        <p:spPr/>
        <p:txBody>
          <a:bodyPr>
            <a:normAutofit/>
          </a:bodyPr>
          <a:lstStyle/>
          <a:p>
            <a:r>
              <a:rPr lang="en-US" sz="2400" dirty="0">
                <a:latin typeface="Algerian" panose="04020705040A02060702" pitchFamily="82" charset="0"/>
                <a:ea typeface="MingLiU_HKSCS-ExtB" panose="02020500000000000000" pitchFamily="18" charset="-120"/>
              </a:rPr>
              <a:t>2] ANALYSIS </a:t>
            </a:r>
            <a:r>
              <a:rPr lang="en-US" sz="2000" dirty="0">
                <a:latin typeface="MingLiU_HKSCS-ExtB" panose="02020500000000000000" pitchFamily="18" charset="-120"/>
                <a:ea typeface="MingLiU_HKSCS-ExtB" panose="02020500000000000000" pitchFamily="18" charset="-120"/>
              </a:rPr>
              <a:t>:-</a:t>
            </a:r>
          </a:p>
          <a:p>
            <a:r>
              <a:rPr lang="en-US" sz="2000" dirty="0">
                <a:latin typeface="Cambria" panose="02040503050406030204" pitchFamily="18" charset="0"/>
                <a:ea typeface="Cambria" panose="02040503050406030204" pitchFamily="18" charset="0"/>
              </a:rPr>
              <a:t>After some planning and knowing about the project details, you have to analysis on market about things you put on and main thing is how software word like admin authority user details, user need etc….</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002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289" y="542870"/>
            <a:ext cx="9404723" cy="1400530"/>
          </a:xfrm>
        </p:spPr>
        <p:txBody>
          <a:bodyPr/>
          <a:lstStyle/>
          <a:p>
            <a:pPr algn="ctr"/>
            <a:r>
              <a:rPr lang="en-US" dirty="0">
                <a:latin typeface="Algerian" panose="04020705040A02060702" pitchFamily="82" charset="0"/>
              </a:rPr>
              <a:t>PHASES SOFTWARE DEVELOPMENT</a:t>
            </a:r>
            <a:endParaRPr lang="en-IN" dirty="0"/>
          </a:p>
        </p:txBody>
      </p:sp>
      <p:sp>
        <p:nvSpPr>
          <p:cNvPr id="3" name="Content Placeholder 2"/>
          <p:cNvSpPr>
            <a:spLocks noGrp="1"/>
          </p:cNvSpPr>
          <p:nvPr>
            <p:ph sz="half" idx="1"/>
          </p:nvPr>
        </p:nvSpPr>
        <p:spPr/>
        <p:txBody>
          <a:bodyPr>
            <a:normAutofit lnSpcReduction="10000"/>
          </a:bodyPr>
          <a:lstStyle/>
          <a:p>
            <a:r>
              <a:rPr lang="en-US" sz="2400" dirty="0">
                <a:latin typeface="Algerian" panose="04020705040A02060702" pitchFamily="82" charset="0"/>
              </a:rPr>
              <a:t>3] design :- </a:t>
            </a:r>
          </a:p>
          <a:p>
            <a:r>
              <a:rPr lang="en-US" sz="2000">
                <a:latin typeface="Cambria" panose="02040503050406030204" pitchFamily="18" charset="0"/>
                <a:ea typeface="Cambria" panose="02040503050406030204" pitchFamily="18" charset="0"/>
              </a:rPr>
              <a:t>Design is main thing in any software development. Means we have to create a best design of software.</a:t>
            </a:r>
          </a:p>
          <a:p>
            <a:r>
              <a:rPr lang="en-US" sz="2000">
                <a:latin typeface="Cambria" panose="02040503050406030204" pitchFamily="18" charset="0"/>
                <a:ea typeface="Cambria" panose="02040503050406030204" pitchFamily="18" charset="0"/>
              </a:rPr>
              <a:t>How software looks like, means login page, web page design colours on it, fonts, etc…   </a:t>
            </a:r>
            <a:endParaRPr lang="en-IN" sz="2000" dirty="0">
              <a:latin typeface="Cambria" panose="02040503050406030204" pitchFamily="18" charset="0"/>
              <a:ea typeface="Cambria" panose="02040503050406030204" pitchFamily="18" charset="0"/>
            </a:endParaRPr>
          </a:p>
        </p:txBody>
      </p:sp>
      <p:sp>
        <p:nvSpPr>
          <p:cNvPr id="4" name="Content Placeholder 3"/>
          <p:cNvSpPr>
            <a:spLocks noGrp="1"/>
          </p:cNvSpPr>
          <p:nvPr>
            <p:ph sz="half" idx="2"/>
          </p:nvPr>
        </p:nvSpPr>
        <p:spPr/>
        <p:txBody>
          <a:bodyPr>
            <a:normAutofit lnSpcReduction="10000"/>
          </a:bodyPr>
          <a:lstStyle/>
          <a:p>
            <a:r>
              <a:rPr lang="en-US" sz="2000" dirty="0">
                <a:latin typeface="Algerian" panose="04020705040A02060702" pitchFamily="82" charset="0"/>
              </a:rPr>
              <a:t>4] </a:t>
            </a:r>
            <a:r>
              <a:rPr lang="en-US" sz="2400" dirty="0">
                <a:latin typeface="Algerian" panose="04020705040A02060702" pitchFamily="82" charset="0"/>
              </a:rPr>
              <a:t>IMPLEMENTATION :- </a:t>
            </a:r>
          </a:p>
          <a:p>
            <a:r>
              <a:rPr lang="en-US" sz="2000" dirty="0">
                <a:latin typeface="Cambria" panose="02040503050406030204" pitchFamily="18" charset="0"/>
                <a:ea typeface="Cambria" panose="02040503050406030204" pitchFamily="18" charset="0"/>
              </a:rPr>
              <a:t>Implementation means after finalizing the design now we have to start working on it. For making entire software there are mainly two types of group of engineers worked like designing and UI side front end developer worked and for process of software that how software works inside which means inside process is done by backhand developer. This whole team makes one complete software.</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8578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96</TotalTime>
  <Words>1175</Words>
  <Application>Microsoft Office PowerPoint</Application>
  <PresentationFormat>Widescreen</PresentationFormat>
  <Paragraphs>150</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MingLiU_HKSCS-ExtB</vt:lpstr>
      <vt:lpstr>Algerian</vt:lpstr>
      <vt:lpstr>Arial</vt:lpstr>
      <vt:lpstr>Britannic Bold</vt:lpstr>
      <vt:lpstr>Calibri</vt:lpstr>
      <vt:lpstr>Cambria</vt:lpstr>
      <vt:lpstr>Century Gothic</vt:lpstr>
      <vt:lpstr>Comic Sans MS</vt:lpstr>
      <vt:lpstr>Wingdings 3</vt:lpstr>
      <vt:lpstr>Ion</vt:lpstr>
      <vt:lpstr>MODULE 1  (SDLC)</vt:lpstr>
      <vt:lpstr>WHAT IS SOFTWARE ?</vt:lpstr>
      <vt:lpstr>THERE ARE MAINLY FIVE TYPES OF SOFTWARE</vt:lpstr>
      <vt:lpstr>PowerPoint Presentation</vt:lpstr>
      <vt:lpstr>PowerPoint Presentation</vt:lpstr>
      <vt:lpstr>PowerPoint Presentation</vt:lpstr>
      <vt:lpstr>WHAT IS SDLC</vt:lpstr>
      <vt:lpstr>PHASES SOFTWARE DEVELOPMENT</vt:lpstr>
      <vt:lpstr>PHASES SOFTWARE DEVELOPMENT</vt:lpstr>
      <vt:lpstr>PHASES SOFTWARE DEVELOPMENT</vt:lpstr>
      <vt:lpstr>This 6 phases completes the cycle of one software. Without any of this phase software can not be run.</vt:lpstr>
      <vt:lpstr>WHAT IS DFD ?</vt:lpstr>
      <vt:lpstr>PowerPoint Presentation</vt:lpstr>
      <vt:lpstr>DFD SYMBOLS</vt:lpstr>
      <vt:lpstr>Zero Level DFD</vt:lpstr>
      <vt:lpstr>1 Level DFD</vt:lpstr>
      <vt:lpstr>FLOW CHART</vt:lpstr>
      <vt:lpstr>FLOW CHART</vt:lpstr>
      <vt:lpstr>PowerPoint Presentation</vt:lpstr>
      <vt:lpstr>Flow Chart Diagram</vt:lpstr>
      <vt:lpstr>INTERACTION MODEL</vt:lpstr>
      <vt:lpstr>Use Case Diagram</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c:title>
  <dc:creator>ADMIN</dc:creator>
  <cp:lastModifiedBy>Meet Gaglani</cp:lastModifiedBy>
  <cp:revision>13</cp:revision>
  <dcterms:created xsi:type="dcterms:W3CDTF">2023-09-25T14:16:30Z</dcterms:created>
  <dcterms:modified xsi:type="dcterms:W3CDTF">2023-10-05T16:39:27Z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2023-10-05T16:35:42Z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2caa2501-3322-4437-ac41-d5da80e8900c</vt:lpwstr>
  </property>
  <property fmtid="{D5CDD505-2E9C-101B-9397-08002B2CF9AE}" pid="7" name="MSIP_Label_defa4170-0d19-0005-0004-bc88714345d2_ActionId">
    <vt:lpwstr>ae4e87a4-e477-46ca-bce1-de0f6aba06ce</vt:lpwstr>
  </property>
  <property fmtid="{D5CDD505-2E9C-101B-9397-08002B2CF9AE}" pid="8" name="MSIP_Label_defa4170-0d19-0005-0004-bc88714345d2_ContentBits">
    <vt:lpwstr>0</vt:lpwstr>
  </property>
</Properties>
</file>