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9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7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7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1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5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fHiBFdzLZRs?feat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AF0A-C64C-5FFF-BF2D-0D8C74CC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 skill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24127-B1BD-8EB7-CC64-D6399C02D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-    By Ayush Dhabaliya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6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831F-1638-97EA-FF8B-15FF0D55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 – 4 (hr questions)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43D8-4A49-3E3D-FE63-93274C53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Q - </a:t>
            </a:r>
            <a:r>
              <a:rPr lang="en-US" b="1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Outline your career goals and where you see yourself in next few years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A – My goal is aspire to transition into senior IT management role where I can lead team. Aim to enhance my knowledge in IT field. Expand my knowledge in emerging technologies.</a:t>
            </a:r>
          </a:p>
          <a:p>
            <a:r>
              <a:rPr lang="en-US" dirty="0">
                <a:solidFill>
                  <a:schemeClr val="bg2"/>
                </a:solidFill>
              </a:rPr>
              <a:t>Focus on my software development skills by learning new programming languages and methodology. Contribute to open source project and collaborate with global community of developers.</a:t>
            </a:r>
          </a:p>
          <a:p>
            <a:r>
              <a:rPr lang="en-US" dirty="0">
                <a:solidFill>
                  <a:schemeClr val="bg2"/>
                </a:solidFill>
              </a:rPr>
              <a:t>Q – </a:t>
            </a:r>
            <a:r>
              <a:rPr lang="en-US" b="1" dirty="0">
                <a:solidFill>
                  <a:schemeClr val="bg2"/>
                </a:solidFill>
              </a:rPr>
              <a:t>2 Details the roles and industries you are interested in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A – I am software developer, I have good understanding in software development life cycle, problem solving skills, and many more.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2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FD7-E594-0FB6-1AA1-9973F611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36171"/>
            <a:ext cx="9720073" cy="53731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want to work in industries  like , Healthcare, E – Commerce, Financial Services, Educations.</a:t>
            </a:r>
          </a:p>
          <a:p>
            <a:r>
              <a:rPr lang="en-US" dirty="0">
                <a:solidFill>
                  <a:schemeClr val="bg1"/>
                </a:solidFill>
              </a:rPr>
              <a:t>Q – </a:t>
            </a:r>
            <a:r>
              <a:rPr lang="en-US" b="1" dirty="0">
                <a:solidFill>
                  <a:schemeClr val="bg1"/>
                </a:solidFill>
              </a:rPr>
              <a:t>3 Highlight specific  goals or milestones you aim to achieve.</a:t>
            </a:r>
          </a:p>
          <a:p>
            <a:r>
              <a:rPr lang="en-US" dirty="0">
                <a:solidFill>
                  <a:schemeClr val="bg1"/>
                </a:solidFill>
              </a:rPr>
              <a:t>A – My short term goal is achieve relevant certificate. Gain practical experience.</a:t>
            </a:r>
          </a:p>
          <a:p>
            <a:r>
              <a:rPr lang="en-US" dirty="0">
                <a:solidFill>
                  <a:schemeClr val="bg1"/>
                </a:solidFill>
              </a:rPr>
              <a:t>Learn new skills. After that I want to contribute time and hard working and increase skills and gain knowledge of my field. </a:t>
            </a:r>
          </a:p>
          <a:p>
            <a:r>
              <a:rPr lang="en-US" dirty="0">
                <a:solidFill>
                  <a:schemeClr val="bg1"/>
                </a:solidFill>
              </a:rPr>
              <a:t>Secure my position in high  profile company, maintain open source project, learn advance technologies. Attain leadership position such as IT manager.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tube link : </a:t>
            </a:r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>
                <a:solidFill>
                  <a:schemeClr val="bg1"/>
                </a:solidFill>
                <a:hlinkClick r:id="rId2"/>
              </a:rPr>
              <a:t>https://youtube.com/shorts/fHiBFdzLZRs?feature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5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244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soft skill assignment</vt:lpstr>
      <vt:lpstr>Module – 4 (hr questions)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Dhabaliya</dc:creator>
  <cp:lastModifiedBy>Ayush Dhabaliya</cp:lastModifiedBy>
  <cp:revision>4</cp:revision>
  <dcterms:created xsi:type="dcterms:W3CDTF">2024-06-27T06:35:56Z</dcterms:created>
  <dcterms:modified xsi:type="dcterms:W3CDTF">2024-07-02T05:06:45Z</dcterms:modified>
</cp:coreProperties>
</file>