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6/1/2024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youtube.com/shorts/Ae9Vg366pfI?si=fVPplPgxqGZv0cP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2A4E7-2A18-8BE8-44E8-BFE68E4D8C36}"/>
              </a:ext>
            </a:extLst>
          </p:cNvPr>
          <p:cNvSpPr>
            <a:spLocks noGrp="1"/>
          </p:cNvSpPr>
          <p:nvPr>
            <p:ph type="ctrTitle"/>
          </p:nvPr>
        </p:nvSpPr>
        <p:spPr/>
        <p:txBody>
          <a:bodyPr/>
          <a:lstStyle/>
          <a:p>
            <a:r>
              <a:rPr lang="en-US" dirty="0"/>
              <a:t>Soft skills assignment</a:t>
            </a:r>
            <a:endParaRPr lang="en-IN" dirty="0"/>
          </a:p>
        </p:txBody>
      </p:sp>
      <p:sp>
        <p:nvSpPr>
          <p:cNvPr id="3" name="Subtitle 2">
            <a:extLst>
              <a:ext uri="{FF2B5EF4-FFF2-40B4-BE49-F238E27FC236}">
                <a16:creationId xmlns:a16="http://schemas.microsoft.com/office/drawing/2014/main" id="{BA2A60B9-9BAE-CFD0-7EF1-1D4124D6DBDC}"/>
              </a:ext>
            </a:extLst>
          </p:cNvPr>
          <p:cNvSpPr>
            <a:spLocks noGrp="1"/>
          </p:cNvSpPr>
          <p:nvPr>
            <p:ph type="subTitle" idx="1"/>
          </p:nvPr>
        </p:nvSpPr>
        <p:spPr/>
        <p:txBody>
          <a:bodyPr/>
          <a:lstStyle/>
          <a:p>
            <a:r>
              <a:rPr lang="en-US" dirty="0"/>
              <a:t>By Ayush Dhabaliya</a:t>
            </a:r>
            <a:endParaRPr lang="en-IN" dirty="0"/>
          </a:p>
        </p:txBody>
      </p:sp>
    </p:spTree>
    <p:extLst>
      <p:ext uri="{BB962C8B-B14F-4D97-AF65-F5344CB8AC3E}">
        <p14:creationId xmlns:p14="http://schemas.microsoft.com/office/powerpoint/2010/main" val="2452714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5D63-4A25-BBCD-1D6E-2D89EAE62C86}"/>
              </a:ext>
            </a:extLst>
          </p:cNvPr>
          <p:cNvSpPr>
            <a:spLocks noGrp="1"/>
          </p:cNvSpPr>
          <p:nvPr>
            <p:ph type="title"/>
          </p:nvPr>
        </p:nvSpPr>
        <p:spPr/>
        <p:txBody>
          <a:bodyPr/>
          <a:lstStyle/>
          <a:p>
            <a:r>
              <a:rPr lang="en-US" dirty="0"/>
              <a:t>Module – 1 (Personal information)</a:t>
            </a:r>
            <a:endParaRPr lang="en-IN" dirty="0"/>
          </a:p>
        </p:txBody>
      </p:sp>
      <p:sp>
        <p:nvSpPr>
          <p:cNvPr id="3" name="Content Placeholder 2">
            <a:extLst>
              <a:ext uri="{FF2B5EF4-FFF2-40B4-BE49-F238E27FC236}">
                <a16:creationId xmlns:a16="http://schemas.microsoft.com/office/drawing/2014/main" id="{538578B3-136F-C761-F59E-22EB77348CC1}"/>
              </a:ext>
            </a:extLst>
          </p:cNvPr>
          <p:cNvSpPr>
            <a:spLocks noGrp="1"/>
          </p:cNvSpPr>
          <p:nvPr>
            <p:ph idx="1"/>
          </p:nvPr>
        </p:nvSpPr>
        <p:spPr>
          <a:xfrm>
            <a:off x="1024128" y="2286000"/>
            <a:ext cx="10427643" cy="4023360"/>
          </a:xfrm>
        </p:spPr>
        <p:txBody>
          <a:bodyPr>
            <a:normAutofit lnSpcReduction="10000"/>
          </a:bodyPr>
          <a:lstStyle/>
          <a:p>
            <a:pPr marL="0" indent="0">
              <a:buNone/>
            </a:pPr>
            <a:endParaRPr lang="en-US" dirty="0"/>
          </a:p>
          <a:p>
            <a:r>
              <a:rPr lang="en-US" sz="2800" dirty="0"/>
              <a:t>Q-1 Briefly introduce yourself, name, educational background, and current status(student or professional).</a:t>
            </a:r>
          </a:p>
          <a:p>
            <a:r>
              <a:rPr lang="en-US" sz="2400" dirty="0"/>
              <a:t>A- Hello sir/madam my self Ayush Dhabaliya. I completed my graduation of b.sc in tata university. I worked in number of laboratories for example clinical and pathology. Currently I’m studying IT course java at tops technologies. My hobbies are to play video games, watching movies, explore new places. About my family background,  I’m living in joint family and talking about my personal we are 4 members in family, my parents, my elder brother and me</a:t>
            </a:r>
            <a:r>
              <a:rPr lang="en-US" sz="2800" dirty="0"/>
              <a:t>. </a:t>
            </a:r>
          </a:p>
          <a:p>
            <a:r>
              <a:rPr lang="en-US" sz="2400" dirty="0"/>
              <a:t>Thank you sir/ madam…</a:t>
            </a:r>
          </a:p>
          <a:p>
            <a:endParaRPr lang="en-IN" sz="2800" dirty="0"/>
          </a:p>
        </p:txBody>
      </p:sp>
    </p:spTree>
    <p:extLst>
      <p:ext uri="{BB962C8B-B14F-4D97-AF65-F5344CB8AC3E}">
        <p14:creationId xmlns:p14="http://schemas.microsoft.com/office/powerpoint/2010/main" val="1014358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6A2C83-8025-6781-C365-C502FBBB5452}"/>
              </a:ext>
            </a:extLst>
          </p:cNvPr>
          <p:cNvSpPr>
            <a:spLocks noGrp="1"/>
          </p:cNvSpPr>
          <p:nvPr>
            <p:ph idx="1"/>
          </p:nvPr>
        </p:nvSpPr>
        <p:spPr>
          <a:xfrm>
            <a:off x="1024128" y="870857"/>
            <a:ext cx="9720073" cy="5438503"/>
          </a:xfrm>
        </p:spPr>
        <p:txBody>
          <a:bodyPr/>
          <a:lstStyle/>
          <a:p>
            <a:r>
              <a:rPr lang="en-US" dirty="0"/>
              <a:t>Q-2 Mention key personality traits, such as your creativity, analytical skills, or passion for problem-solving.</a:t>
            </a:r>
          </a:p>
          <a:p>
            <a:endParaRPr lang="en-US" dirty="0"/>
          </a:p>
          <a:p>
            <a:r>
              <a:rPr lang="en-US" dirty="0"/>
              <a:t>A- Talking about my skills and creativity, I’m capable to solve technical problems, programming errors. and my stubborn nature to solving problems of coding is very helpful to me to improve my self. I also want to take opportunity and want to gain knowledge for upgrading my skills.</a:t>
            </a:r>
          </a:p>
          <a:p>
            <a:r>
              <a:rPr lang="en-IN" dirty="0"/>
              <a:t>I have ability to understand complex query and dedication to solve it. And I have very good power of understanding and listening.</a:t>
            </a:r>
          </a:p>
          <a:p>
            <a:r>
              <a:rPr lang="en-IN" dirty="0"/>
              <a:t>I know how to implement the html / java script file and connect with java and create small projects and also </a:t>
            </a:r>
            <a:r>
              <a:rPr lang="en-IN" dirty="0" err="1"/>
              <a:t>i</a:t>
            </a:r>
            <a:r>
              <a:rPr lang="en-IN" dirty="0"/>
              <a:t> worked for it.</a:t>
            </a:r>
          </a:p>
          <a:p>
            <a:r>
              <a:rPr lang="en-IN" dirty="0"/>
              <a:t>I maintain a consistent workout routine and healthy life style.</a:t>
            </a:r>
          </a:p>
          <a:p>
            <a:endParaRPr lang="en-IN" dirty="0"/>
          </a:p>
        </p:txBody>
      </p:sp>
    </p:spTree>
    <p:extLst>
      <p:ext uri="{BB962C8B-B14F-4D97-AF65-F5344CB8AC3E}">
        <p14:creationId xmlns:p14="http://schemas.microsoft.com/office/powerpoint/2010/main" val="694879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B17A16-C9BB-D673-AFBB-42EE3E3C5CD2}"/>
              </a:ext>
            </a:extLst>
          </p:cNvPr>
          <p:cNvSpPr>
            <a:spLocks noGrp="1"/>
          </p:cNvSpPr>
          <p:nvPr>
            <p:ph idx="1"/>
          </p:nvPr>
        </p:nvSpPr>
        <p:spPr>
          <a:xfrm>
            <a:off x="1024128" y="870857"/>
            <a:ext cx="9720073" cy="3624943"/>
          </a:xfrm>
        </p:spPr>
        <p:txBody>
          <a:bodyPr/>
          <a:lstStyle/>
          <a:p>
            <a:r>
              <a:rPr lang="en-US" dirty="0"/>
              <a:t>Q – 3 Explain your interest in technology and why you chose this career path.</a:t>
            </a:r>
          </a:p>
          <a:p>
            <a:endParaRPr lang="en-US" dirty="0"/>
          </a:p>
          <a:p>
            <a:r>
              <a:rPr lang="en-US" dirty="0"/>
              <a:t>A – I chose IT field because I like to do coding and programming. And I would like to solve problems, and I have creativity and fresh ideas. And I learned from my elder brother. He suggests me to join this field and I started learning. After that my interest of IT is increased. And I think I should go in this this field and I also likes to take opportunity.</a:t>
            </a:r>
          </a:p>
          <a:p>
            <a:pPr marL="1225296" lvl="8" indent="0">
              <a:buNone/>
            </a:pPr>
            <a:r>
              <a:rPr lang="en-US" dirty="0"/>
              <a:t>              </a:t>
            </a:r>
          </a:p>
          <a:p>
            <a:r>
              <a:rPr lang="en-US" dirty="0" err="1"/>
              <a:t>Youtube</a:t>
            </a:r>
            <a:r>
              <a:rPr lang="en-US" dirty="0"/>
              <a:t> link : </a:t>
            </a:r>
            <a:r>
              <a:rPr lang="en-US"/>
              <a:t>- </a:t>
            </a:r>
            <a:r>
              <a:rPr lang="en-US">
                <a:hlinkClick r:id="rId2"/>
              </a:rPr>
              <a:t>https://youtube.com/shorts/Ae9Vg366pfI?si=fVPplPgxqGZv0cP3</a:t>
            </a:r>
            <a:endParaRPr lang="en-US" dirty="0"/>
          </a:p>
          <a:p>
            <a:pPr marL="0" indent="0">
              <a:buNone/>
            </a:pPr>
            <a:endParaRPr lang="en-US" dirty="0"/>
          </a:p>
        </p:txBody>
      </p:sp>
    </p:spTree>
    <p:extLst>
      <p:ext uri="{BB962C8B-B14F-4D97-AF65-F5344CB8AC3E}">
        <p14:creationId xmlns:p14="http://schemas.microsoft.com/office/powerpoint/2010/main" val="1407619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221</TotalTime>
  <Words>372</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Tw Cen MT</vt:lpstr>
      <vt:lpstr>Tw Cen MT Condensed</vt:lpstr>
      <vt:lpstr>Wingdings 3</vt:lpstr>
      <vt:lpstr>Integral</vt:lpstr>
      <vt:lpstr>Soft skills assignment</vt:lpstr>
      <vt:lpstr>Module – 1 (Personal information)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skills assignment</dc:title>
  <dc:creator>Ayush Dhabaliya</dc:creator>
  <cp:lastModifiedBy>Ayush Dhabaliya</cp:lastModifiedBy>
  <cp:revision>8</cp:revision>
  <dcterms:created xsi:type="dcterms:W3CDTF">2024-05-26T13:14:04Z</dcterms:created>
  <dcterms:modified xsi:type="dcterms:W3CDTF">2024-06-01T04:25:56Z</dcterms:modified>
</cp:coreProperties>
</file>