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45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6148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83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94761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727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55422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6/25/2024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18834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6/25/2024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8282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6/25/2024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9161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24932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332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6/25/2024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8602489"/>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youtu.be/Zie44Vp15LQ?si=oJogefLJZl8qoR1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47C5-DBF5-6BD5-B543-41D7400848EC}"/>
              </a:ext>
            </a:extLst>
          </p:cNvPr>
          <p:cNvSpPr>
            <a:spLocks noGrp="1"/>
          </p:cNvSpPr>
          <p:nvPr>
            <p:ph type="ctrTitle"/>
          </p:nvPr>
        </p:nvSpPr>
        <p:spPr/>
        <p:txBody>
          <a:bodyPr/>
          <a:lstStyle/>
          <a:p>
            <a:r>
              <a:rPr lang="en-US" dirty="0"/>
              <a:t>Soft skill assignment</a:t>
            </a:r>
            <a:endParaRPr lang="en-IN" dirty="0"/>
          </a:p>
        </p:txBody>
      </p:sp>
      <p:sp>
        <p:nvSpPr>
          <p:cNvPr id="3" name="Subtitle 2">
            <a:extLst>
              <a:ext uri="{FF2B5EF4-FFF2-40B4-BE49-F238E27FC236}">
                <a16:creationId xmlns:a16="http://schemas.microsoft.com/office/drawing/2014/main" id="{90C649E8-B821-74D0-813B-1C1E95D9208A}"/>
              </a:ext>
            </a:extLst>
          </p:cNvPr>
          <p:cNvSpPr>
            <a:spLocks noGrp="1"/>
          </p:cNvSpPr>
          <p:nvPr>
            <p:ph type="subTitle" idx="1"/>
          </p:nvPr>
        </p:nvSpPr>
        <p:spPr/>
        <p:txBody>
          <a:bodyPr/>
          <a:lstStyle/>
          <a:p>
            <a:r>
              <a:rPr lang="en-US" dirty="0"/>
              <a:t> -    By Ayush Dhabaliya</a:t>
            </a:r>
            <a:endParaRPr lang="en-IN" dirty="0"/>
          </a:p>
        </p:txBody>
      </p:sp>
    </p:spTree>
    <p:extLst>
      <p:ext uri="{BB962C8B-B14F-4D97-AF65-F5344CB8AC3E}">
        <p14:creationId xmlns:p14="http://schemas.microsoft.com/office/powerpoint/2010/main" val="53407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EE3A3-58A1-781D-2CB2-CA316C873B88}"/>
              </a:ext>
            </a:extLst>
          </p:cNvPr>
          <p:cNvSpPr>
            <a:spLocks noGrp="1"/>
          </p:cNvSpPr>
          <p:nvPr>
            <p:ph type="title"/>
          </p:nvPr>
        </p:nvSpPr>
        <p:spPr/>
        <p:txBody>
          <a:bodyPr/>
          <a:lstStyle/>
          <a:p>
            <a:r>
              <a:rPr lang="en-US" dirty="0"/>
              <a:t>Module – 3 (projects)</a:t>
            </a:r>
            <a:endParaRPr lang="en-IN" dirty="0"/>
          </a:p>
        </p:txBody>
      </p:sp>
      <p:sp>
        <p:nvSpPr>
          <p:cNvPr id="3" name="Content Placeholder 2">
            <a:extLst>
              <a:ext uri="{FF2B5EF4-FFF2-40B4-BE49-F238E27FC236}">
                <a16:creationId xmlns:a16="http://schemas.microsoft.com/office/drawing/2014/main" id="{2491C325-8AD3-EE34-8604-20B22953A2EA}"/>
              </a:ext>
            </a:extLst>
          </p:cNvPr>
          <p:cNvSpPr>
            <a:spLocks noGrp="1"/>
          </p:cNvSpPr>
          <p:nvPr>
            <p:ph idx="1"/>
          </p:nvPr>
        </p:nvSpPr>
        <p:spPr/>
        <p:txBody>
          <a:bodyPr>
            <a:normAutofit fontScale="92500" lnSpcReduction="10000"/>
          </a:bodyPr>
          <a:lstStyle/>
          <a:p>
            <a:r>
              <a:rPr lang="en-US" dirty="0"/>
              <a:t> </a:t>
            </a:r>
            <a:r>
              <a:rPr lang="en-US" sz="2000" dirty="0"/>
              <a:t>Q-1 </a:t>
            </a:r>
            <a:r>
              <a:rPr lang="en-US" sz="2000" b="0" i="0" u="none" strike="noStrike" baseline="0" dirty="0">
                <a:latin typeface="ArialMT"/>
              </a:rPr>
              <a:t>Describe a key project you have worked on or are currently working on</a:t>
            </a:r>
            <a:r>
              <a:rPr lang="en-US" sz="1800" b="0" i="0" u="none" strike="noStrike" baseline="0" dirty="0">
                <a:latin typeface="ArialMT"/>
              </a:rPr>
              <a:t>.</a:t>
            </a:r>
          </a:p>
          <a:p>
            <a:r>
              <a:rPr lang="en-US" sz="1800" dirty="0">
                <a:latin typeface="ArialMT"/>
              </a:rPr>
              <a:t>A- </a:t>
            </a:r>
            <a:r>
              <a:rPr lang="en-US" sz="2000" dirty="0">
                <a:latin typeface="ArialMT"/>
              </a:rPr>
              <a:t>Currently I have created cart based project. This project is e – commerce project. In this project I add some functions which used by user like buying a product, remove product, view product and edit. after that I also use email integration which means if any user sign-in they receive a greeting mail. This project has two panel one is user panel and one is admin, admin can add product, remove product from admin side and show user’s details and query. This is  simple card project with database connectivity.</a:t>
            </a:r>
          </a:p>
          <a:p>
            <a:endParaRPr lang="en-US" sz="1800" dirty="0">
              <a:latin typeface="ArialMT"/>
            </a:endParaRPr>
          </a:p>
          <a:p>
            <a:r>
              <a:rPr lang="en-US" sz="1800" dirty="0">
                <a:latin typeface="ArialMT"/>
              </a:rPr>
              <a:t>Q-2 </a:t>
            </a:r>
            <a:r>
              <a:rPr lang="en-US" sz="2000" b="0" i="0" u="none" strike="noStrike" baseline="0" dirty="0">
                <a:latin typeface="ArialMT"/>
              </a:rPr>
              <a:t>Explain the technologies used, the scope of the project, and its objectives</a:t>
            </a:r>
            <a:r>
              <a:rPr lang="en-US" sz="1800" b="0" i="0" u="none" strike="noStrike" baseline="0" dirty="0">
                <a:latin typeface="ArialMT"/>
              </a:rPr>
              <a:t>.</a:t>
            </a:r>
          </a:p>
          <a:p>
            <a:r>
              <a:rPr lang="en-US" sz="2000" dirty="0">
                <a:latin typeface="ArialMT"/>
              </a:rPr>
              <a:t>A- In this project I used java technology and I also use JSP (java server pages). Jsp helps to runs html and java code in same file. In this project I also used the servlet. Servlet helps to connect the html file and java file and database connectivity.  I use the mysql database to store details</a:t>
            </a:r>
            <a:r>
              <a:rPr lang="en-US" sz="1800" dirty="0">
                <a:latin typeface="ArialMT"/>
              </a:rPr>
              <a:t>.</a:t>
            </a:r>
            <a:endParaRPr lang="en-IN" dirty="0"/>
          </a:p>
        </p:txBody>
      </p:sp>
    </p:spTree>
    <p:extLst>
      <p:ext uri="{BB962C8B-B14F-4D97-AF65-F5344CB8AC3E}">
        <p14:creationId xmlns:p14="http://schemas.microsoft.com/office/powerpoint/2010/main" val="992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2B4E4B-870C-DB9F-33E2-E0F9E5922937}"/>
              </a:ext>
            </a:extLst>
          </p:cNvPr>
          <p:cNvSpPr>
            <a:spLocks noGrp="1"/>
          </p:cNvSpPr>
          <p:nvPr>
            <p:ph idx="1"/>
          </p:nvPr>
        </p:nvSpPr>
        <p:spPr>
          <a:xfrm>
            <a:off x="1024128" y="990600"/>
            <a:ext cx="9720073" cy="5318760"/>
          </a:xfrm>
        </p:spPr>
        <p:txBody>
          <a:bodyPr/>
          <a:lstStyle/>
          <a:p>
            <a:pPr algn="l"/>
            <a:r>
              <a:rPr lang="en-US" dirty="0"/>
              <a:t>Q- </a:t>
            </a:r>
            <a:r>
              <a:rPr lang="en-US" sz="2000" b="0" i="0" u="none" strike="noStrike" baseline="0" dirty="0">
                <a:latin typeface="ArialMT"/>
              </a:rPr>
              <a:t>Highlight the challenges faced and how you addressed them, showcasing your </a:t>
            </a:r>
            <a:r>
              <a:rPr lang="en-IN" sz="2000" b="0" i="0" u="none" strike="noStrike" baseline="0" dirty="0">
                <a:latin typeface="ArialMT"/>
              </a:rPr>
              <a:t>problem solving skills.</a:t>
            </a:r>
          </a:p>
          <a:p>
            <a:pPr algn="l"/>
            <a:r>
              <a:rPr lang="en-IN" sz="2000" dirty="0">
                <a:latin typeface="ArialMT"/>
              </a:rPr>
              <a:t>A- I faced some issues and errors while creating this project like database related errors, server error, product adding error but I tried lot and work hard and finding this errors and fix this problems. I also ask my faculty to help me on this, I finding solution online, watching videos and I solved it.</a:t>
            </a:r>
          </a:p>
          <a:p>
            <a:pPr algn="l"/>
            <a:endParaRPr lang="en-IN" sz="2000" dirty="0">
              <a:latin typeface="ArialMT"/>
            </a:endParaRPr>
          </a:p>
          <a:p>
            <a:pPr algn="l"/>
            <a:r>
              <a:rPr lang="en-IN" sz="2000">
                <a:latin typeface="ArialMT"/>
              </a:rPr>
              <a:t>You tube link : - </a:t>
            </a:r>
            <a:r>
              <a:rPr lang="en-IN" sz="2000">
                <a:latin typeface="ArialMT"/>
                <a:hlinkClick r:id="rId2"/>
              </a:rPr>
              <a:t>https://youtu.be/Zie44Vp15LQ?si=oJogefLJZl8qoR1l</a:t>
            </a:r>
            <a:endParaRPr lang="en-IN" sz="2000" dirty="0"/>
          </a:p>
        </p:txBody>
      </p:sp>
    </p:spTree>
    <p:extLst>
      <p:ext uri="{BB962C8B-B14F-4D97-AF65-F5344CB8AC3E}">
        <p14:creationId xmlns:p14="http://schemas.microsoft.com/office/powerpoint/2010/main" val="32531653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docProps/app.xml><?xml version="1.0" encoding="utf-8"?>
<Properties xmlns="http://schemas.openxmlformats.org/officeDocument/2006/extended-properties" xmlns:vt="http://schemas.openxmlformats.org/officeDocument/2006/docPropsVTypes">
  <Template>Integral</Template>
  <TotalTime>186</TotalTime>
  <Words>302</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ArialMT</vt:lpstr>
      <vt:lpstr>Tw Cen MT</vt:lpstr>
      <vt:lpstr>Tw Cen MT Condensed</vt:lpstr>
      <vt:lpstr>Wingdings 3</vt:lpstr>
      <vt:lpstr>Integral</vt:lpstr>
      <vt:lpstr>Soft skill assignment</vt:lpstr>
      <vt:lpstr>Module – 3 (projects)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Ayush Dhabaliya</dc:creator>
  <cp:lastModifiedBy>Ayush Dhabaliya</cp:lastModifiedBy>
  <cp:revision>3</cp:revision>
  <dcterms:created xsi:type="dcterms:W3CDTF">2024-06-25T03:11:10Z</dcterms:created>
  <dcterms:modified xsi:type="dcterms:W3CDTF">2024-06-25T06:21:12Z</dcterms:modified>
</cp:coreProperties>
</file>