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6/13/2024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sZHQe6E6_q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ACA9-26CA-CF21-94F5-B10BA1F0C81B}"/>
              </a:ext>
            </a:extLst>
          </p:cNvPr>
          <p:cNvSpPr>
            <a:spLocks noGrp="1"/>
          </p:cNvSpPr>
          <p:nvPr>
            <p:ph type="ctrTitle"/>
          </p:nvPr>
        </p:nvSpPr>
        <p:spPr/>
        <p:txBody>
          <a:bodyPr/>
          <a:lstStyle/>
          <a:p>
            <a:r>
              <a:rPr lang="en-US" dirty="0"/>
              <a:t>Soft skills assignment</a:t>
            </a:r>
            <a:endParaRPr lang="en-IN" dirty="0"/>
          </a:p>
        </p:txBody>
      </p:sp>
      <p:sp>
        <p:nvSpPr>
          <p:cNvPr id="3" name="Subtitle 2">
            <a:extLst>
              <a:ext uri="{FF2B5EF4-FFF2-40B4-BE49-F238E27FC236}">
                <a16:creationId xmlns:a16="http://schemas.microsoft.com/office/drawing/2014/main" id="{35AAD27F-9036-B89F-E61A-6EA4CA7F7C5B}"/>
              </a:ext>
            </a:extLst>
          </p:cNvPr>
          <p:cNvSpPr>
            <a:spLocks noGrp="1"/>
          </p:cNvSpPr>
          <p:nvPr>
            <p:ph type="subTitle" idx="1"/>
          </p:nvPr>
        </p:nvSpPr>
        <p:spPr/>
        <p:txBody>
          <a:bodyPr/>
          <a:lstStyle/>
          <a:p>
            <a:pPr marL="285750" indent="-285750">
              <a:buFontTx/>
              <a:buChar char="-"/>
            </a:pPr>
            <a:r>
              <a:rPr lang="en-US" dirty="0"/>
              <a:t>By Ayush Dhabaliya</a:t>
            </a:r>
          </a:p>
        </p:txBody>
      </p:sp>
    </p:spTree>
    <p:extLst>
      <p:ext uri="{BB962C8B-B14F-4D97-AF65-F5344CB8AC3E}">
        <p14:creationId xmlns:p14="http://schemas.microsoft.com/office/powerpoint/2010/main" val="28455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1E18-6EA5-A8E5-AE3F-FC14F1D90804}"/>
              </a:ext>
            </a:extLst>
          </p:cNvPr>
          <p:cNvSpPr>
            <a:spLocks noGrp="1"/>
          </p:cNvSpPr>
          <p:nvPr>
            <p:ph type="title"/>
          </p:nvPr>
        </p:nvSpPr>
        <p:spPr/>
        <p:txBody>
          <a:bodyPr/>
          <a:lstStyle/>
          <a:p>
            <a:r>
              <a:rPr lang="en-US" dirty="0"/>
              <a:t>Module – 2 (technology)</a:t>
            </a:r>
            <a:endParaRPr lang="en-IN" dirty="0"/>
          </a:p>
        </p:txBody>
      </p:sp>
      <p:sp>
        <p:nvSpPr>
          <p:cNvPr id="3" name="Content Placeholder 2">
            <a:extLst>
              <a:ext uri="{FF2B5EF4-FFF2-40B4-BE49-F238E27FC236}">
                <a16:creationId xmlns:a16="http://schemas.microsoft.com/office/drawing/2014/main" id="{5C454075-7FC6-DEEC-EC53-4AC0310324A3}"/>
              </a:ext>
            </a:extLst>
          </p:cNvPr>
          <p:cNvSpPr>
            <a:spLocks noGrp="1"/>
          </p:cNvSpPr>
          <p:nvPr>
            <p:ph idx="1"/>
          </p:nvPr>
        </p:nvSpPr>
        <p:spPr/>
        <p:txBody>
          <a:bodyPr>
            <a:normAutofit/>
          </a:bodyPr>
          <a:lstStyle/>
          <a:p>
            <a:r>
              <a:rPr lang="en-US" sz="2400" dirty="0"/>
              <a:t>Q-1 </a:t>
            </a:r>
            <a:r>
              <a:rPr lang="en-US" sz="2400" i="0" u="none" strike="noStrike" baseline="0" dirty="0">
                <a:latin typeface="ArialMT"/>
              </a:rPr>
              <a:t>Discuss plans for upgrading your technology skills.</a:t>
            </a:r>
            <a:endParaRPr lang="en-US" sz="2000" b="0" i="0" u="none" strike="noStrike" baseline="0" dirty="0">
              <a:latin typeface="ArialMT"/>
            </a:endParaRPr>
          </a:p>
          <a:p>
            <a:pPr algn="just"/>
            <a:r>
              <a:rPr lang="en-US" sz="2000" dirty="0">
                <a:latin typeface="ArialMT"/>
              </a:rPr>
              <a:t>A- I work hard, doing practices of programming, finding error and try to solve it.</a:t>
            </a:r>
            <a:r>
              <a:rPr lang="en-IN" sz="2000" dirty="0">
                <a:latin typeface="ArialMT"/>
              </a:rPr>
              <a:t> Join webinars to learn new ideas and methodology. Finding new examples relevant to my course and try to solve. build technical skills and creativity by doing more and more practices.</a:t>
            </a:r>
          </a:p>
          <a:p>
            <a:r>
              <a:rPr lang="en-IN" sz="2000" dirty="0">
                <a:latin typeface="ArialMT"/>
              </a:rPr>
              <a:t>Other things are develop personal project to experiment  new algorithms and technologies.</a:t>
            </a:r>
          </a:p>
          <a:p>
            <a:r>
              <a:rPr lang="en-IN" sz="2000" dirty="0">
                <a:latin typeface="ArialMT"/>
              </a:rPr>
              <a:t>Participate in lab events and upgrade my technical skills. Stay upgraded with new advancement in technology and A.I.</a:t>
            </a:r>
            <a:endParaRPr lang="en-US" sz="2000" dirty="0">
              <a:latin typeface="ArialMT"/>
            </a:endParaRPr>
          </a:p>
        </p:txBody>
      </p:sp>
    </p:spTree>
    <p:extLst>
      <p:ext uri="{BB962C8B-B14F-4D97-AF65-F5344CB8AC3E}">
        <p14:creationId xmlns:p14="http://schemas.microsoft.com/office/powerpoint/2010/main" val="26575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A08DF-81BC-6797-E86E-D382B334B831}"/>
              </a:ext>
            </a:extLst>
          </p:cNvPr>
          <p:cNvSpPr>
            <a:spLocks noGrp="1"/>
          </p:cNvSpPr>
          <p:nvPr>
            <p:ph idx="1"/>
          </p:nvPr>
        </p:nvSpPr>
        <p:spPr>
          <a:xfrm>
            <a:off x="1024128" y="892629"/>
            <a:ext cx="9720073" cy="5416731"/>
          </a:xfrm>
        </p:spPr>
        <p:txBody>
          <a:bodyPr>
            <a:normAutofit/>
          </a:bodyPr>
          <a:lstStyle/>
          <a:p>
            <a:r>
              <a:rPr lang="en-US" sz="2400" dirty="0"/>
              <a:t>Q-2 </a:t>
            </a:r>
            <a:r>
              <a:rPr lang="en-US" sz="2400" b="0" i="0" u="none" strike="noStrike" baseline="0" dirty="0">
                <a:latin typeface="ArialMT"/>
              </a:rPr>
              <a:t>Mention any relevant courses, certifications, or resources you are pursuing.</a:t>
            </a:r>
          </a:p>
          <a:p>
            <a:r>
              <a:rPr lang="en-US" sz="2000" dirty="0">
                <a:latin typeface="ArialMT"/>
              </a:rPr>
              <a:t>A – Currently I am pursuing IT course (java) in tops technology. And further in future, I want to learn new technologies. But as of now I am working on this and  gain knowledge of this technology</a:t>
            </a:r>
            <a:r>
              <a:rPr lang="en-US" sz="1800" dirty="0">
                <a:latin typeface="ArialMT"/>
              </a:rPr>
              <a:t>.  </a:t>
            </a:r>
            <a:endParaRPr lang="en-IN" dirty="0"/>
          </a:p>
          <a:p>
            <a:endParaRPr lang="en-IN" dirty="0"/>
          </a:p>
          <a:p>
            <a:pPr algn="l"/>
            <a:r>
              <a:rPr lang="en-IN" sz="2400" dirty="0"/>
              <a:t>Q-3 </a:t>
            </a:r>
            <a:r>
              <a:rPr lang="en-US" sz="2400" b="0" i="0" u="none" strike="noStrike" baseline="0" dirty="0">
                <a:latin typeface="ArialMT"/>
              </a:rPr>
              <a:t>Share your approach to continuous learning and professional development.</a:t>
            </a:r>
          </a:p>
          <a:p>
            <a:pPr algn="l"/>
            <a:r>
              <a:rPr lang="en-US" sz="2000" b="0" i="0" u="none" strike="noStrike" baseline="0" dirty="0">
                <a:latin typeface="ArialMT"/>
              </a:rPr>
              <a:t>A- First o</a:t>
            </a:r>
            <a:r>
              <a:rPr lang="en-US" sz="2000" dirty="0">
                <a:latin typeface="ArialMT"/>
              </a:rPr>
              <a:t>f all regularly checking my self assessment of my field. Identify my lacks of practices. Clear my long term and short terms goals. Join online courses and webinars. Participate in conferences to stay upgraded and watching videos on YouTube videos of my relevant course and understanding core concepts and new developments.</a:t>
            </a:r>
            <a:endParaRPr lang="en-US" sz="2000" b="0" i="0" u="none" strike="noStrike" baseline="0" dirty="0">
              <a:latin typeface="ArialMT"/>
            </a:endParaRPr>
          </a:p>
          <a:p>
            <a:pPr marL="0" indent="0" algn="l">
              <a:buNone/>
            </a:pPr>
            <a:r>
              <a:rPr lang="en-IN" dirty="0"/>
              <a:t> You Tube link </a:t>
            </a:r>
            <a:r>
              <a:rPr lang="en-IN"/>
              <a:t>:- </a:t>
            </a:r>
            <a:r>
              <a:rPr lang="en-IN">
                <a:hlinkClick r:id="rId2"/>
              </a:rPr>
              <a:t>https://youtu.be/sZHQe6E6_q4</a:t>
            </a:r>
            <a:endParaRPr lang="en-IN" dirty="0"/>
          </a:p>
        </p:txBody>
      </p:sp>
    </p:spTree>
    <p:extLst>
      <p:ext uri="{BB962C8B-B14F-4D97-AF65-F5344CB8AC3E}">
        <p14:creationId xmlns:p14="http://schemas.microsoft.com/office/powerpoint/2010/main" val="1795622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TM02900720[[fn=Integral]]</Template>
  <TotalTime>1608</TotalTime>
  <Words>247</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ArialMT</vt:lpstr>
      <vt:lpstr>Tw Cen MT</vt:lpstr>
      <vt:lpstr>Tw Cen MT Condensed</vt:lpstr>
      <vt:lpstr>Wingdings 3</vt:lpstr>
      <vt:lpstr>Integral</vt:lpstr>
      <vt:lpstr>Soft skills assignment</vt:lpstr>
      <vt:lpstr>Module – 2 (technology)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 assignment</dc:title>
  <dc:creator>Ayush Dhabaliya</dc:creator>
  <cp:lastModifiedBy>Ayush Dhabaliya</cp:lastModifiedBy>
  <cp:revision>5</cp:revision>
  <dcterms:created xsi:type="dcterms:W3CDTF">2024-06-06T10:02:29Z</dcterms:created>
  <dcterms:modified xsi:type="dcterms:W3CDTF">2024-06-13T07:03:51Z</dcterms:modified>
</cp:coreProperties>
</file>