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8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12" r:id="rId7"/>
    <p:sldId id="411" r:id="rId8"/>
    <p:sldId id="414" r:id="rId9"/>
    <p:sldId id="413" r:id="rId10"/>
    <p:sldId id="416" r:id="rId11"/>
    <p:sldId id="419" r:id="rId12"/>
    <p:sldId id="420" r:id="rId13"/>
    <p:sldId id="421" r:id="rId14"/>
    <p:sldId id="422" r:id="rId15"/>
    <p:sldId id="418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E9E204-4985-40D7-952A-771AD06E1256}">
          <p14:sldIdLst>
            <p14:sldId id="410"/>
            <p14:sldId id="383"/>
            <p14:sldId id="412"/>
            <p14:sldId id="411"/>
            <p14:sldId id="414"/>
          </p14:sldIdLst>
        </p14:section>
        <p14:section name="Untitled Section" id="{62FF5166-DEA3-41FE-A298-22D0B6F6E1D3}">
          <p14:sldIdLst>
            <p14:sldId id="413"/>
            <p14:sldId id="416"/>
            <p14:sldId id="419"/>
            <p14:sldId id="420"/>
            <p14:sldId id="421"/>
            <p14:sldId id="422"/>
            <p14:sldId id="418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atsend.com/get-in-touch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474237"/>
            <a:ext cx="5486400" cy="2407297"/>
          </a:xfrm>
        </p:spPr>
        <p:txBody>
          <a:bodyPr/>
          <a:lstStyle/>
          <a:p>
            <a:r>
              <a:rPr lang="en-US" dirty="0"/>
              <a:t>WINTER</a:t>
            </a:r>
            <a:br>
              <a:rPr lang="en-US" dirty="0"/>
            </a:br>
            <a:r>
              <a:rPr lang="en-US" dirty="0"/>
              <a:t>INTERNSHIP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5FDEE4-1C86-014A-DFC6-3DBCBB47C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2947" y="4599992"/>
            <a:ext cx="3613357" cy="1595479"/>
          </a:xfrm>
        </p:spPr>
        <p:txBody>
          <a:bodyPr/>
          <a:lstStyle/>
          <a:p>
            <a:r>
              <a:rPr lang="en-IN" sz="1800" dirty="0"/>
              <a:t>Name : Ayushi S. Patel</a:t>
            </a:r>
          </a:p>
          <a:p>
            <a:r>
              <a:rPr lang="en-IN" sz="1800" dirty="0"/>
              <a:t>Er.No:210410116081</a:t>
            </a:r>
          </a:p>
          <a:p>
            <a:r>
              <a:rPr lang="en-IN" sz="1800" dirty="0"/>
              <a:t>Sub : python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2DDE-7D02-3906-5E73-9989297D4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F36-CE7B-4348-CD66-7DED6DC6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461" y="4460033"/>
            <a:ext cx="4982547" cy="1586204"/>
          </a:xfrm>
        </p:spPr>
        <p:txBody>
          <a:bodyPr/>
          <a:lstStyle/>
          <a:p>
            <a:r>
              <a:rPr lang="en-US" sz="2800" b="0" dirty="0">
                <a:latin typeface="Cambria" panose="02040503050406030204" pitchFamily="18" charset="0"/>
                <a:ea typeface="Cambria" panose="02040503050406030204" pitchFamily="18" charset="0"/>
              </a:rPr>
              <a:t>Admin </a:t>
            </a:r>
            <a:r>
              <a:rPr lang="en-US" sz="2800" b="0" dirty="0" err="1">
                <a:latin typeface="Cambria" panose="02040503050406030204" pitchFamily="18" charset="0"/>
                <a:ea typeface="Cambria" panose="02040503050406030204" pitchFamily="18" charset="0"/>
              </a:rPr>
              <a:t>panal</a:t>
            </a:r>
            <a:r>
              <a:rPr lang="en-US" sz="2800" b="0" dirty="0">
                <a:latin typeface="Cambria" panose="02040503050406030204" pitchFamily="18" charset="0"/>
                <a:ea typeface="Cambria" panose="02040503050406030204" pitchFamily="18" charset="0"/>
              </a:rPr>
              <a:t> is only accessed by the super user or admins according to their roles in website</a:t>
            </a:r>
            <a:endParaRPr lang="en-IN" sz="28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A291-372A-C0FC-3340-5432E9D423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715000" cy="14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2800" dirty="0"/>
              <a:t>Admin </a:t>
            </a:r>
            <a:r>
              <a:rPr lang="en-IN" sz="2800" dirty="0" err="1"/>
              <a:t>Panal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F5C54-D32A-F1F8-E9E5-760D9207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3" y="2267024"/>
            <a:ext cx="5660571" cy="377921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1581BA-CE49-58B3-7145-4F0B81DF28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5" y="954612"/>
            <a:ext cx="5511827" cy="3337470"/>
          </a:xfrm>
        </p:spPr>
      </p:pic>
    </p:spTree>
    <p:extLst>
      <p:ext uri="{BB962C8B-B14F-4D97-AF65-F5344CB8AC3E}">
        <p14:creationId xmlns:p14="http://schemas.microsoft.com/office/powerpoint/2010/main" val="210449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E996-07DC-5D60-CE49-EE798D1F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3E1-2CB7-2EFC-BC97-29739717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14A-493E-D821-7A86-3E08CFF00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97160"/>
            <a:ext cx="5715000" cy="14275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err="1"/>
              <a:t>Chechout</a:t>
            </a:r>
            <a:r>
              <a:rPr lang="en-US" sz="4000" dirty="0"/>
              <a:t> Page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2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section user can review the cart 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2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and address and then can </a:t>
            </a:r>
            <a:r>
              <a:rPr lang="en-US" sz="2800" dirty="0" err="1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chechout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B4379F-ED1C-2C85-0320-0692BF8035B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3125755"/>
            <a:ext cx="5199063" cy="31350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4AAB1-3537-F881-67BE-086F4D47E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5" y="3429000"/>
            <a:ext cx="6195526" cy="2783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D07CFB-E8D6-E5CE-AA1F-92001385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5" y="354564"/>
            <a:ext cx="5567823" cy="29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659-B65B-2AC5-3D94-E476677F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4160"/>
            <a:ext cx="10873740" cy="187960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139E-3AB2-54EE-E3D2-04D8C286CF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During my three-month online web development internship at </a:t>
            </a:r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Thatsend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PVT. LMT. 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 had the opportunity to immerse myself in the practical aspects of python development. The experience was incredibly enriching and provided a comprehensive understanding of both the technical and professional dimensions of the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0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349240" cy="2255048"/>
          </a:xfrm>
        </p:spPr>
        <p:txBody>
          <a:bodyPr/>
          <a:lstStyle/>
          <a:p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urpose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Learning outside the boundaries of course curriculum.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like problem solving so this is the main reason behind choosing programming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objective is to develop skill ,strong resume.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build responsive web sites.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EFB-97B0-C7FA-7FDC-B1B0B28A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4" y="334759"/>
            <a:ext cx="3377681" cy="1016932"/>
          </a:xfrm>
        </p:spPr>
        <p:txBody>
          <a:bodyPr/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</a:t>
            </a:r>
            <a:b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Over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059F-E3C4-8FB0-1C42-DE2D842C7C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8419011" cy="3319513"/>
          </a:xfrm>
        </p:spPr>
        <p:txBody>
          <a:bodyPr/>
          <a:lstStyle/>
          <a:p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Thatsend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PVT. LMT. is a </a:t>
            </a:r>
            <a:r>
              <a:rPr lang="en-US" sz="1800" i="0" u="sng" dirty="0">
                <a:solidFill>
                  <a:srgbClr val="0D6EFD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Se</a:t>
            </a:r>
            <a:r>
              <a:rPr lang="en-US" sz="1800" u="sng" dirty="0">
                <a:solidFill>
                  <a:srgbClr val="0D6EFD"/>
                </a:solidFill>
                <a:highlight>
                  <a:srgbClr val="FFFFFF"/>
                </a:highlight>
                <a:latin typeface="Poppins" panose="020B0502040204020203" pitchFamily="2" charset="0"/>
              </a:rPr>
              <a:t>rvice 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based PRIVATE LIMITED company.</a:t>
            </a:r>
          </a:p>
          <a:p>
            <a:r>
              <a:rPr lang="en-US" b="1" dirty="0"/>
              <a:t>Website: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https://www.thatsend.com/get-in-touch/</a:t>
            </a:r>
            <a:endParaRPr lang="en-US" u="sng" dirty="0"/>
          </a:p>
          <a:p>
            <a:r>
              <a:rPr lang="en-IN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Address </a:t>
            </a:r>
            <a:r>
              <a:rPr lang="en-IN" sz="1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: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ThatsEnd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, 3rd Floor, Matru Kunj, Beside Alaknanda Apartment,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Kalapeshi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Street - Behind Allahabad Bank,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Athugar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Street,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Nanpura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- 395001, Surat, Gujarat, India.</a:t>
            </a:r>
            <a:endParaRPr lang="en-US" sz="1800" u="sng" dirty="0"/>
          </a:p>
          <a:p>
            <a:endParaRPr lang="en-US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8C0BF-C8AF-5AE7-45F3-32A385F3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0" y="1482736"/>
            <a:ext cx="3210475" cy="11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2662024" cy="2255048"/>
          </a:xfrm>
        </p:spPr>
        <p:txBody>
          <a:bodyPr/>
          <a:lstStyle/>
          <a:p>
            <a:pPr algn="just"/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Internship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1978090"/>
            <a:ext cx="7737876" cy="4013135"/>
          </a:xfrm>
        </p:spPr>
        <p:txBody>
          <a:bodyPr tIns="457200"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2">
                    <a:lumMod val="25000"/>
                  </a:schemeClr>
                </a:solidFill>
              </a:rPr>
              <a:t>Duration Of Internship</a:t>
            </a:r>
          </a:p>
          <a:p>
            <a:pPr marL="0" indent="0">
              <a:buNone/>
            </a:pPr>
            <a:r>
              <a:rPr lang="en-US" sz="8000" b="0" dirty="0">
                <a:solidFill>
                  <a:schemeClr val="tx2"/>
                </a:solidFill>
              </a:rPr>
              <a:t>      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2">
                    <a:lumMod val="25000"/>
                  </a:schemeClr>
                </a:solidFill>
              </a:rPr>
              <a:t>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 </a:t>
            </a:r>
            <a:r>
              <a:rPr lang="en-US" sz="8000" b="0" dirty="0"/>
              <a:t>Task-1:connect database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b="0" dirty="0"/>
              <a:t>Task-2:create crude model based mini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b="0" dirty="0"/>
              <a:t>Task-3:e-commerce project</a:t>
            </a:r>
            <a:endParaRPr lang="en-US" sz="2000" b="0" dirty="0"/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C1E6-FAEA-9A1B-6EA1-233CDB50EBB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Task-1:Landing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09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189572"/>
            <a:ext cx="2761860" cy="2255048"/>
          </a:xfrm>
        </p:spPr>
        <p:txBody>
          <a:bodyPr/>
          <a:lstStyle/>
          <a:p>
            <a:pPr algn="just"/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  <a:b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Used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1978090"/>
            <a:ext cx="7737876" cy="4013135"/>
          </a:xfrm>
        </p:spPr>
        <p:txBody>
          <a:bodyPr tIns="457200"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SVG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My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Sql</a:t>
            </a:r>
            <a:endParaRPr lang="en-US" b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HTTP</a:t>
            </a:r>
            <a:endParaRPr lang="en-US" b="0" dirty="0"/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C1E6-FAEA-9A1B-6EA1-233CDB50EBB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Task-1:Landing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537-4CBE-DE8F-BC37-D3260D03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33680"/>
            <a:ext cx="10184130" cy="3901440"/>
          </a:xfrm>
        </p:spPr>
        <p:txBody>
          <a:bodyPr/>
          <a:lstStyle/>
          <a:p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 </a:t>
            </a:r>
            <a:r>
              <a:rPr lang="en-US" sz="28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Project:It</a:t>
            </a:r>
            <a: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company employee management system</a:t>
            </a:r>
            <a:b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2800" b="0" dirty="0"/>
            </a:b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The crude operation based employ management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webapplication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with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th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eauthentication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precess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. </a:t>
            </a:r>
            <a:br>
              <a:rPr lang="en-US" sz="2800" b="0" dirty="0"/>
            </a:br>
            <a:br>
              <a:rPr lang="en-US" sz="1400" b="0" dirty="0"/>
            </a:br>
            <a:br>
              <a:rPr lang="en-IN" sz="18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400" b="0" dirty="0"/>
            </a:br>
            <a:br>
              <a:rPr lang="en-IN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336B38-7B0D-2986-6AE6-9651647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" y="2184400"/>
            <a:ext cx="9283959" cy="43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E2F3-1B16-5D1C-D8ED-F72BE350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5C35-C5BA-0DEC-42C3-C4F4D9CA1B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715000" cy="14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Project : E-commerce Website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91D91-A466-336F-2E39-9718A9FD8A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4" y="2810594"/>
            <a:ext cx="9473177" cy="23533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The E-commerce web application for clothes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Which contains the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navbar,home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page, complete authentication system ,category wise choices 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It mainly contains add to cart and payment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feater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6BEC5-AF8F-9EE3-7B96-32A11F42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1" y="158330"/>
            <a:ext cx="5437686" cy="3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E667B-31DB-4BDF-2D07-48C1E596E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B93A-B0A7-FED0-5FC9-C9464FA2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752529"/>
          </a:xfrm>
        </p:spPr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AA14-8065-A2DC-5F4A-6663FE78DE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488498"/>
            <a:ext cx="5715000" cy="1427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Product Categories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see the navigation bar in the picture which is done by bootstrap navigation bar properties and values.</a:t>
            </a:r>
            <a:r>
              <a:rPr lang="en-US" sz="1800" spc="-28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hover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effect is also given</a:t>
            </a:r>
            <a:r>
              <a:rPr lang="en-US" sz="1800" spc="1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the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navigation link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E39A7-2C51-069B-5D4D-7BDFCDA3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9" y="1202289"/>
            <a:ext cx="4718640" cy="3815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A1C82-3A0D-5AED-BAB1-9DBDAA71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3" y="2810595"/>
            <a:ext cx="5029201" cy="331951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E2FC62-BEA4-1C03-CA18-CD05EAEDDF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0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2DD1-C769-41C2-082B-9C236459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7FBD-008C-E2F4-5851-99CAD8A3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2185-16DE-C0C2-5851-3EC60CCF6B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9703" y="332310"/>
            <a:ext cx="6432226" cy="14275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details </a:t>
            </a:r>
            <a:r>
              <a:rPr lang="en-US" sz="1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andcart</a:t>
            </a:r>
            <a:r>
              <a:rPr lang="en-US" sz="1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page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section I’ll get knowledge about advanced crude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 err="1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operstionto</a:t>
            </a: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add </a:t>
            </a:r>
            <a:r>
              <a:rPr lang="en-US" sz="8000" dirty="0" err="1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imajes</a:t>
            </a: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the section for </a:t>
            </a:r>
            <a:r>
              <a:rPr lang="en-US" sz="8000" dirty="0" err="1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shoping</a:t>
            </a: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cloths.</a:t>
            </a:r>
            <a:endParaRPr lang="en-IN" sz="8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4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4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D9CCE1F-94A5-1019-12F9-20A27D7AB90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37927"/>
            <a:ext cx="5199063" cy="311811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62B5A-B72E-C0DF-28FB-C54507403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5487"/>
            <a:ext cx="5199063" cy="3236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E719DA-FDD7-39FA-B6EB-A6761D99B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38" y="332310"/>
            <a:ext cx="5563268" cy="24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1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312</TotalTime>
  <Words>416</Words>
  <Application>Microsoft Office PowerPoint</Application>
  <PresentationFormat>Widescreen</PresentationFormat>
  <Paragraphs>61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 Narrow</vt:lpstr>
      <vt:lpstr>Arial</vt:lpstr>
      <vt:lpstr>Calibri</vt:lpstr>
      <vt:lpstr>Cambria</vt:lpstr>
      <vt:lpstr>Franklin Gothic Book</vt:lpstr>
      <vt:lpstr>Franklin Gothic Demi</vt:lpstr>
      <vt:lpstr>Poppins</vt:lpstr>
      <vt:lpstr>Roboto</vt:lpstr>
      <vt:lpstr>Times New Roman</vt:lpstr>
      <vt:lpstr>Custom</vt:lpstr>
      <vt:lpstr>WINTER INTERNSHIP</vt:lpstr>
      <vt:lpstr>    Purpose And Objective </vt:lpstr>
      <vt:lpstr>Company  Over View</vt:lpstr>
      <vt:lpstr>    Internship Overview </vt:lpstr>
      <vt:lpstr>    Tools Used </vt:lpstr>
      <vt:lpstr>       Small Project:It company employee management system  The crude operation based employ management webapplication with th eauthentication precess.      </vt:lpstr>
      <vt:lpstr>PowerPoint Presentation</vt:lpstr>
      <vt:lpstr>. </vt:lpstr>
      <vt:lpstr>PowerPoint Presentation</vt:lpstr>
      <vt:lpstr>Admin panal is only accessed by the super user or admins according to their roles in website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PATEL</dc:creator>
  <cp:lastModifiedBy>AYUSHI PATEL</cp:lastModifiedBy>
  <cp:revision>10</cp:revision>
  <dcterms:created xsi:type="dcterms:W3CDTF">2024-08-07T10:08:01Z</dcterms:created>
  <dcterms:modified xsi:type="dcterms:W3CDTF">2025-04-17T11:52:24Z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