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01EF-062C-5C39-B792-C1C9FBF52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AE43A-AD7E-7348-DA4A-7206F96A2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6BC79-F5A7-FF9F-C243-59417AC4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50BA-6A15-41DD-A5E1-A36CEA6325E0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832F3-DF52-E0FA-C24C-2212B9CF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5FC5-8702-2CF6-CF4C-8AA89676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40CDF-0DFA-4877-B13A-80EE3E620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89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17A3-8255-AA51-2029-5B53C8A8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1EC69-E1FD-E804-E65E-3067B5BCF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B4B2F-9576-598C-BE0D-BD0081A2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50BA-6A15-41DD-A5E1-A36CEA6325E0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ADA69-214F-E646-DFA3-B7C76C094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B511C-33EB-5CB8-4F0F-D84A7A93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40CDF-0DFA-4877-B13A-80EE3E620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30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1D65E7-91A3-2220-5A6B-7CA082FEC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63DBD-1D2B-1AE5-5C7D-31A3399AB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3B5E-3694-C862-B9B7-6D069B3C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50BA-6A15-41DD-A5E1-A36CEA6325E0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905F3-D33C-187B-B9F1-0BA2D505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1E7C6-F4D6-232D-475C-1A1F4494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40CDF-0DFA-4877-B13A-80EE3E620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36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9974-1D10-E42D-1BD6-66CFA611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6CCC-D1C7-E764-8F4D-977A83947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0DD52-12F4-C564-B7A2-0905675F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50BA-6A15-41DD-A5E1-A36CEA6325E0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769DF-9C7B-6E9D-4A9A-412BC160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25A2D-3B96-4356-C25C-97E0AA06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40CDF-0DFA-4877-B13A-80EE3E620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10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BCD39-2ED9-E4E5-5B31-7DC863916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8D86C-6200-83E5-0471-6B22157E8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438A5-7965-8ED4-90A3-9408946B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50BA-6A15-41DD-A5E1-A36CEA6325E0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761AA-5019-53F1-9A0B-958F6C8D6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A2712-77C7-8ED4-16E5-5002D20D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40CDF-0DFA-4877-B13A-80EE3E620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30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9813-F72D-572F-E168-7F9157DF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FF45E-0534-296A-5AF9-08B6588F3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EF527-B866-62BF-F1A7-52625C828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8C35A-2B3C-C45B-EF3F-C00043CB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50BA-6A15-41DD-A5E1-A36CEA6325E0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825B8-9F55-003F-6F95-64E29BA4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6AD51-DA56-6590-9FE3-39547BA8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40CDF-0DFA-4877-B13A-80EE3E620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89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2D6A-7286-082D-ADFD-DF01EBAA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28250-6824-DD4C-BF1F-064423F04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E39D2-8694-A3AF-D013-AD535BD82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33947-BB90-9F8C-964C-253446533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4922BC-620F-653A-99EE-DAFD4D28B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4EA48-A429-3077-00DA-B09DE305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50BA-6A15-41DD-A5E1-A36CEA6325E0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CF0AA-0400-2E95-A2C2-4D04C613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8D7BB5-2836-ADD7-9440-5BCECFE80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40CDF-0DFA-4877-B13A-80EE3E620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76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F6CA-1354-E05D-C64D-F92792E40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4DC40-960D-E664-BDBD-5EDA07DF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50BA-6A15-41DD-A5E1-A36CEA6325E0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36873-1385-6504-0D0C-F9B5C766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10C93-A77B-B40F-1DBB-60AAC3C5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40CDF-0DFA-4877-B13A-80EE3E620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55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AC2FD-1654-8187-3702-F13D205E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50BA-6A15-41DD-A5E1-A36CEA6325E0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C7EC6-CF44-9D8F-A738-5A2C4540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CB9D0-4598-7D8A-2070-88BA1AD0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40CDF-0DFA-4877-B13A-80EE3E620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84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393EC-134C-F808-C3BB-FE3DBECE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B5958-1933-15DC-C912-43EA80D64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725C4-CF5A-04D0-82F0-DC5D69015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5668E-4154-6F8F-A21D-EC55E0CC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50BA-6A15-41DD-A5E1-A36CEA6325E0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8BCBF-116C-AF71-6831-AAA7D77D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9DF8D-23BC-D302-DE9F-3A1C1F2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40CDF-0DFA-4877-B13A-80EE3E620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91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DFC8C-147A-FD4A-316D-A509C38D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CB1B94-45E5-38E2-5CDB-5C53FDA42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36841-3EC2-2744-FD8F-317B74B9B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5E8AB-DD40-2BF3-28DA-F348FFE9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50BA-6A15-41DD-A5E1-A36CEA6325E0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7447C-4E27-B37C-CB29-30C8C873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E2D05-9F01-2AC1-5DCF-57FCC3FA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40CDF-0DFA-4877-B13A-80EE3E620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5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1E3E11-FFB5-5B15-BEEB-A746B772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F9638-6E61-57B4-DF77-98CC5A99F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1A8D4-0C95-754E-09F7-0572C56270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350BA-6A15-41DD-A5E1-A36CEA6325E0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DD757-320C-0131-1629-34B0244FE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CD229-13C3-22F8-5D74-5DB68DB9B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0CDF-0DFA-4877-B13A-80EE3E620F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77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YUSHMAAN-B/PhonePe-Clone-DBMS-Project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838F46F5-FD27-7FFC-B7D2-C3B3C9D63679}"/>
              </a:ext>
            </a:extLst>
          </p:cNvPr>
          <p:cNvSpPr/>
          <p:nvPr/>
        </p:nvSpPr>
        <p:spPr>
          <a:xfrm>
            <a:off x="0" y="0"/>
            <a:ext cx="12192000" cy="14131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 313: Database and Information Systems - Project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05DC701-7F1A-304A-50BB-733F29C9EF57}"/>
              </a:ext>
            </a:extLst>
          </p:cNvPr>
          <p:cNvSpPr/>
          <p:nvPr/>
        </p:nvSpPr>
        <p:spPr>
          <a:xfrm>
            <a:off x="2299855" y="1736437"/>
            <a:ext cx="6483927" cy="9513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Phonepe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D0ACCAC-04E7-002E-A609-0BE5D02807A6}"/>
              </a:ext>
            </a:extLst>
          </p:cNvPr>
          <p:cNvSpPr/>
          <p:nvPr/>
        </p:nvSpPr>
        <p:spPr>
          <a:xfrm>
            <a:off x="2299854" y="4077855"/>
            <a:ext cx="6483927" cy="16486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ctr">
              <a:buFont typeface="Wingdings" panose="05000000000000000000" pitchFamily="2" charset="2"/>
              <a:buChar char="q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Ayushmaan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(210010031)      </a:t>
            </a:r>
          </a:p>
          <a:p>
            <a:pPr marL="457200" indent="-457200" algn="ctr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Duddu Hriday (210010016)</a:t>
            </a:r>
          </a:p>
          <a:p>
            <a:pPr marL="457200" indent="-457200" algn="ctr">
              <a:buFont typeface="Wingdings" panose="05000000000000000000" pitchFamily="2" charset="2"/>
              <a:buChar char="q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Yashwanth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(210010057)</a:t>
            </a:r>
          </a:p>
          <a:p>
            <a:pPr marL="457200" indent="-457200" algn="ctr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Nikhil Babu    (210010053)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97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Diamond 106">
            <a:extLst>
              <a:ext uri="{FF2B5EF4-FFF2-40B4-BE49-F238E27FC236}">
                <a16:creationId xmlns:a16="http://schemas.microsoft.com/office/drawing/2014/main" id="{961FB4C7-2B63-410C-FC69-CDFE4ECD1E17}"/>
              </a:ext>
            </a:extLst>
          </p:cNvPr>
          <p:cNvSpPr/>
          <p:nvPr/>
        </p:nvSpPr>
        <p:spPr>
          <a:xfrm>
            <a:off x="5024438" y="5742200"/>
            <a:ext cx="1341120" cy="534745"/>
          </a:xfrm>
          <a:prstGeom prst="diamond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421E9E-C58B-B8AF-6F47-53CD8C3EE945}"/>
              </a:ext>
            </a:extLst>
          </p:cNvPr>
          <p:cNvSpPr/>
          <p:nvPr/>
        </p:nvSpPr>
        <p:spPr>
          <a:xfrm>
            <a:off x="3630658" y="2968940"/>
            <a:ext cx="738868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Cust_id</a:t>
            </a:r>
            <a:endParaRPr lang="en-US" sz="1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M-Pin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5A15A3-282C-90C3-38EC-E4FC63F03747}"/>
              </a:ext>
            </a:extLst>
          </p:cNvPr>
          <p:cNvSpPr/>
          <p:nvPr/>
        </p:nvSpPr>
        <p:spPr>
          <a:xfrm>
            <a:off x="3630658" y="2710543"/>
            <a:ext cx="738868" cy="2583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06AC3A-A5B6-2F93-1F1F-89C2A1242C5A}"/>
              </a:ext>
            </a:extLst>
          </p:cNvPr>
          <p:cNvSpPr/>
          <p:nvPr/>
        </p:nvSpPr>
        <p:spPr>
          <a:xfrm>
            <a:off x="7064555" y="3098138"/>
            <a:ext cx="949510" cy="876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Bank_id</a:t>
            </a:r>
            <a:endParaRPr lang="en-US" sz="1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Branch_id</a:t>
            </a:r>
            <a:endParaRPr lang="en-US" sz="1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Bank_name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Branch_name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628B5F-9C53-59F2-C24D-F9A24B4C1520}"/>
              </a:ext>
            </a:extLst>
          </p:cNvPr>
          <p:cNvSpPr/>
          <p:nvPr/>
        </p:nvSpPr>
        <p:spPr>
          <a:xfrm>
            <a:off x="7064555" y="2839741"/>
            <a:ext cx="949510" cy="2583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FBEB067C-5DF4-8F2D-AC74-8ECA670CD9E7}"/>
              </a:ext>
            </a:extLst>
          </p:cNvPr>
          <p:cNvSpPr/>
          <p:nvPr/>
        </p:nvSpPr>
        <p:spPr>
          <a:xfrm>
            <a:off x="4854075" y="3219445"/>
            <a:ext cx="1699260" cy="59436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/>
              <a:t>has_account</a:t>
            </a:r>
            <a:endParaRPr lang="en-IN" sz="1000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F9470E-EB51-137C-635D-FFA3BBE31906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4369526" y="3516627"/>
            <a:ext cx="484549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404C6B-1ADB-10D5-E1D2-AF7D9A84A2E2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6553335" y="3516627"/>
            <a:ext cx="511220" cy="195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A9041BA-FB2B-806A-FEFA-C7D450F6129B}"/>
              </a:ext>
            </a:extLst>
          </p:cNvPr>
          <p:cNvSpPr/>
          <p:nvPr/>
        </p:nvSpPr>
        <p:spPr>
          <a:xfrm>
            <a:off x="730842" y="2911736"/>
            <a:ext cx="1125855" cy="12156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Transaction_id</a:t>
            </a:r>
            <a:endParaRPr lang="en-US" sz="1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Receive_id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Sender_id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BA5D14-9AF0-CF9C-CFA6-B97CB222476C}"/>
              </a:ext>
            </a:extLst>
          </p:cNvPr>
          <p:cNvSpPr/>
          <p:nvPr/>
        </p:nvSpPr>
        <p:spPr>
          <a:xfrm>
            <a:off x="730842" y="2653337"/>
            <a:ext cx="1125855" cy="3728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2E6B7EC6-54B8-B1C7-0A1C-C5E8A1196EFC}"/>
              </a:ext>
            </a:extLst>
          </p:cNvPr>
          <p:cNvSpPr/>
          <p:nvPr/>
        </p:nvSpPr>
        <p:spPr>
          <a:xfrm>
            <a:off x="2014879" y="4416193"/>
            <a:ext cx="1325879" cy="53674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/>
              <a:t>recieves</a:t>
            </a:r>
            <a:endParaRPr lang="en-IN" sz="1000" b="1" dirty="0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789F3630-92D4-6115-B5D9-DF1099A1814A}"/>
              </a:ext>
            </a:extLst>
          </p:cNvPr>
          <p:cNvSpPr/>
          <p:nvPr/>
        </p:nvSpPr>
        <p:spPr>
          <a:xfrm>
            <a:off x="2019776" y="1905066"/>
            <a:ext cx="1325878" cy="53674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sends</a:t>
            </a:r>
            <a:endParaRPr lang="en-IN" sz="10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B8AD7ED-3803-C50D-83CF-BDCFF51C8653}"/>
              </a:ext>
            </a:extLst>
          </p:cNvPr>
          <p:cNvCxnSpPr>
            <a:stCxn id="22" idx="1"/>
          </p:cNvCxnSpPr>
          <p:nvPr/>
        </p:nvCxnSpPr>
        <p:spPr>
          <a:xfrm>
            <a:off x="2019776" y="2173437"/>
            <a:ext cx="0" cy="1046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8762AE-D219-F6B2-13E6-CCF03CE5B34D}"/>
              </a:ext>
            </a:extLst>
          </p:cNvPr>
          <p:cNvCxnSpPr/>
          <p:nvPr/>
        </p:nvCxnSpPr>
        <p:spPr>
          <a:xfrm flipH="1">
            <a:off x="1856697" y="3219445"/>
            <a:ext cx="1630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9D2C4F7-2764-C9BF-E2C2-145A80E68D0A}"/>
              </a:ext>
            </a:extLst>
          </p:cNvPr>
          <p:cNvCxnSpPr>
            <a:stCxn id="22" idx="3"/>
          </p:cNvCxnSpPr>
          <p:nvPr/>
        </p:nvCxnSpPr>
        <p:spPr>
          <a:xfrm>
            <a:off x="3345654" y="2173437"/>
            <a:ext cx="0" cy="1046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491E72-1986-018B-E097-090030C4DFE9}"/>
              </a:ext>
            </a:extLst>
          </p:cNvPr>
          <p:cNvCxnSpPr/>
          <p:nvPr/>
        </p:nvCxnSpPr>
        <p:spPr>
          <a:xfrm>
            <a:off x="3345654" y="3219445"/>
            <a:ext cx="2850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D510E3F-33B2-522D-DCEB-B86F790002C2}"/>
              </a:ext>
            </a:extLst>
          </p:cNvPr>
          <p:cNvCxnSpPr/>
          <p:nvPr/>
        </p:nvCxnSpPr>
        <p:spPr>
          <a:xfrm>
            <a:off x="1856697" y="3926840"/>
            <a:ext cx="1630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E04449-A57C-DD79-7E00-4A3D26B272A0}"/>
              </a:ext>
            </a:extLst>
          </p:cNvPr>
          <p:cNvCxnSpPr>
            <a:cxnSpLocks/>
            <a:stCxn id="23" idx="1"/>
          </p:cNvCxnSpPr>
          <p:nvPr/>
        </p:nvCxnSpPr>
        <p:spPr>
          <a:xfrm flipV="1">
            <a:off x="2014879" y="3926840"/>
            <a:ext cx="0" cy="7577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A9045B3-3AA6-A465-E9C9-EB186C4B57A1}"/>
              </a:ext>
            </a:extLst>
          </p:cNvPr>
          <p:cNvCxnSpPr>
            <a:stCxn id="23" idx="3"/>
          </p:cNvCxnSpPr>
          <p:nvPr/>
        </p:nvCxnSpPr>
        <p:spPr>
          <a:xfrm flipV="1">
            <a:off x="3340758" y="3813808"/>
            <a:ext cx="0" cy="8707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4B3868E-B41B-0E0C-7294-ED1001AB77FA}"/>
              </a:ext>
            </a:extLst>
          </p:cNvPr>
          <p:cNvCxnSpPr>
            <a:cxnSpLocks/>
          </p:cNvCxnSpPr>
          <p:nvPr/>
        </p:nvCxnSpPr>
        <p:spPr>
          <a:xfrm>
            <a:off x="3340758" y="3813808"/>
            <a:ext cx="2899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E2865F2-3883-5690-81FD-1D956A4ED495}"/>
              </a:ext>
            </a:extLst>
          </p:cNvPr>
          <p:cNvSpPr/>
          <p:nvPr/>
        </p:nvSpPr>
        <p:spPr>
          <a:xfrm>
            <a:off x="5293996" y="4545391"/>
            <a:ext cx="802004" cy="865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Loan_id</a:t>
            </a:r>
            <a:endParaRPr lang="en-US" sz="1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Deadline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A639C02-82A7-0C31-56AE-7291B25D80CC}"/>
              </a:ext>
            </a:extLst>
          </p:cNvPr>
          <p:cNvSpPr/>
          <p:nvPr/>
        </p:nvSpPr>
        <p:spPr>
          <a:xfrm>
            <a:off x="5293996" y="4286994"/>
            <a:ext cx="802004" cy="2583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A2BE6CE6-9196-9380-A34F-5085D7544032}"/>
              </a:ext>
            </a:extLst>
          </p:cNvPr>
          <p:cNvSpPr/>
          <p:nvPr/>
        </p:nvSpPr>
        <p:spPr>
          <a:xfrm>
            <a:off x="3337153" y="4724320"/>
            <a:ext cx="1325878" cy="53674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takes</a:t>
            </a:r>
            <a:endParaRPr lang="en-IN" sz="1000" b="1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F3578A1-ED5C-B8E9-F9EB-079CF9C4AFD5}"/>
              </a:ext>
            </a:extLst>
          </p:cNvPr>
          <p:cNvCxnSpPr>
            <a:stCxn id="2" idx="2"/>
            <a:endCxn id="44" idx="0"/>
          </p:cNvCxnSpPr>
          <p:nvPr/>
        </p:nvCxnSpPr>
        <p:spPr>
          <a:xfrm>
            <a:off x="4000092" y="4064315"/>
            <a:ext cx="0" cy="6600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679006D-C680-B661-4523-869A1E5CC689}"/>
              </a:ext>
            </a:extLst>
          </p:cNvPr>
          <p:cNvCxnSpPr>
            <a:cxnSpLocks/>
            <a:stCxn id="44" idx="3"/>
            <a:endCxn id="42" idx="1"/>
          </p:cNvCxnSpPr>
          <p:nvPr/>
        </p:nvCxnSpPr>
        <p:spPr>
          <a:xfrm flipV="1">
            <a:off x="4663031" y="4978280"/>
            <a:ext cx="630965" cy="144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Diamond 53">
            <a:extLst>
              <a:ext uri="{FF2B5EF4-FFF2-40B4-BE49-F238E27FC236}">
                <a16:creationId xmlns:a16="http://schemas.microsoft.com/office/drawing/2014/main" id="{EFCEECC1-8407-916F-F602-C926D5D8B736}"/>
              </a:ext>
            </a:extLst>
          </p:cNvPr>
          <p:cNvSpPr/>
          <p:nvPr/>
        </p:nvSpPr>
        <p:spPr>
          <a:xfrm>
            <a:off x="6876371" y="4545391"/>
            <a:ext cx="1325878" cy="53674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gives</a:t>
            </a:r>
            <a:endParaRPr lang="en-IN" sz="1000" b="1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8DF3CDA-1159-1346-2D3D-A27C14FA2A0D}"/>
              </a:ext>
            </a:extLst>
          </p:cNvPr>
          <p:cNvCxnSpPr>
            <a:stCxn id="6" idx="2"/>
            <a:endCxn id="54" idx="0"/>
          </p:cNvCxnSpPr>
          <p:nvPr/>
        </p:nvCxnSpPr>
        <p:spPr>
          <a:xfrm>
            <a:off x="7539310" y="3974167"/>
            <a:ext cx="0" cy="571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82F1FCD-C88B-5EB6-A634-E5A191D58E3B}"/>
              </a:ext>
            </a:extLst>
          </p:cNvPr>
          <p:cNvCxnSpPr>
            <a:cxnSpLocks/>
            <a:stCxn id="54" idx="1"/>
          </p:cNvCxnSpPr>
          <p:nvPr/>
        </p:nvCxnSpPr>
        <p:spPr>
          <a:xfrm flipH="1">
            <a:off x="6096000" y="4813762"/>
            <a:ext cx="780371" cy="9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5A96F404-7B08-1773-CD65-3D4CE135A684}"/>
              </a:ext>
            </a:extLst>
          </p:cNvPr>
          <p:cNvSpPr/>
          <p:nvPr/>
        </p:nvSpPr>
        <p:spPr>
          <a:xfrm>
            <a:off x="10603771" y="2968940"/>
            <a:ext cx="802005" cy="1095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Merch_id</a:t>
            </a:r>
            <a:endParaRPr lang="en-US" sz="1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M-Pin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F609EC9-6FA1-476A-5968-C1965B742E2A}"/>
              </a:ext>
            </a:extLst>
          </p:cNvPr>
          <p:cNvSpPr/>
          <p:nvPr/>
        </p:nvSpPr>
        <p:spPr>
          <a:xfrm>
            <a:off x="10603772" y="2710543"/>
            <a:ext cx="802004" cy="2583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Merchant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Diamond 62">
            <a:extLst>
              <a:ext uri="{FF2B5EF4-FFF2-40B4-BE49-F238E27FC236}">
                <a16:creationId xmlns:a16="http://schemas.microsoft.com/office/drawing/2014/main" id="{631BCE0B-CAFC-0DA2-F9F8-ED7D405EDD48}"/>
              </a:ext>
            </a:extLst>
          </p:cNvPr>
          <p:cNvSpPr/>
          <p:nvPr/>
        </p:nvSpPr>
        <p:spPr>
          <a:xfrm>
            <a:off x="8375326" y="3219444"/>
            <a:ext cx="1699260" cy="59436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/>
              <a:t>has_account</a:t>
            </a:r>
            <a:endParaRPr lang="en-IN" sz="1000" b="1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3B8673D-B1F4-6E52-9432-3DC889DA53DD}"/>
              </a:ext>
            </a:extLst>
          </p:cNvPr>
          <p:cNvCxnSpPr>
            <a:cxnSpLocks/>
            <a:stCxn id="6" idx="3"/>
            <a:endCxn id="63" idx="1"/>
          </p:cNvCxnSpPr>
          <p:nvPr/>
        </p:nvCxnSpPr>
        <p:spPr>
          <a:xfrm flipV="1">
            <a:off x="8014065" y="3516626"/>
            <a:ext cx="361261" cy="195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94D607B-BA0C-4E81-95DE-26A2632389CB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>
            <a:off x="10074586" y="3516626"/>
            <a:ext cx="529185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17C5C01-E0F5-17FC-A03D-A48E6DEA0EA0}"/>
              </a:ext>
            </a:extLst>
          </p:cNvPr>
          <p:cNvSpPr/>
          <p:nvPr/>
        </p:nvSpPr>
        <p:spPr>
          <a:xfrm>
            <a:off x="6963590" y="5723633"/>
            <a:ext cx="802004" cy="584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Penality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8286B8D-B13B-178F-5358-10B8E5B11E47}"/>
              </a:ext>
            </a:extLst>
          </p:cNvPr>
          <p:cNvSpPr/>
          <p:nvPr/>
        </p:nvSpPr>
        <p:spPr>
          <a:xfrm>
            <a:off x="6963590" y="5465235"/>
            <a:ext cx="802004" cy="2583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Defaulters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F64400E-394E-782B-9938-931DA45237D2}"/>
              </a:ext>
            </a:extLst>
          </p:cNvPr>
          <p:cNvCxnSpPr/>
          <p:nvPr/>
        </p:nvCxnSpPr>
        <p:spPr>
          <a:xfrm>
            <a:off x="7065236" y="6004890"/>
            <a:ext cx="39052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B4C0F0F-78E3-E69B-CB29-32BD97A89ABE}"/>
              </a:ext>
            </a:extLst>
          </p:cNvPr>
          <p:cNvCxnSpPr>
            <a:cxnSpLocks/>
          </p:cNvCxnSpPr>
          <p:nvPr/>
        </p:nvCxnSpPr>
        <p:spPr>
          <a:xfrm>
            <a:off x="7065236" y="6174435"/>
            <a:ext cx="19812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Diamond 75">
            <a:extLst>
              <a:ext uri="{FF2B5EF4-FFF2-40B4-BE49-F238E27FC236}">
                <a16:creationId xmlns:a16="http://schemas.microsoft.com/office/drawing/2014/main" id="{A5E396D4-D0B9-6CFB-95CA-506F937F98E8}"/>
              </a:ext>
            </a:extLst>
          </p:cNvPr>
          <p:cNvSpPr/>
          <p:nvPr/>
        </p:nvSpPr>
        <p:spPr>
          <a:xfrm>
            <a:off x="5139893" y="5802439"/>
            <a:ext cx="1127623" cy="40920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due</a:t>
            </a:r>
            <a:endParaRPr lang="en-IN" sz="1000" b="1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AF00FF0-C116-304F-35BF-8886D5C3A9D2}"/>
              </a:ext>
            </a:extLst>
          </p:cNvPr>
          <p:cNvCxnSpPr>
            <a:stCxn id="42" idx="2"/>
            <a:endCxn id="76" idx="0"/>
          </p:cNvCxnSpPr>
          <p:nvPr/>
        </p:nvCxnSpPr>
        <p:spPr>
          <a:xfrm>
            <a:off x="5694998" y="5411168"/>
            <a:ext cx="8707" cy="3912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4F60367-5655-90D3-B0C0-76BEEB5DA792}"/>
              </a:ext>
            </a:extLst>
          </p:cNvPr>
          <p:cNvCxnSpPr>
            <a:stCxn id="76" idx="3"/>
            <a:endCxn id="72" idx="1"/>
          </p:cNvCxnSpPr>
          <p:nvPr/>
        </p:nvCxnSpPr>
        <p:spPr>
          <a:xfrm>
            <a:off x="6267516" y="6007043"/>
            <a:ext cx="696074" cy="86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E38A6E1-AB91-DC89-D1E8-8425FA9CD0A8}"/>
              </a:ext>
            </a:extLst>
          </p:cNvPr>
          <p:cNvSpPr/>
          <p:nvPr/>
        </p:nvSpPr>
        <p:spPr>
          <a:xfrm>
            <a:off x="6154852" y="1538561"/>
            <a:ext cx="1443038" cy="11340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Transaction_id</a:t>
            </a:r>
            <a:endParaRPr lang="en-US" sz="1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Receive_id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Send_id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8C00933-2119-84F3-1565-702B525F5118}"/>
              </a:ext>
            </a:extLst>
          </p:cNvPr>
          <p:cNvSpPr/>
          <p:nvPr/>
        </p:nvSpPr>
        <p:spPr>
          <a:xfrm>
            <a:off x="6154852" y="1280162"/>
            <a:ext cx="1443038" cy="2583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Merchant_Transactions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Diamond 87">
            <a:extLst>
              <a:ext uri="{FF2B5EF4-FFF2-40B4-BE49-F238E27FC236}">
                <a16:creationId xmlns:a16="http://schemas.microsoft.com/office/drawing/2014/main" id="{4F62E9BA-6CC5-EDD5-62B2-3681B6367F8B}"/>
              </a:ext>
            </a:extLst>
          </p:cNvPr>
          <p:cNvSpPr/>
          <p:nvPr/>
        </p:nvSpPr>
        <p:spPr>
          <a:xfrm>
            <a:off x="4623709" y="1711152"/>
            <a:ext cx="1032368" cy="49067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pays</a:t>
            </a:r>
            <a:endParaRPr lang="en-IN" sz="1000" b="1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E5E40DB-BABA-2E30-FFB4-CE517E68F2B1}"/>
              </a:ext>
            </a:extLst>
          </p:cNvPr>
          <p:cNvCxnSpPr>
            <a:stCxn id="3" idx="0"/>
          </p:cNvCxnSpPr>
          <p:nvPr/>
        </p:nvCxnSpPr>
        <p:spPr>
          <a:xfrm flipV="1">
            <a:off x="4000092" y="1956488"/>
            <a:ext cx="0" cy="7540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D44FBE1-E39F-AB01-05E3-CA7F31AF275B}"/>
              </a:ext>
            </a:extLst>
          </p:cNvPr>
          <p:cNvCxnSpPr>
            <a:endCxn id="88" idx="1"/>
          </p:cNvCxnSpPr>
          <p:nvPr/>
        </p:nvCxnSpPr>
        <p:spPr>
          <a:xfrm>
            <a:off x="4000092" y="1956488"/>
            <a:ext cx="6236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EEF4EE6-3475-27A2-7C6E-38A74AE2EB4A}"/>
              </a:ext>
            </a:extLst>
          </p:cNvPr>
          <p:cNvCxnSpPr>
            <a:cxnSpLocks/>
            <a:endCxn id="88" idx="3"/>
          </p:cNvCxnSpPr>
          <p:nvPr/>
        </p:nvCxnSpPr>
        <p:spPr>
          <a:xfrm flipH="1">
            <a:off x="5656077" y="1953714"/>
            <a:ext cx="498775" cy="27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Diamond 95">
            <a:extLst>
              <a:ext uri="{FF2B5EF4-FFF2-40B4-BE49-F238E27FC236}">
                <a16:creationId xmlns:a16="http://schemas.microsoft.com/office/drawing/2014/main" id="{A829D882-7A7A-58E5-3F7E-619D0CE3A606}"/>
              </a:ext>
            </a:extLst>
          </p:cNvPr>
          <p:cNvSpPr/>
          <p:nvPr/>
        </p:nvSpPr>
        <p:spPr>
          <a:xfrm>
            <a:off x="8748707" y="1837198"/>
            <a:ext cx="1325879" cy="53674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/>
              <a:t>recieves</a:t>
            </a:r>
            <a:endParaRPr lang="en-IN" sz="1000" b="1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9F4186E-DDD0-C787-FEE6-09631A498D7B}"/>
              </a:ext>
            </a:extLst>
          </p:cNvPr>
          <p:cNvCxnSpPr>
            <a:stCxn id="96" idx="1"/>
            <a:endCxn id="86" idx="3"/>
          </p:cNvCxnSpPr>
          <p:nvPr/>
        </p:nvCxnSpPr>
        <p:spPr>
          <a:xfrm flipH="1">
            <a:off x="7597890" y="2105569"/>
            <a:ext cx="1150817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8DE5E5D-2BD6-036A-4402-9655C8F06358}"/>
              </a:ext>
            </a:extLst>
          </p:cNvPr>
          <p:cNvCxnSpPr>
            <a:cxnSpLocks/>
            <a:stCxn id="96" idx="3"/>
          </p:cNvCxnSpPr>
          <p:nvPr/>
        </p:nvCxnSpPr>
        <p:spPr>
          <a:xfrm>
            <a:off x="10074586" y="2105569"/>
            <a:ext cx="9301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BB64AF7-B53C-8443-3CCD-793334D3886A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11004774" y="2105569"/>
            <a:ext cx="0" cy="6049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B6C1A2B-CBB4-47F2-986B-0CB3B9233197}"/>
              </a:ext>
            </a:extLst>
          </p:cNvPr>
          <p:cNvSpPr/>
          <p:nvPr/>
        </p:nvSpPr>
        <p:spPr>
          <a:xfrm>
            <a:off x="0" y="0"/>
            <a:ext cx="12192000" cy="1021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7E92C54-BD4E-6119-DA8C-B19D7AC1CD78}"/>
              </a:ext>
            </a:extLst>
          </p:cNvPr>
          <p:cNvSpPr/>
          <p:nvPr/>
        </p:nvSpPr>
        <p:spPr>
          <a:xfrm>
            <a:off x="3402393" y="2968940"/>
            <a:ext cx="180320" cy="184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9D49CDF-E347-1F64-CABA-7DBE190A5796}"/>
              </a:ext>
            </a:extLst>
          </p:cNvPr>
          <p:cNvSpPr/>
          <p:nvPr/>
        </p:nvSpPr>
        <p:spPr>
          <a:xfrm>
            <a:off x="3419452" y="3879451"/>
            <a:ext cx="180320" cy="184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6907740-D458-4E25-CA54-B559D606501D}"/>
              </a:ext>
            </a:extLst>
          </p:cNvPr>
          <p:cNvSpPr/>
          <p:nvPr/>
        </p:nvSpPr>
        <p:spPr>
          <a:xfrm>
            <a:off x="1891488" y="3296853"/>
            <a:ext cx="180320" cy="184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5DCEFD2-A7F7-8F86-0387-B1FB6C2C2F6D}"/>
              </a:ext>
            </a:extLst>
          </p:cNvPr>
          <p:cNvSpPr/>
          <p:nvPr/>
        </p:nvSpPr>
        <p:spPr>
          <a:xfrm>
            <a:off x="1884030" y="3729397"/>
            <a:ext cx="180320" cy="184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37F7BF0-6544-F155-01F1-0C4C363A2ACE}"/>
              </a:ext>
            </a:extLst>
          </p:cNvPr>
          <p:cNvSpPr/>
          <p:nvPr/>
        </p:nvSpPr>
        <p:spPr>
          <a:xfrm>
            <a:off x="4020273" y="2441808"/>
            <a:ext cx="180320" cy="184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0669C09-51A2-10B9-7B3C-3D6CAEF9F3DA}"/>
              </a:ext>
            </a:extLst>
          </p:cNvPr>
          <p:cNvSpPr/>
          <p:nvPr/>
        </p:nvSpPr>
        <p:spPr>
          <a:xfrm>
            <a:off x="4369526" y="1711860"/>
            <a:ext cx="180320" cy="184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B92FDFE-F0C2-4918-8D5B-1F9103D77C10}"/>
              </a:ext>
            </a:extLst>
          </p:cNvPr>
          <p:cNvSpPr/>
          <p:nvPr/>
        </p:nvSpPr>
        <p:spPr>
          <a:xfrm>
            <a:off x="5905464" y="1676815"/>
            <a:ext cx="180320" cy="184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86381FC-0AB4-FEAC-35BE-AE3FF3C89F4B}"/>
              </a:ext>
            </a:extLst>
          </p:cNvPr>
          <p:cNvSpPr/>
          <p:nvPr/>
        </p:nvSpPr>
        <p:spPr>
          <a:xfrm>
            <a:off x="4089699" y="4117023"/>
            <a:ext cx="180320" cy="184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6A37B1A-1D79-64CF-7F10-8A2AD77A8225}"/>
              </a:ext>
            </a:extLst>
          </p:cNvPr>
          <p:cNvSpPr/>
          <p:nvPr/>
        </p:nvSpPr>
        <p:spPr>
          <a:xfrm>
            <a:off x="5063351" y="4721330"/>
            <a:ext cx="180320" cy="184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A6F8C7F-BDC4-8518-DBE4-1D0CA8346560}"/>
              </a:ext>
            </a:extLst>
          </p:cNvPr>
          <p:cNvSpPr/>
          <p:nvPr/>
        </p:nvSpPr>
        <p:spPr>
          <a:xfrm>
            <a:off x="4415042" y="3248941"/>
            <a:ext cx="180320" cy="184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9A15C23-2FF7-5224-06B8-C87B90CF2886}"/>
              </a:ext>
            </a:extLst>
          </p:cNvPr>
          <p:cNvSpPr/>
          <p:nvPr/>
        </p:nvSpPr>
        <p:spPr>
          <a:xfrm>
            <a:off x="6823575" y="3306310"/>
            <a:ext cx="180320" cy="184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C68899C-6EB5-C040-E0A2-CBDAC6E15EE8}"/>
              </a:ext>
            </a:extLst>
          </p:cNvPr>
          <p:cNvSpPr/>
          <p:nvPr/>
        </p:nvSpPr>
        <p:spPr>
          <a:xfrm>
            <a:off x="7275441" y="4060519"/>
            <a:ext cx="180320" cy="184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9A315DD-65D2-E220-0440-640D2ACE9DF4}"/>
              </a:ext>
            </a:extLst>
          </p:cNvPr>
          <p:cNvSpPr/>
          <p:nvPr/>
        </p:nvSpPr>
        <p:spPr>
          <a:xfrm>
            <a:off x="6126609" y="4557086"/>
            <a:ext cx="180320" cy="184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5D906BD-D505-7584-72BB-8274085894B4}"/>
              </a:ext>
            </a:extLst>
          </p:cNvPr>
          <p:cNvSpPr/>
          <p:nvPr/>
        </p:nvSpPr>
        <p:spPr>
          <a:xfrm>
            <a:off x="5747657" y="5514371"/>
            <a:ext cx="180320" cy="184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BC6EA63-710E-458B-CB24-A2A3800769E1}"/>
              </a:ext>
            </a:extLst>
          </p:cNvPr>
          <p:cNvSpPr/>
          <p:nvPr/>
        </p:nvSpPr>
        <p:spPr>
          <a:xfrm>
            <a:off x="6723762" y="5776849"/>
            <a:ext cx="180320" cy="184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F874BC0-CE59-F61D-2BA9-E48890F109F4}"/>
              </a:ext>
            </a:extLst>
          </p:cNvPr>
          <p:cNvSpPr/>
          <p:nvPr/>
        </p:nvSpPr>
        <p:spPr>
          <a:xfrm>
            <a:off x="7619532" y="1824478"/>
            <a:ext cx="180320" cy="184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4706F14-A2FE-384F-DB81-B7119088AD8F}"/>
              </a:ext>
            </a:extLst>
          </p:cNvPr>
          <p:cNvSpPr/>
          <p:nvPr/>
        </p:nvSpPr>
        <p:spPr>
          <a:xfrm>
            <a:off x="10729405" y="2450795"/>
            <a:ext cx="180320" cy="184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630A310-2267-52FF-185C-3917A1E88657}"/>
              </a:ext>
            </a:extLst>
          </p:cNvPr>
          <p:cNvSpPr/>
          <p:nvPr/>
        </p:nvSpPr>
        <p:spPr>
          <a:xfrm>
            <a:off x="8074725" y="3248941"/>
            <a:ext cx="180320" cy="184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D7E23CC-6473-ADEA-E379-3F663BFEA581}"/>
              </a:ext>
            </a:extLst>
          </p:cNvPr>
          <p:cNvSpPr/>
          <p:nvPr/>
        </p:nvSpPr>
        <p:spPr>
          <a:xfrm>
            <a:off x="10359359" y="3293045"/>
            <a:ext cx="180320" cy="184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701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E89925-A921-988A-61B8-E3DD0C293D89}"/>
              </a:ext>
            </a:extLst>
          </p:cNvPr>
          <p:cNvSpPr/>
          <p:nvPr/>
        </p:nvSpPr>
        <p:spPr>
          <a:xfrm>
            <a:off x="0" y="0"/>
            <a:ext cx="12192000" cy="1021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Schema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D57959-6285-FCB9-35B8-EF01AF01163B}"/>
              </a:ext>
            </a:extLst>
          </p:cNvPr>
          <p:cNvSpPr/>
          <p:nvPr/>
        </p:nvSpPr>
        <p:spPr>
          <a:xfrm>
            <a:off x="3937914" y="1540279"/>
            <a:ext cx="1218433" cy="2000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Cust_id</a:t>
            </a:r>
            <a:endParaRPr lang="en-US" sz="1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M-Pin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Acc_Num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Bank_id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Branch_id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197473-D67F-4216-B28F-C2D81FFB216E}"/>
              </a:ext>
            </a:extLst>
          </p:cNvPr>
          <p:cNvSpPr/>
          <p:nvPr/>
        </p:nvSpPr>
        <p:spPr>
          <a:xfrm>
            <a:off x="3937914" y="1181140"/>
            <a:ext cx="1218433" cy="354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F4044-94A4-D915-3EFC-B23556E20415}"/>
              </a:ext>
            </a:extLst>
          </p:cNvPr>
          <p:cNvSpPr/>
          <p:nvPr/>
        </p:nvSpPr>
        <p:spPr>
          <a:xfrm>
            <a:off x="6896654" y="1615481"/>
            <a:ext cx="1218433" cy="1132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Bank_id</a:t>
            </a:r>
            <a:endParaRPr lang="en-US" sz="1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Branch_id</a:t>
            </a:r>
            <a:endParaRPr lang="en-US" sz="1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Bank_name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EB093F-2568-AA4D-EE61-16D93AD34A41}"/>
              </a:ext>
            </a:extLst>
          </p:cNvPr>
          <p:cNvSpPr/>
          <p:nvPr/>
        </p:nvSpPr>
        <p:spPr>
          <a:xfrm>
            <a:off x="6896654" y="1256341"/>
            <a:ext cx="1218433" cy="354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E19193-AA30-0D8F-F0C8-5AA9D6937EE4}"/>
              </a:ext>
            </a:extLst>
          </p:cNvPr>
          <p:cNvSpPr/>
          <p:nvPr/>
        </p:nvSpPr>
        <p:spPr>
          <a:xfrm>
            <a:off x="3849019" y="4945187"/>
            <a:ext cx="1363061" cy="14044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Trans_id</a:t>
            </a:r>
            <a:endParaRPr lang="en-US" sz="1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Sender_id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Reciever_id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E96B08-5299-DB7F-55A4-A40AD68E5FF5}"/>
              </a:ext>
            </a:extLst>
          </p:cNvPr>
          <p:cNvSpPr/>
          <p:nvPr/>
        </p:nvSpPr>
        <p:spPr>
          <a:xfrm>
            <a:off x="3849019" y="4586047"/>
            <a:ext cx="1363061" cy="354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1C71F1-3166-4372-ACBB-28FC9923F9F7}"/>
              </a:ext>
            </a:extLst>
          </p:cNvPr>
          <p:cNvSpPr/>
          <p:nvPr/>
        </p:nvSpPr>
        <p:spPr>
          <a:xfrm>
            <a:off x="9862078" y="1717375"/>
            <a:ext cx="1218433" cy="2000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Merch_id</a:t>
            </a:r>
            <a:endParaRPr lang="en-US" sz="1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M-Pin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Acc_Num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Bank_id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Branch_id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D2BAFA-F914-38E1-7666-C565662AF605}"/>
              </a:ext>
            </a:extLst>
          </p:cNvPr>
          <p:cNvSpPr/>
          <p:nvPr/>
        </p:nvSpPr>
        <p:spPr>
          <a:xfrm>
            <a:off x="9862078" y="1358236"/>
            <a:ext cx="1218433" cy="354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Merchant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AACCD4-BAE2-D156-EA18-ABF2A851F0D3}"/>
              </a:ext>
            </a:extLst>
          </p:cNvPr>
          <p:cNvSpPr/>
          <p:nvPr/>
        </p:nvSpPr>
        <p:spPr>
          <a:xfrm>
            <a:off x="862269" y="2047151"/>
            <a:ext cx="1218433" cy="1297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Loan_id</a:t>
            </a:r>
            <a:endParaRPr lang="en-US" sz="1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Cust_id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Deadline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02244D-13AB-540F-7DF0-01CACC34F7F3}"/>
              </a:ext>
            </a:extLst>
          </p:cNvPr>
          <p:cNvSpPr/>
          <p:nvPr/>
        </p:nvSpPr>
        <p:spPr>
          <a:xfrm>
            <a:off x="862269" y="1692959"/>
            <a:ext cx="1218433" cy="354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07C868-22CD-6A98-FE74-DC72B18CF204}"/>
              </a:ext>
            </a:extLst>
          </p:cNvPr>
          <p:cNvSpPr/>
          <p:nvPr/>
        </p:nvSpPr>
        <p:spPr>
          <a:xfrm>
            <a:off x="7670248" y="3369312"/>
            <a:ext cx="1480322" cy="14044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Merch_Trans_id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Sender_id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Reciever_id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107AF5-E6AD-A375-1C93-2B3AB6FDBA17}"/>
              </a:ext>
            </a:extLst>
          </p:cNvPr>
          <p:cNvSpPr/>
          <p:nvPr/>
        </p:nvSpPr>
        <p:spPr>
          <a:xfrm>
            <a:off x="7670248" y="2933627"/>
            <a:ext cx="1480322" cy="4307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Merchant_  Transactions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BDD73-027D-F157-47B7-0CFB43ED7F64}"/>
              </a:ext>
            </a:extLst>
          </p:cNvPr>
          <p:cNvSpPr/>
          <p:nvPr/>
        </p:nvSpPr>
        <p:spPr>
          <a:xfrm>
            <a:off x="918457" y="4961387"/>
            <a:ext cx="1218433" cy="8879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Cust_id</a:t>
            </a:r>
            <a:r>
              <a:rPr 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fk</a:t>
            </a:r>
            <a:r>
              <a:rPr 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Penality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AAF45D-B05E-493D-43C6-8E364D3749BB}"/>
              </a:ext>
            </a:extLst>
          </p:cNvPr>
          <p:cNvSpPr/>
          <p:nvPr/>
        </p:nvSpPr>
        <p:spPr>
          <a:xfrm>
            <a:off x="918457" y="4633754"/>
            <a:ext cx="1218433" cy="354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B50507-437D-7F4B-C561-3FB0FF50497A}"/>
              </a:ext>
            </a:extLst>
          </p:cNvPr>
          <p:cNvSpPr/>
          <p:nvPr/>
        </p:nvSpPr>
        <p:spPr>
          <a:xfrm>
            <a:off x="6096000" y="5090776"/>
            <a:ext cx="1218433" cy="1111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Cust_id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ECCDAA-3614-1B69-BDFC-EAD6826EEAFE}"/>
              </a:ext>
            </a:extLst>
          </p:cNvPr>
          <p:cNvSpPr/>
          <p:nvPr/>
        </p:nvSpPr>
        <p:spPr>
          <a:xfrm>
            <a:off x="6096000" y="4763143"/>
            <a:ext cx="1218433" cy="354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6CCE60-FC71-D9D1-6717-6CD5F4384DE3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080702" y="2540391"/>
            <a:ext cx="1857212" cy="11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BEA945-8F88-6193-A528-3F8D46330921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197453" y="2175228"/>
            <a:ext cx="1699201" cy="6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85974EE-7DC6-57D4-8428-6C8069F6957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8115087" y="2175228"/>
            <a:ext cx="1746991" cy="6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C1B5A65-D067-00DF-60F7-5FCE8ADC22A7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98120" y="2695876"/>
            <a:ext cx="664149" cy="9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424B5B-3EC8-F5E5-19CF-C6DBC4AEC08E}"/>
              </a:ext>
            </a:extLst>
          </p:cNvPr>
          <p:cNvCxnSpPr/>
          <p:nvPr/>
        </p:nvCxnSpPr>
        <p:spPr>
          <a:xfrm>
            <a:off x="198120" y="2705100"/>
            <a:ext cx="0" cy="2476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4910D2-E1A9-50EF-4667-DB29BF88E481}"/>
              </a:ext>
            </a:extLst>
          </p:cNvPr>
          <p:cNvCxnSpPr>
            <a:cxnSpLocks/>
          </p:cNvCxnSpPr>
          <p:nvPr/>
        </p:nvCxnSpPr>
        <p:spPr>
          <a:xfrm flipV="1">
            <a:off x="198120" y="5173980"/>
            <a:ext cx="720337" cy="7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5D64666-81BC-218E-D90B-35D821DEAF8F}"/>
              </a:ext>
            </a:extLst>
          </p:cNvPr>
          <p:cNvCxnSpPr/>
          <p:nvPr/>
        </p:nvCxnSpPr>
        <p:spPr>
          <a:xfrm flipH="1">
            <a:off x="2858673" y="2851734"/>
            <a:ext cx="10792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E360456-2B65-10B7-CC22-518326CE9FA2}"/>
              </a:ext>
            </a:extLst>
          </p:cNvPr>
          <p:cNvCxnSpPr>
            <a:cxnSpLocks/>
          </p:cNvCxnSpPr>
          <p:nvPr/>
        </p:nvCxnSpPr>
        <p:spPr>
          <a:xfrm>
            <a:off x="2858516" y="2846706"/>
            <a:ext cx="0" cy="24465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670813-1C76-5C98-B970-60ACF52153EE}"/>
              </a:ext>
            </a:extLst>
          </p:cNvPr>
          <p:cNvCxnSpPr/>
          <p:nvPr/>
        </p:nvCxnSpPr>
        <p:spPr>
          <a:xfrm>
            <a:off x="2857226" y="5303520"/>
            <a:ext cx="9917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E38DB82-01E4-253D-0852-DCDC8FFDF66A}"/>
              </a:ext>
            </a:extLst>
          </p:cNvPr>
          <p:cNvCxnSpPr>
            <a:cxnSpLocks/>
          </p:cNvCxnSpPr>
          <p:nvPr/>
        </p:nvCxnSpPr>
        <p:spPr>
          <a:xfrm>
            <a:off x="5156347" y="3013132"/>
            <a:ext cx="10942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E023D40-ECFC-1D11-EC64-40866B0C236A}"/>
              </a:ext>
            </a:extLst>
          </p:cNvPr>
          <p:cNvCxnSpPr>
            <a:cxnSpLocks/>
          </p:cNvCxnSpPr>
          <p:nvPr/>
        </p:nvCxnSpPr>
        <p:spPr>
          <a:xfrm>
            <a:off x="6248479" y="3013132"/>
            <a:ext cx="0" cy="9302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E5D14B-655B-47B0-CB49-4FC44ACAC27D}"/>
              </a:ext>
            </a:extLst>
          </p:cNvPr>
          <p:cNvCxnSpPr>
            <a:cxnSpLocks/>
          </p:cNvCxnSpPr>
          <p:nvPr/>
        </p:nvCxnSpPr>
        <p:spPr>
          <a:xfrm flipV="1">
            <a:off x="5726970" y="5387340"/>
            <a:ext cx="386810" cy="180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5E71220-BEE4-D8F4-C2D5-C2F91C1E2433}"/>
              </a:ext>
            </a:extLst>
          </p:cNvPr>
          <p:cNvCxnSpPr>
            <a:cxnSpLocks/>
          </p:cNvCxnSpPr>
          <p:nvPr/>
        </p:nvCxnSpPr>
        <p:spPr>
          <a:xfrm flipH="1">
            <a:off x="9150570" y="4185851"/>
            <a:ext cx="13207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01D8E21-CEFE-89E7-F141-1BB6BE1D1CD0}"/>
              </a:ext>
            </a:extLst>
          </p:cNvPr>
          <p:cNvCxnSpPr>
            <a:cxnSpLocks/>
          </p:cNvCxnSpPr>
          <p:nvPr/>
        </p:nvCxnSpPr>
        <p:spPr>
          <a:xfrm>
            <a:off x="6248479" y="3943350"/>
            <a:ext cx="1421769" cy="12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308325C-1797-67B5-C819-9BC7915E104A}"/>
              </a:ext>
            </a:extLst>
          </p:cNvPr>
          <p:cNvCxnSpPr/>
          <p:nvPr/>
        </p:nvCxnSpPr>
        <p:spPr>
          <a:xfrm>
            <a:off x="5156347" y="3251200"/>
            <a:ext cx="54710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77BB0B8-44D2-00B5-833A-6CE3116E3424}"/>
              </a:ext>
            </a:extLst>
          </p:cNvPr>
          <p:cNvCxnSpPr>
            <a:cxnSpLocks/>
          </p:cNvCxnSpPr>
          <p:nvPr/>
        </p:nvCxnSpPr>
        <p:spPr>
          <a:xfrm>
            <a:off x="5703452" y="3256280"/>
            <a:ext cx="23518" cy="214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68F2B09-A6F6-4B69-1F10-12B2A31820C0}"/>
              </a:ext>
            </a:extLst>
          </p:cNvPr>
          <p:cNvCxnSpPr>
            <a:stCxn id="10" idx="2"/>
          </p:cNvCxnSpPr>
          <p:nvPr/>
        </p:nvCxnSpPr>
        <p:spPr>
          <a:xfrm flipH="1">
            <a:off x="10471294" y="3717598"/>
            <a:ext cx="1" cy="4734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92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302F6C-2954-DFE8-4442-D5065FDB3B63}"/>
              </a:ext>
            </a:extLst>
          </p:cNvPr>
          <p:cNvSpPr/>
          <p:nvPr/>
        </p:nvSpPr>
        <p:spPr>
          <a:xfrm>
            <a:off x="1838036" y="1071418"/>
            <a:ext cx="8331200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440954-0E97-CF2A-CCB8-3D6BA8E2D597}"/>
              </a:ext>
            </a:extLst>
          </p:cNvPr>
          <p:cNvSpPr/>
          <p:nvPr/>
        </p:nvSpPr>
        <p:spPr>
          <a:xfrm>
            <a:off x="1173018" y="5070762"/>
            <a:ext cx="7647709" cy="11360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 for the Project: 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9D6CFC09-5D44-2D3B-68ED-5B040270E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284" y="5219739"/>
            <a:ext cx="760806" cy="76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69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281</Words>
  <Application>Microsoft Office PowerPoint</Application>
  <PresentationFormat>Widescreen</PresentationFormat>
  <Paragraphs>135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hriday duddu</dc:creator>
  <cp:lastModifiedBy>hriday duddu</cp:lastModifiedBy>
  <cp:revision>1</cp:revision>
  <dcterms:created xsi:type="dcterms:W3CDTF">2023-10-31T18:48:16Z</dcterms:created>
  <dcterms:modified xsi:type="dcterms:W3CDTF">2023-10-31T18:59:45Z</dcterms:modified>
</cp:coreProperties>
</file>