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02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05191" y="228600"/>
            <a:ext cx="4205009" cy="5181600"/>
            <a:chOff x="1205191" y="228600"/>
            <a:chExt cx="4205009" cy="5181600"/>
          </a:xfrm>
        </p:grpSpPr>
        <p:sp>
          <p:nvSpPr>
            <p:cNvPr id="8" name="Rectangle 7"/>
            <p:cNvSpPr/>
            <p:nvPr/>
          </p:nvSpPr>
          <p:spPr>
            <a:xfrm>
              <a:off x="1205191" y="228600"/>
              <a:ext cx="4205009" cy="518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5191" y="685800"/>
              <a:ext cx="4205009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5" t="18630" r="15918" b="18011"/>
            <a:stretch/>
          </p:blipFill>
          <p:spPr>
            <a:xfrm>
              <a:off x="1447800" y="228600"/>
              <a:ext cx="2975675" cy="21860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25" y="3505200"/>
              <a:ext cx="2823275" cy="171310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115" y="2133600"/>
              <a:ext cx="2522192" cy="17526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256722" y="1262390"/>
              <a:ext cx="7296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Epicenter</a:t>
              </a:r>
              <a:endParaRPr lang="en-US" sz="1100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3200400" y="1321620"/>
              <a:ext cx="91440" cy="91440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3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1000" y="3655584"/>
            <a:ext cx="5867400" cy="2059416"/>
            <a:chOff x="381000" y="3655584"/>
            <a:chExt cx="5867400" cy="2059416"/>
          </a:xfrm>
        </p:grpSpPr>
        <p:sp>
          <p:nvSpPr>
            <p:cNvPr id="16" name="Rectangle 15"/>
            <p:cNvSpPr/>
            <p:nvPr/>
          </p:nvSpPr>
          <p:spPr>
            <a:xfrm>
              <a:off x="381000" y="3655584"/>
              <a:ext cx="5867400" cy="2059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7" t="30270" r="52032" b="45492"/>
            <a:stretch/>
          </p:blipFill>
          <p:spPr>
            <a:xfrm>
              <a:off x="3581400" y="3954066"/>
              <a:ext cx="2384666" cy="1563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3733800"/>
              <a:ext cx="3062647" cy="18583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4400" y="3655584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State Transition plot for time-series metrics            Network graphic for spatially distributed metrics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3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Klise, Katherine A</dc:creator>
  <cp:lastModifiedBy>kaklise</cp:lastModifiedBy>
  <cp:revision>4</cp:revision>
  <dcterms:created xsi:type="dcterms:W3CDTF">2006-08-16T00:00:00Z</dcterms:created>
  <dcterms:modified xsi:type="dcterms:W3CDTF">2016-02-23T00:02:10Z</dcterms:modified>
</cp:coreProperties>
</file>