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7793" y="457200"/>
            <a:ext cx="8266654" cy="3546362"/>
            <a:chOff x="197793" y="457200"/>
            <a:chExt cx="8266654" cy="3546362"/>
          </a:xfrm>
        </p:grpSpPr>
        <p:sp>
          <p:nvSpPr>
            <p:cNvPr id="16" name="Rectangle 15"/>
            <p:cNvSpPr/>
            <p:nvPr/>
          </p:nvSpPr>
          <p:spPr>
            <a:xfrm>
              <a:off x="197793" y="457200"/>
              <a:ext cx="8266654" cy="3546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64742" y="572605"/>
              <a:ext cx="2975675" cy="2186040"/>
              <a:chOff x="3824009" y="304800"/>
              <a:chExt cx="2975675" cy="21860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5" t="18630" r="15918" b="18011"/>
              <a:stretch/>
            </p:blipFill>
            <p:spPr>
              <a:xfrm>
                <a:off x="3824009" y="304800"/>
                <a:ext cx="2975675" cy="218604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632931" y="1338590"/>
                <a:ext cx="729687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Epicenter</a:t>
                </a:r>
              </a:p>
            </p:txBody>
          </p:sp>
          <p:sp>
            <p:nvSpPr>
              <p:cNvPr id="2" name="5-Point Star 1"/>
              <p:cNvSpPr/>
              <p:nvPr/>
            </p:nvSpPr>
            <p:spPr>
              <a:xfrm>
                <a:off x="5576609" y="1397820"/>
                <a:ext cx="91440" cy="91440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255" y="2184111"/>
              <a:ext cx="2522192" cy="1752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42605"/>
              <a:ext cx="3497245" cy="24009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2" b="-754"/>
            <a:stretch/>
          </p:blipFill>
          <p:spPr>
            <a:xfrm>
              <a:off x="1019195" y="1130517"/>
              <a:ext cx="3499556" cy="2873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3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1000" y="3655584"/>
            <a:ext cx="5867400" cy="2059416"/>
            <a:chOff x="381000" y="3655584"/>
            <a:chExt cx="5867400" cy="2059416"/>
          </a:xfrm>
        </p:grpSpPr>
        <p:sp>
          <p:nvSpPr>
            <p:cNvPr id="16" name="Rectangle 15"/>
            <p:cNvSpPr/>
            <p:nvPr/>
          </p:nvSpPr>
          <p:spPr>
            <a:xfrm>
              <a:off x="381000" y="3655584"/>
              <a:ext cx="5867400" cy="2059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7" t="30270" r="52032" b="45492"/>
            <a:stretch/>
          </p:blipFill>
          <p:spPr>
            <a:xfrm>
              <a:off x="3581400" y="3954066"/>
              <a:ext cx="2384666" cy="1563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3733800"/>
              <a:ext cx="3062647" cy="18583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4400" y="3655584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State Transition plot for time-series metrics            Network graphic for spatially distributed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3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Internal Storage 15"/>
          <p:cNvSpPr/>
          <p:nvPr/>
        </p:nvSpPr>
        <p:spPr>
          <a:xfrm>
            <a:off x="1311862" y="1809905"/>
            <a:ext cx="2334986" cy="2343150"/>
          </a:xfrm>
          <a:prstGeom prst="flowChartInternalStorag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2103798" y="1809905"/>
            <a:ext cx="1024639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Node Name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1400" y="2282968"/>
            <a:ext cx="2334986" cy="2343150"/>
            <a:chOff x="3355033" y="2103927"/>
            <a:chExt cx="3113314" cy="3124200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0947" y="210392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241" y="2764195"/>
            <a:ext cx="2367644" cy="2343150"/>
            <a:chOff x="3080656" y="2471057"/>
            <a:chExt cx="3156858" cy="3124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0114" y="247105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944718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6386" y="4689422"/>
            <a:ext cx="1238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Node Attribute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2681" y="1809905"/>
            <a:ext cx="2334986" cy="2343150"/>
            <a:chOff x="3355033" y="2103927"/>
            <a:chExt cx="3113314" cy="3124200"/>
          </a:xfrm>
        </p:grpSpPr>
        <p:sp>
          <p:nvSpPr>
            <p:cNvPr id="20" name="Flowchart: Internal Storage 19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2219" y="2282968"/>
            <a:ext cx="2334986" cy="2343150"/>
            <a:chOff x="3355033" y="2103927"/>
            <a:chExt cx="3113314" cy="3124200"/>
          </a:xfrm>
        </p:grpSpPr>
        <p:sp>
          <p:nvSpPr>
            <p:cNvPr id="23" name="Flowchart: Internal Storage 22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57060" y="2764195"/>
            <a:ext cx="2367644" cy="2343150"/>
            <a:chOff x="3080656" y="2471057"/>
            <a:chExt cx="3156858" cy="3124200"/>
          </a:xfrm>
        </p:grpSpPr>
        <p:sp>
          <p:nvSpPr>
            <p:cNvPr id="26" name="Flowchart: Internal Storage 25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0114" y="247105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6965537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47205" y="4689422"/>
            <a:ext cx="1139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 Attribute</a:t>
            </a:r>
          </a:p>
        </p:txBody>
      </p:sp>
    </p:spTree>
    <p:extLst>
      <p:ext uri="{BB962C8B-B14F-4D97-AF65-F5344CB8AC3E}">
        <p14:creationId xmlns:p14="http://schemas.microsoft.com/office/powerpoint/2010/main" val="18912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Klise, Katherine A</dc:creator>
  <cp:lastModifiedBy>Klise, Katherine A</cp:lastModifiedBy>
  <cp:revision>8</cp:revision>
  <dcterms:created xsi:type="dcterms:W3CDTF">2006-08-16T00:00:00Z</dcterms:created>
  <dcterms:modified xsi:type="dcterms:W3CDTF">2017-02-03T18:47:19Z</dcterms:modified>
</cp:coreProperties>
</file>