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45"/>
  </p:normalViewPr>
  <p:slideViewPr>
    <p:cSldViewPr snapToGrid="0">
      <p:cViewPr>
        <p:scale>
          <a:sx n="74" d="100"/>
          <a:sy n="74" d="100"/>
        </p:scale>
        <p:origin x="-158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8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Flick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38B52C38-3797-0E36-76E8-5E0A2517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55098" y="1014686"/>
            <a:ext cx="1768408" cy="504668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1E20AEF5-3E48-3179-C4FE-EAACD7D3A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4672801" y="2481492"/>
            <a:ext cx="4971364" cy="1915842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4121108" y="4417926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4135038" y="5483388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201" y="397063"/>
            <a:ext cx="12024552" cy="617623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857202" y="1021750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1181201" y="3884823"/>
            <a:ext cx="10940332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Code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1255095" y="5114775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A30BC9A-3038-D244-5DC5-C0F0E997326A}"/>
              </a:ext>
            </a:extLst>
          </p:cNvPr>
          <p:cNvSpPr/>
          <p:nvPr/>
        </p:nvSpPr>
        <p:spPr>
          <a:xfrm rot="16200000">
            <a:off x="2758004" y="5155816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4090273" y="4492437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  ✅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❌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✅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❌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✅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5107186" y="4503452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4827062" y="5216995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4285985" y="4869432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4576022" y="5913372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6933013" y="5030080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6692514" y="1371814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8359585" y="1051408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10490296" y="931116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1859086">
            <a:off x="13076031" y="2015291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458839">
            <a:off x="13066441" y="4272361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C9876D-F5BC-404D-D5AD-9045061F1CEC}"/>
              </a:ext>
            </a:extLst>
          </p:cNvPr>
          <p:cNvSpPr txBox="1">
            <a:spLocks/>
          </p:cNvSpPr>
          <p:nvPr/>
        </p:nvSpPr>
        <p:spPr>
          <a:xfrm>
            <a:off x="15472697" y="723258"/>
            <a:ext cx="3054695" cy="753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∩-Grammar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5A0FA97-AFA5-8C4E-574D-0F162544D0E5}"/>
              </a:ext>
            </a:extLst>
          </p:cNvPr>
          <p:cNvSpPr txBox="1">
            <a:spLocks/>
          </p:cNvSpPr>
          <p:nvPr/>
        </p:nvSpPr>
        <p:spPr>
          <a:xfrm>
            <a:off x="15027092" y="2140748"/>
            <a:ext cx="2419031" cy="1320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38C9ECB-734E-E133-0DDD-8789B3A07BB2}"/>
              </a:ext>
            </a:extLst>
          </p:cNvPr>
          <p:cNvSpPr txBox="1">
            <a:spLocks/>
          </p:cNvSpPr>
          <p:nvPr/>
        </p:nvSpPr>
        <p:spPr>
          <a:xfrm>
            <a:off x="14477201" y="4269088"/>
            <a:ext cx="3284059" cy="1846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00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CA4D193-3998-3809-0938-4AFD3F336215}"/>
              </a:ext>
            </a:extLst>
          </p:cNvPr>
          <p:cNvSpPr txBox="1">
            <a:spLocks/>
          </p:cNvSpPr>
          <p:nvPr/>
        </p:nvSpPr>
        <p:spPr>
          <a:xfrm>
            <a:off x="17711990" y="3954414"/>
            <a:ext cx="1195081" cy="1489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baseline="-25000" dirty="0">
              <a:effectLst/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DB2A2720-A13A-A616-0889-8CD02F895A52}"/>
              </a:ext>
            </a:extLst>
          </p:cNvPr>
          <p:cNvSpPr txBox="1">
            <a:spLocks/>
          </p:cNvSpPr>
          <p:nvPr/>
        </p:nvSpPr>
        <p:spPr>
          <a:xfrm>
            <a:off x="17531483" y="4022207"/>
            <a:ext cx="2040560" cy="1475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(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  <a:b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Bq</a:t>
            </a:r>
            <a:r>
              <a:rPr lang="en-US" sz="2000" baseline="-25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31</a:t>
            </a:r>
            <a:r>
              <a:rPr lang="en-US" sz="2000" dirty="0">
                <a:effectLst/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→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20054984" y="3077566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6579377" y="547683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DFA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1DEF7-DFD5-6C51-7C41-409324F64913}"/>
              </a:ext>
            </a:extLst>
          </p:cNvPr>
          <p:cNvSpPr txBox="1"/>
          <p:nvPr/>
        </p:nvSpPr>
        <p:spPr>
          <a:xfrm>
            <a:off x="26754328" y="26349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A4DDAB-4015-D194-7129-1FD32D01E3AF}"/>
              </a:ext>
            </a:extLst>
          </p:cNvPr>
          <p:cNvSpPr txBox="1"/>
          <p:nvPr/>
        </p:nvSpPr>
        <p:spPr>
          <a:xfrm>
            <a:off x="26537556" y="325474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F154FA-C8D9-8D0F-75DC-C39023AAF9BF}"/>
              </a:ext>
            </a:extLst>
          </p:cNvPr>
          <p:cNvSpPr txBox="1"/>
          <p:nvPr/>
        </p:nvSpPr>
        <p:spPr>
          <a:xfrm>
            <a:off x="27445658" y="32397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D3F10C-8130-7BE1-8411-7028B4545A61}"/>
              </a:ext>
            </a:extLst>
          </p:cNvPr>
          <p:cNvSpPr txBox="1"/>
          <p:nvPr/>
        </p:nvSpPr>
        <p:spPr>
          <a:xfrm>
            <a:off x="27521228" y="43742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92229E-9E47-626E-FFF3-4AC5D4E47E7D}"/>
              </a:ext>
            </a:extLst>
          </p:cNvPr>
          <p:cNvSpPr txBox="1"/>
          <p:nvPr/>
        </p:nvSpPr>
        <p:spPr>
          <a:xfrm>
            <a:off x="26471147" y="43742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B51FC-757B-F1C7-46FC-5C0BD337B7B2}"/>
              </a:ext>
            </a:extLst>
          </p:cNvPr>
          <p:cNvSpPr txBox="1"/>
          <p:nvPr/>
        </p:nvSpPr>
        <p:spPr>
          <a:xfrm>
            <a:off x="27203965" y="50075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28846332" y="2999715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8908461D-FECC-A7C0-39DA-16C2B73F74B9}"/>
              </a:ext>
            </a:extLst>
          </p:cNvPr>
          <p:cNvSpPr txBox="1">
            <a:spLocks/>
          </p:cNvSpPr>
          <p:nvPr/>
        </p:nvSpPr>
        <p:spPr>
          <a:xfrm>
            <a:off x="22109996" y="543859"/>
            <a:ext cx="1521354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DFA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4441093" y="3090146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⟶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1007817" y="2270012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0383348" y="1248243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Decoded Repairs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44F9779-1424-78C1-B5C0-5D5DC2DB8D75}"/>
              </a:ext>
            </a:extLst>
          </p:cNvPr>
          <p:cNvSpPr/>
          <p:nvPr/>
        </p:nvSpPr>
        <p:spPr>
          <a:xfrm rot="5400000">
            <a:off x="5418980" y="5155816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0933" y="4856269"/>
            <a:ext cx="4395724" cy="1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231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Linux Libertine</vt:lpstr>
      <vt:lpstr>Office Theme</vt:lpstr>
      <vt:lpstr>Syntax                                     CNF Grammar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6</cp:revision>
  <dcterms:created xsi:type="dcterms:W3CDTF">2024-07-10T18:32:28Z</dcterms:created>
  <dcterms:modified xsi:type="dcterms:W3CDTF">2024-07-10T23:39:06Z</dcterms:modified>
</cp:coreProperties>
</file>