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F00"/>
    <a:srgbClr val="FF0000"/>
    <a:srgbClr val="0432FF"/>
    <a:srgbClr val="595959"/>
    <a:srgbClr val="40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07"/>
    <p:restoredTop sz="94684"/>
  </p:normalViewPr>
  <p:slideViewPr>
    <p:cSldViewPr snapToGrid="0">
      <p:cViewPr>
        <p:scale>
          <a:sx n="99" d="100"/>
          <a:sy n="99" d="100"/>
        </p:scale>
        <p:origin x="1192" y="6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F36D4-1A3D-FF49-BD9D-8E92502A313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1143000"/>
            <a:ext cx="6584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24102-9CE7-5244-9327-9AA9D405C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1143000"/>
            <a:ext cx="6581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24102-9CE7-5244-9327-9AA9D405C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7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1143000"/>
            <a:ext cx="6581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24102-9CE7-5244-9327-9AA9D405C8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8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5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0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2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BEB6-BBAC-A946-9A0D-CADA2558559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2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2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TextBox 1098">
            <a:extLst>
              <a:ext uri="{FF2B5EF4-FFF2-40B4-BE49-F238E27FC236}">
                <a16:creationId xmlns:a16="http://schemas.microsoft.com/office/drawing/2014/main" id="{DE5721F8-C63E-5279-150A-A8367168793F}"/>
              </a:ext>
            </a:extLst>
          </p:cNvPr>
          <p:cNvSpPr txBox="1"/>
          <p:nvPr/>
        </p:nvSpPr>
        <p:spPr>
          <a:xfrm>
            <a:off x="9667525" y="1196202"/>
            <a:ext cx="34583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②</a:t>
            </a:r>
          </a:p>
        </p:txBody>
      </p:sp>
      <p:pic>
        <p:nvPicPr>
          <p:cNvPr id="1050" name="Graphic 1049" descr="Arrow circle outline">
            <a:extLst>
              <a:ext uri="{FF2B5EF4-FFF2-40B4-BE49-F238E27FC236}">
                <a16:creationId xmlns:a16="http://schemas.microsoft.com/office/drawing/2014/main" id="{44B8A0C6-4691-32BC-CA7C-4ED1F9FF5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6921" y="3283503"/>
            <a:ext cx="1961045" cy="1961045"/>
          </a:xfrm>
          <a:prstGeom prst="rect">
            <a:avLst/>
          </a:prstGeom>
        </p:spPr>
      </p:pic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C1736368-D5F7-A664-C33E-65ED952866AE}"/>
              </a:ext>
            </a:extLst>
          </p:cNvPr>
          <p:cNvCxnSpPr>
            <a:cxnSpLocks/>
          </p:cNvCxnSpPr>
          <p:nvPr/>
        </p:nvCxnSpPr>
        <p:spPr>
          <a:xfrm>
            <a:off x="5367432" y="965460"/>
            <a:ext cx="0" cy="476250"/>
          </a:xfrm>
          <a:prstGeom prst="straightConnector1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miter lim="800000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A7B34C-021F-F63C-17AF-BA5ABEB4E0D1}"/>
              </a:ext>
            </a:extLst>
          </p:cNvPr>
          <p:cNvGrpSpPr/>
          <p:nvPr/>
        </p:nvGrpSpPr>
        <p:grpSpPr>
          <a:xfrm>
            <a:off x="4923870" y="1719160"/>
            <a:ext cx="914400" cy="983425"/>
            <a:chOff x="1437540" y="2373444"/>
            <a:chExt cx="1603506" cy="1720331"/>
          </a:xfrm>
          <a:solidFill>
            <a:srgbClr val="595959"/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5A6430F-D26D-C999-4B0D-0D1574002A42}"/>
                </a:ext>
              </a:extLst>
            </p:cNvPr>
            <p:cNvGrpSpPr/>
            <p:nvPr/>
          </p:nvGrpSpPr>
          <p:grpSpPr>
            <a:xfrm>
              <a:off x="1437540" y="2373444"/>
              <a:ext cx="914400" cy="914400"/>
              <a:chOff x="5638800" y="2971800"/>
              <a:chExt cx="914400" cy="914400"/>
            </a:xfrm>
            <a:grpFill/>
          </p:grpSpPr>
          <p:pic>
            <p:nvPicPr>
              <p:cNvPr id="17" name="Graphic 16" descr="Signal with solid fill">
                <a:extLst>
                  <a:ext uri="{FF2B5EF4-FFF2-40B4-BE49-F238E27FC236}">
                    <a16:creationId xmlns:a16="http://schemas.microsoft.com/office/drawing/2014/main" id="{69EF8260-0F71-09DC-A41D-A1CEFCA91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0" y="29718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ABC040-4F43-A2F9-1547-D13099405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50" y="3092450"/>
                <a:ext cx="0" cy="345204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B498C51-FFC4-B2F6-5DD9-CF7B03FD8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1" y="3092450"/>
                <a:ext cx="0" cy="569760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333DD33-DE81-B13E-C854-196D3C695B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50" y="3092450"/>
                <a:ext cx="0" cy="690410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BE50FBC-D738-DF5A-1CB2-1C614D7758D0}"/>
                </a:ext>
              </a:extLst>
            </p:cNvPr>
            <p:cNvGrpSpPr/>
            <p:nvPr/>
          </p:nvGrpSpPr>
          <p:grpSpPr>
            <a:xfrm>
              <a:off x="2124304" y="2373542"/>
              <a:ext cx="914400" cy="1720233"/>
              <a:chOff x="5638800" y="2971800"/>
              <a:chExt cx="914400" cy="1720233"/>
            </a:xfrm>
            <a:grpFill/>
          </p:grpSpPr>
          <p:pic>
            <p:nvPicPr>
              <p:cNvPr id="40" name="Graphic 39" descr="Signal with solid fill">
                <a:extLst>
                  <a:ext uri="{FF2B5EF4-FFF2-40B4-BE49-F238E27FC236}">
                    <a16:creationId xmlns:a16="http://schemas.microsoft.com/office/drawing/2014/main" id="{573DA728-4D4B-73DD-D458-1F14AF15F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0" y="29718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A5C6C73-EBC9-B809-74D6-65545E5E0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50" y="3092449"/>
                <a:ext cx="0" cy="479875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E974A5-359E-101B-00E3-32A606289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1" y="3092449"/>
                <a:ext cx="0" cy="1599584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B4E9A59-627D-F93B-B330-F6A4F10087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50" y="3092449"/>
                <a:ext cx="0" cy="1188720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0E8E1FD-042D-491E-C66E-51E4DCB9363A}"/>
                </a:ext>
              </a:extLst>
            </p:cNvPr>
            <p:cNvGrpSpPr/>
            <p:nvPr/>
          </p:nvGrpSpPr>
          <p:grpSpPr>
            <a:xfrm>
              <a:off x="2126646" y="3063853"/>
              <a:ext cx="914400" cy="920444"/>
              <a:chOff x="5638801" y="2971798"/>
              <a:chExt cx="914400" cy="920444"/>
            </a:xfrm>
            <a:grpFill/>
          </p:grpSpPr>
          <p:pic>
            <p:nvPicPr>
              <p:cNvPr id="45" name="Graphic 44" descr="Signal with solid fill">
                <a:extLst>
                  <a:ext uri="{FF2B5EF4-FFF2-40B4-BE49-F238E27FC236}">
                    <a16:creationId xmlns:a16="http://schemas.microsoft.com/office/drawing/2014/main" id="{64CDA06D-BF30-51EE-00E5-E4AAD0C65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1" y="297179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7103CDA-2927-5194-6926-312D2DE54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49" y="3092451"/>
                <a:ext cx="0" cy="479875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62DAE71-3543-FD6C-9542-E4140D593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092450"/>
                <a:ext cx="0" cy="639834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ED3F9B-A517-B8C3-4212-1C680C39B9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49" y="3092451"/>
                <a:ext cx="0" cy="799791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6" name="Graphic 55" descr="Filter with solid fill">
            <a:extLst>
              <a:ext uri="{FF2B5EF4-FFF2-40B4-BE49-F238E27FC236}">
                <a16:creationId xmlns:a16="http://schemas.microsoft.com/office/drawing/2014/main" id="{19767DC0-023C-AD81-E181-314600805A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9576" y="2912338"/>
            <a:ext cx="584701" cy="584701"/>
          </a:xfrm>
          <a:prstGeom prst="rect">
            <a:avLst/>
          </a:prstGeom>
        </p:spPr>
      </p:pic>
      <p:pic>
        <p:nvPicPr>
          <p:cNvPr id="58" name="Graphic 57" descr="Priorities with solid fill">
            <a:extLst>
              <a:ext uri="{FF2B5EF4-FFF2-40B4-BE49-F238E27FC236}">
                <a16:creationId xmlns:a16="http://schemas.microsoft.com/office/drawing/2014/main" id="{D8AC3CFF-2CB6-EB76-FE7E-36E9DFA33D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07895" y="4353606"/>
            <a:ext cx="599856" cy="599856"/>
          </a:xfrm>
          <a:prstGeom prst="rect">
            <a:avLst/>
          </a:prstGeom>
        </p:spPr>
      </p:pic>
      <p:sp>
        <p:nvSpPr>
          <p:cNvPr id="1032" name="Rounded Rectangle 1031">
            <a:extLst>
              <a:ext uri="{FF2B5EF4-FFF2-40B4-BE49-F238E27FC236}">
                <a16:creationId xmlns:a16="http://schemas.microsoft.com/office/drawing/2014/main" id="{77D9708E-EB2D-176A-3F03-F5DFFA9D44DC}"/>
              </a:ext>
            </a:extLst>
          </p:cNvPr>
          <p:cNvSpPr/>
          <p:nvPr/>
        </p:nvSpPr>
        <p:spPr>
          <a:xfrm>
            <a:off x="2768990" y="6125074"/>
            <a:ext cx="5151574" cy="476250"/>
          </a:xfrm>
          <a:prstGeom prst="roundRect">
            <a:avLst/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2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 </a:t>
            </a:r>
          </a:p>
          <a:p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 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(i)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  <a:p>
            <a:pPr algn="ctr"/>
            <a:endParaRPr lang="en-US" dirty="0"/>
          </a:p>
        </p:txBody>
      </p:sp>
      <p:sp>
        <p:nvSpPr>
          <p:cNvPr id="1033" name="Rounded Rectangle 1032">
            <a:extLst>
              <a:ext uri="{FF2B5EF4-FFF2-40B4-BE49-F238E27FC236}">
                <a16:creationId xmlns:a16="http://schemas.microsoft.com/office/drawing/2014/main" id="{D158A4B9-9714-AC6B-8984-077EF06A4A2E}"/>
              </a:ext>
            </a:extLst>
          </p:cNvPr>
          <p:cNvSpPr/>
          <p:nvPr/>
        </p:nvSpPr>
        <p:spPr>
          <a:xfrm>
            <a:off x="2753719" y="233428"/>
            <a:ext cx="5131414" cy="476250"/>
          </a:xfrm>
          <a:prstGeom prst="roundRect">
            <a:avLst/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 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</a:t>
            </a:r>
            <a:r>
              <a:rPr lang="en-US" u="wavy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i]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vals))</a:t>
            </a:r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D54477B-C29C-A9C9-D6AD-69057C7D4AD9}"/>
              </a:ext>
            </a:extLst>
          </p:cNvPr>
          <p:cNvCxnSpPr>
            <a:cxnSpLocks/>
          </p:cNvCxnSpPr>
          <p:nvPr/>
        </p:nvCxnSpPr>
        <p:spPr>
          <a:xfrm>
            <a:off x="7275759" y="270974"/>
            <a:ext cx="0" cy="369332"/>
          </a:xfrm>
          <a:prstGeom prst="line">
            <a:avLst/>
          </a:prstGeom>
          <a:ln w="22225">
            <a:solidFill>
              <a:schemeClr val="tx1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Text with solid fill">
            <a:extLst>
              <a:ext uri="{FF2B5EF4-FFF2-40B4-BE49-F238E27FC236}">
                <a16:creationId xmlns:a16="http://schemas.microsoft.com/office/drawing/2014/main" id="{7C54AA7E-1EC9-4285-B4E8-9F4FD571E9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51205" y="61439"/>
            <a:ext cx="476250" cy="476250"/>
          </a:xfrm>
          <a:prstGeom prst="rect">
            <a:avLst/>
          </a:prstGeom>
          <a:effectLst/>
        </p:spPr>
      </p:pic>
      <p:pic>
        <p:nvPicPr>
          <p:cNvPr id="1036" name="Graphic 1035">
            <a:extLst>
              <a:ext uri="{FF2B5EF4-FFF2-40B4-BE49-F238E27FC236}">
                <a16:creationId xmlns:a16="http://schemas.microsoft.com/office/drawing/2014/main" id="{1E4266B9-41D0-88B1-0300-AFFF684BB8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56006" y="314418"/>
            <a:ext cx="388905" cy="325888"/>
          </a:xfrm>
          <a:prstGeom prst="rect">
            <a:avLst/>
          </a:prstGeom>
        </p:spPr>
      </p:pic>
      <p:pic>
        <p:nvPicPr>
          <p:cNvPr id="1037" name="Graphic 1036">
            <a:extLst>
              <a:ext uri="{FF2B5EF4-FFF2-40B4-BE49-F238E27FC236}">
                <a16:creationId xmlns:a16="http://schemas.microsoft.com/office/drawing/2014/main" id="{4EE540F0-7E52-D2AD-CAC2-58C79B713D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10413" y="6200255"/>
            <a:ext cx="388905" cy="325888"/>
          </a:xfrm>
          <a:prstGeom prst="rect">
            <a:avLst/>
          </a:prstGeom>
        </p:spPr>
      </p:pic>
      <p:sp>
        <p:nvSpPr>
          <p:cNvPr id="1038" name="Rounded Rectangle 1037">
            <a:extLst>
              <a:ext uri="{FF2B5EF4-FFF2-40B4-BE49-F238E27FC236}">
                <a16:creationId xmlns:a16="http://schemas.microsoft.com/office/drawing/2014/main" id="{3B12B687-ECF4-9E2A-BAA5-F6866B002E70}"/>
              </a:ext>
            </a:extLst>
          </p:cNvPr>
          <p:cNvSpPr/>
          <p:nvPr/>
        </p:nvSpPr>
        <p:spPr>
          <a:xfrm>
            <a:off x="8598635" y="230766"/>
            <a:ext cx="5583598" cy="1181922"/>
          </a:xfrm>
          <a:prstGeom prst="roundRect">
            <a:avLst>
              <a:gd name="adj" fmla="val 8176"/>
            </a:avLst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ID | ID ( S ) | S , S | + S</a:t>
            </a:r>
          </a:p>
          <a:p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| [ S ] | S . S | ( S )</a:t>
            </a:r>
          </a:p>
          <a:p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if S else S | S for S in S</a:t>
            </a:r>
          </a:p>
        </p:txBody>
      </p:sp>
      <p:cxnSp>
        <p:nvCxnSpPr>
          <p:cNvPr id="1067" name="Curved Connector 1066">
            <a:extLst>
              <a:ext uri="{FF2B5EF4-FFF2-40B4-BE49-F238E27FC236}">
                <a16:creationId xmlns:a16="http://schemas.microsoft.com/office/drawing/2014/main" id="{3492A730-1743-A45B-2247-7743249184F8}"/>
              </a:ext>
            </a:extLst>
          </p:cNvPr>
          <p:cNvCxnSpPr>
            <a:cxnSpLocks/>
            <a:stCxn id="1099" idx="2"/>
          </p:cNvCxnSpPr>
          <p:nvPr/>
        </p:nvCxnSpPr>
        <p:spPr>
          <a:xfrm rot="5400000">
            <a:off x="8502147" y="-711739"/>
            <a:ext cx="586484" cy="5202586"/>
          </a:xfrm>
          <a:prstGeom prst="curvedConnector2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5" name="Graphic 1084" descr="Dice with solid fill">
            <a:extLst>
              <a:ext uri="{FF2B5EF4-FFF2-40B4-BE49-F238E27FC236}">
                <a16:creationId xmlns:a16="http://schemas.microsoft.com/office/drawing/2014/main" id="{9FD35D19-E44A-A07C-DC7B-B64267C7E5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27169" y="4369997"/>
            <a:ext cx="634153" cy="634153"/>
          </a:xfrm>
          <a:prstGeom prst="rect">
            <a:avLst/>
          </a:prstGeom>
        </p:spPr>
      </p:pic>
      <p:cxnSp>
        <p:nvCxnSpPr>
          <p:cNvPr id="1102" name="Curved Connector 1101">
            <a:extLst>
              <a:ext uri="{FF2B5EF4-FFF2-40B4-BE49-F238E27FC236}">
                <a16:creationId xmlns:a16="http://schemas.microsoft.com/office/drawing/2014/main" id="{C0F4181B-B8C8-738A-D5C6-B0523C48EB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05948" y="4654852"/>
            <a:ext cx="1865495" cy="1"/>
          </a:xfrm>
          <a:prstGeom prst="curvedConnector3">
            <a:avLst>
              <a:gd name="adj1" fmla="val 50000"/>
            </a:avLst>
          </a:prstGeom>
          <a:ln w="50800" cap="rnd">
            <a:solidFill>
              <a:schemeClr val="tx1">
                <a:lumMod val="65000"/>
                <a:lumOff val="35000"/>
              </a:schemeClr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CD5B6F8D-25B1-8211-805E-12915618FA45}"/>
              </a:ext>
            </a:extLst>
          </p:cNvPr>
          <p:cNvSpPr/>
          <p:nvPr/>
        </p:nvSpPr>
        <p:spPr>
          <a:xfrm>
            <a:off x="8959415" y="3487861"/>
            <a:ext cx="269326" cy="2456492"/>
          </a:xfrm>
          <a:prstGeom prst="leftBrace">
            <a:avLst>
              <a:gd name="adj1" fmla="val 96662"/>
              <a:gd name="adj2" fmla="val 47430"/>
            </a:avLst>
          </a:prstGeom>
          <a:ln w="47625" cap="rnd">
            <a:solidFill>
              <a:srgbClr val="5959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1A6D0-005A-6F81-932A-3986B51AC456}"/>
              </a:ext>
            </a:extLst>
          </p:cNvPr>
          <p:cNvSpPr txBox="1"/>
          <p:nvPr/>
        </p:nvSpPr>
        <p:spPr>
          <a:xfrm>
            <a:off x="13637966" y="965460"/>
            <a:ext cx="533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16536280-C918-0AE9-D255-530BFF508EE2}"/>
              </a:ext>
            </a:extLst>
          </p:cNvPr>
          <p:cNvSpPr txBox="1"/>
          <p:nvPr/>
        </p:nvSpPr>
        <p:spPr>
          <a:xfrm>
            <a:off x="7375573" y="272903"/>
            <a:ext cx="533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ambria" panose="02040503050406030204" pitchFamily="18" charset="0"/>
                <a:cs typeface="Calibri" panose="020F0502020204030204" pitchFamily="34" charset="0"/>
              </a:rPr>
              <a:t>①</a:t>
            </a:r>
            <a:endParaRPr lang="en-US" sz="240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053" name="Graphic 1052" descr="Line arrow: Slight curve outline">
            <a:extLst>
              <a:ext uri="{FF2B5EF4-FFF2-40B4-BE49-F238E27FC236}">
                <a16:creationId xmlns:a16="http://schemas.microsoft.com/office/drawing/2014/main" id="{59F2CAF2-F08B-5824-2634-0E6264366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4796712" y="4912177"/>
            <a:ext cx="887565" cy="887565"/>
          </a:xfrm>
          <a:prstGeom prst="rect">
            <a:avLst/>
          </a:prstGeom>
        </p:spPr>
      </p:pic>
      <p:sp>
        <p:nvSpPr>
          <p:cNvPr id="1069" name="Double Bracket 1068">
            <a:extLst>
              <a:ext uri="{FF2B5EF4-FFF2-40B4-BE49-F238E27FC236}">
                <a16:creationId xmlns:a16="http://schemas.microsoft.com/office/drawing/2014/main" id="{EDA4359C-48F6-4620-AADA-D9F5106ABE22}"/>
              </a:ext>
            </a:extLst>
          </p:cNvPr>
          <p:cNvSpPr/>
          <p:nvPr/>
        </p:nvSpPr>
        <p:spPr>
          <a:xfrm>
            <a:off x="4804338" y="1667728"/>
            <a:ext cx="1135349" cy="995578"/>
          </a:xfrm>
          <a:prstGeom prst="bracketPair">
            <a:avLst>
              <a:gd name="adj" fmla="val 8411"/>
            </a:avLst>
          </a:prstGeom>
          <a:ln w="44450" cap="rnd">
            <a:solidFill>
              <a:srgbClr val="5959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C42AE37-B2CB-7627-8D89-D9DA34452FE7}"/>
              </a:ext>
            </a:extLst>
          </p:cNvPr>
          <p:cNvSpPr txBox="1"/>
          <p:nvPr/>
        </p:nvSpPr>
        <p:spPr>
          <a:xfrm>
            <a:off x="5738615" y="2882391"/>
            <a:ext cx="469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</a:p>
        </p:txBody>
      </p: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3B00017E-99A6-EB5F-B170-C314AA05C749}"/>
              </a:ext>
            </a:extLst>
          </p:cNvPr>
          <p:cNvCxnSpPr>
            <a:cxnSpLocks/>
          </p:cNvCxnSpPr>
          <p:nvPr/>
        </p:nvCxnSpPr>
        <p:spPr>
          <a:xfrm>
            <a:off x="7291230" y="6165176"/>
            <a:ext cx="0" cy="369332"/>
          </a:xfrm>
          <a:prstGeom prst="line">
            <a:avLst/>
          </a:prstGeom>
          <a:ln w="22225">
            <a:solidFill>
              <a:schemeClr val="tx1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4" name="Graphic 1083" descr="Text with solid fill">
            <a:extLst>
              <a:ext uri="{FF2B5EF4-FFF2-40B4-BE49-F238E27FC236}">
                <a16:creationId xmlns:a16="http://schemas.microsoft.com/office/drawing/2014/main" id="{53FF7EA1-8019-536F-94B4-ECA77EC5EC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66676" y="5939526"/>
            <a:ext cx="476250" cy="476250"/>
          </a:xfrm>
          <a:prstGeom prst="rect">
            <a:avLst/>
          </a:prstGeom>
          <a:effectLst/>
        </p:spPr>
      </p:pic>
      <p:sp>
        <p:nvSpPr>
          <p:cNvPr id="1087" name="TextBox 1086">
            <a:extLst>
              <a:ext uri="{FF2B5EF4-FFF2-40B4-BE49-F238E27FC236}">
                <a16:creationId xmlns:a16="http://schemas.microsoft.com/office/drawing/2014/main" id="{266BAC1E-4C36-AE06-49FA-EF50A5E37422}"/>
              </a:ext>
            </a:extLst>
          </p:cNvPr>
          <p:cNvSpPr txBox="1"/>
          <p:nvPr/>
        </p:nvSpPr>
        <p:spPr>
          <a:xfrm>
            <a:off x="13631033" y="5978179"/>
            <a:ext cx="466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④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8FCBC82-9E5A-439D-1007-4E7FA318F54A}"/>
              </a:ext>
            </a:extLst>
          </p:cNvPr>
          <p:cNvSpPr txBox="1"/>
          <p:nvPr/>
        </p:nvSpPr>
        <p:spPr>
          <a:xfrm>
            <a:off x="5144579" y="4065744"/>
            <a:ext cx="476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</a:p>
        </p:txBody>
      </p:sp>
      <p:cxnSp>
        <p:nvCxnSpPr>
          <p:cNvPr id="1114" name="Straight Arrow Connector 1113">
            <a:extLst>
              <a:ext uri="{FF2B5EF4-FFF2-40B4-BE49-F238E27FC236}">
                <a16:creationId xmlns:a16="http://schemas.microsoft.com/office/drawing/2014/main" id="{6FCA4B39-E5F5-88F2-6F17-3190A3C6D2E3}"/>
              </a:ext>
            </a:extLst>
          </p:cNvPr>
          <p:cNvCxnSpPr>
            <a:cxnSpLocks/>
          </p:cNvCxnSpPr>
          <p:nvPr/>
        </p:nvCxnSpPr>
        <p:spPr>
          <a:xfrm>
            <a:off x="2713382" y="4653534"/>
            <a:ext cx="998048" cy="0"/>
          </a:xfrm>
          <a:prstGeom prst="straightConnector1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miter lim="800000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8DDFA360-40D3-24C5-D96F-9A3116CCF2EA}"/>
              </a:ext>
            </a:extLst>
          </p:cNvPr>
          <p:cNvGrpSpPr/>
          <p:nvPr/>
        </p:nvGrpSpPr>
        <p:grpSpPr>
          <a:xfrm rot="5400000">
            <a:off x="-925948" y="2796972"/>
            <a:ext cx="3880368" cy="927739"/>
            <a:chOff x="918754" y="4555461"/>
            <a:chExt cx="3880368" cy="927739"/>
          </a:xfrm>
        </p:grpSpPr>
        <p:pic>
          <p:nvPicPr>
            <p:cNvPr id="1113" name="Picture 10" descr="undefined">
              <a:extLst>
                <a:ext uri="{FF2B5EF4-FFF2-40B4-BE49-F238E27FC236}">
                  <a16:creationId xmlns:a16="http://schemas.microsoft.com/office/drawing/2014/main" id="{BDF0BF87-354C-43A3-D72F-452258EA0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t="50000" r="14039" b="12010"/>
            <a:stretch/>
          </p:blipFill>
          <p:spPr bwMode="auto">
            <a:xfrm>
              <a:off x="1023814" y="4849053"/>
              <a:ext cx="3668965" cy="63414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34" name="Rounded Rectangle 1133">
              <a:extLst>
                <a:ext uri="{FF2B5EF4-FFF2-40B4-BE49-F238E27FC236}">
                  <a16:creationId xmlns:a16="http://schemas.microsoft.com/office/drawing/2014/main" id="{EE657FB0-14DA-8A03-FDDE-809AB6980FA3}"/>
                </a:ext>
              </a:extLst>
            </p:cNvPr>
            <p:cNvSpPr/>
            <p:nvPr/>
          </p:nvSpPr>
          <p:spPr>
            <a:xfrm>
              <a:off x="3449672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ounded Rectangle 1145">
              <a:extLst>
                <a:ext uri="{FF2B5EF4-FFF2-40B4-BE49-F238E27FC236}">
                  <a16:creationId xmlns:a16="http://schemas.microsoft.com/office/drawing/2014/main" id="{CF9AF2F1-1A22-17E9-5BB4-23CC77C293D8}"/>
                </a:ext>
              </a:extLst>
            </p:cNvPr>
            <p:cNvSpPr/>
            <p:nvPr/>
          </p:nvSpPr>
          <p:spPr>
            <a:xfrm>
              <a:off x="386377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ounded Rectangle 1148">
              <a:extLst>
                <a:ext uri="{FF2B5EF4-FFF2-40B4-BE49-F238E27FC236}">
                  <a16:creationId xmlns:a16="http://schemas.microsoft.com/office/drawing/2014/main" id="{83B16845-3D52-E860-DFB7-2637B18F08A6}"/>
                </a:ext>
              </a:extLst>
            </p:cNvPr>
            <p:cNvSpPr/>
            <p:nvPr/>
          </p:nvSpPr>
          <p:spPr>
            <a:xfrm>
              <a:off x="4557083" y="4622327"/>
              <a:ext cx="15371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ounded Rectangle 1149">
              <a:extLst>
                <a:ext uri="{FF2B5EF4-FFF2-40B4-BE49-F238E27FC236}">
                  <a16:creationId xmlns:a16="http://schemas.microsoft.com/office/drawing/2014/main" id="{52118E07-DCB3-102D-7811-E3FDDA23D05A}"/>
                </a:ext>
              </a:extLst>
            </p:cNvPr>
            <p:cNvSpPr/>
            <p:nvPr/>
          </p:nvSpPr>
          <p:spPr>
            <a:xfrm>
              <a:off x="2113636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ounded Rectangle 1151">
              <a:extLst>
                <a:ext uri="{FF2B5EF4-FFF2-40B4-BE49-F238E27FC236}">
                  <a16:creationId xmlns:a16="http://schemas.microsoft.com/office/drawing/2014/main" id="{4988F87D-DFF3-0A39-CB60-D571B89E5D20}"/>
                </a:ext>
              </a:extLst>
            </p:cNvPr>
            <p:cNvSpPr/>
            <p:nvPr/>
          </p:nvSpPr>
          <p:spPr>
            <a:xfrm>
              <a:off x="2568878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ounded Rectangle 1155">
              <a:extLst>
                <a:ext uri="{FF2B5EF4-FFF2-40B4-BE49-F238E27FC236}">
                  <a16:creationId xmlns:a16="http://schemas.microsoft.com/office/drawing/2014/main" id="{0F52116E-B6C6-BAE4-3E6B-C94A0E8BFF1E}"/>
                </a:ext>
              </a:extLst>
            </p:cNvPr>
            <p:cNvSpPr/>
            <p:nvPr/>
          </p:nvSpPr>
          <p:spPr>
            <a:xfrm>
              <a:off x="1019726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ounded Rectangle 1156">
              <a:extLst>
                <a:ext uri="{FF2B5EF4-FFF2-40B4-BE49-F238E27FC236}">
                  <a16:creationId xmlns:a16="http://schemas.microsoft.com/office/drawing/2014/main" id="{93EB88C5-992E-B3AC-8654-2627ADD15F5D}"/>
                </a:ext>
              </a:extLst>
            </p:cNvPr>
            <p:cNvSpPr/>
            <p:nvPr/>
          </p:nvSpPr>
          <p:spPr>
            <a:xfrm>
              <a:off x="169575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ounded Rectangle 1161">
              <a:extLst>
                <a:ext uri="{FF2B5EF4-FFF2-40B4-BE49-F238E27FC236}">
                  <a16:creationId xmlns:a16="http://schemas.microsoft.com/office/drawing/2014/main" id="{1021ADF0-CEA7-99A4-8455-F1DDCBE933F1}"/>
                </a:ext>
              </a:extLst>
            </p:cNvPr>
            <p:cNvSpPr/>
            <p:nvPr/>
          </p:nvSpPr>
          <p:spPr>
            <a:xfrm>
              <a:off x="918754" y="4555461"/>
              <a:ext cx="3880368" cy="298626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5" name="TextBox 1184">
            <a:extLst>
              <a:ext uri="{FF2B5EF4-FFF2-40B4-BE49-F238E27FC236}">
                <a16:creationId xmlns:a16="http://schemas.microsoft.com/office/drawing/2014/main" id="{E74B19F1-13E6-3B3B-B7CF-253063EA188F}"/>
              </a:ext>
            </a:extLst>
          </p:cNvPr>
          <p:cNvSpPr txBox="1"/>
          <p:nvPr/>
        </p:nvSpPr>
        <p:spPr>
          <a:xfrm>
            <a:off x="194928" y="1300453"/>
            <a:ext cx="4547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③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7C2A484B-E1B3-0ED4-F73B-1FE43B8B2B4F}"/>
              </a:ext>
            </a:extLst>
          </p:cNvPr>
          <p:cNvSpPr txBox="1"/>
          <p:nvPr/>
        </p:nvSpPr>
        <p:spPr>
          <a:xfrm>
            <a:off x="7398450" y="6160785"/>
            <a:ext cx="4897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cs typeface="Calibri" panose="020F0502020204030204" pitchFamily="34" charset="0"/>
              </a:rPr>
              <a:t>⑥</a:t>
            </a:r>
            <a:endParaRPr lang="en-US">
              <a:cs typeface="Calibri" panose="020F0502020204030204" pitchFamily="34" charset="0"/>
            </a:endParaRPr>
          </a:p>
        </p:txBody>
      </p: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7C416E1E-194E-A9D4-0792-7A56EF7CE18F}"/>
              </a:ext>
            </a:extLst>
          </p:cNvPr>
          <p:cNvGrpSpPr/>
          <p:nvPr/>
        </p:nvGrpSpPr>
        <p:grpSpPr>
          <a:xfrm rot="16200000">
            <a:off x="215177" y="2796976"/>
            <a:ext cx="3880368" cy="927739"/>
            <a:chOff x="918754" y="4555461"/>
            <a:chExt cx="3880368" cy="927739"/>
          </a:xfrm>
        </p:grpSpPr>
        <p:pic>
          <p:nvPicPr>
            <p:cNvPr id="1191" name="Picture 10" descr="undefined">
              <a:extLst>
                <a:ext uri="{FF2B5EF4-FFF2-40B4-BE49-F238E27FC236}">
                  <a16:creationId xmlns:a16="http://schemas.microsoft.com/office/drawing/2014/main" id="{7113F51C-16A2-75B1-B8F0-0334C13F40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t="50000" r="14039" b="12010"/>
            <a:stretch/>
          </p:blipFill>
          <p:spPr bwMode="auto">
            <a:xfrm>
              <a:off x="1023814" y="4849053"/>
              <a:ext cx="3668965" cy="63414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92" name="Rounded Rectangle 1191">
              <a:extLst>
                <a:ext uri="{FF2B5EF4-FFF2-40B4-BE49-F238E27FC236}">
                  <a16:creationId xmlns:a16="http://schemas.microsoft.com/office/drawing/2014/main" id="{21C4555B-ECF3-E6D2-89C0-1AE174AB7893}"/>
                </a:ext>
              </a:extLst>
            </p:cNvPr>
            <p:cNvSpPr/>
            <p:nvPr/>
          </p:nvSpPr>
          <p:spPr>
            <a:xfrm>
              <a:off x="3449672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ounded Rectangle 1192">
              <a:extLst>
                <a:ext uri="{FF2B5EF4-FFF2-40B4-BE49-F238E27FC236}">
                  <a16:creationId xmlns:a16="http://schemas.microsoft.com/office/drawing/2014/main" id="{77F5522B-64F4-10EE-DB2E-C59394D9A639}"/>
                </a:ext>
              </a:extLst>
            </p:cNvPr>
            <p:cNvSpPr/>
            <p:nvPr/>
          </p:nvSpPr>
          <p:spPr>
            <a:xfrm>
              <a:off x="386377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ounded Rectangle 1193">
              <a:extLst>
                <a:ext uri="{FF2B5EF4-FFF2-40B4-BE49-F238E27FC236}">
                  <a16:creationId xmlns:a16="http://schemas.microsoft.com/office/drawing/2014/main" id="{9A2ED0C9-D5D0-7C61-7179-6FEB4E4919D0}"/>
                </a:ext>
              </a:extLst>
            </p:cNvPr>
            <p:cNvSpPr/>
            <p:nvPr/>
          </p:nvSpPr>
          <p:spPr>
            <a:xfrm>
              <a:off x="4557083" y="4622327"/>
              <a:ext cx="15371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Rounded Rectangle 1194">
              <a:extLst>
                <a:ext uri="{FF2B5EF4-FFF2-40B4-BE49-F238E27FC236}">
                  <a16:creationId xmlns:a16="http://schemas.microsoft.com/office/drawing/2014/main" id="{53F69AAE-C82F-CF4F-5089-C0CF096276E6}"/>
                </a:ext>
              </a:extLst>
            </p:cNvPr>
            <p:cNvSpPr/>
            <p:nvPr/>
          </p:nvSpPr>
          <p:spPr>
            <a:xfrm>
              <a:off x="2113636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ounded Rectangle 1195">
              <a:extLst>
                <a:ext uri="{FF2B5EF4-FFF2-40B4-BE49-F238E27FC236}">
                  <a16:creationId xmlns:a16="http://schemas.microsoft.com/office/drawing/2014/main" id="{D4ED0F39-DCC6-69D2-7655-7FB10AF91C27}"/>
                </a:ext>
              </a:extLst>
            </p:cNvPr>
            <p:cNvSpPr/>
            <p:nvPr/>
          </p:nvSpPr>
          <p:spPr>
            <a:xfrm>
              <a:off x="2568878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ounded Rectangle 1196">
              <a:extLst>
                <a:ext uri="{FF2B5EF4-FFF2-40B4-BE49-F238E27FC236}">
                  <a16:creationId xmlns:a16="http://schemas.microsoft.com/office/drawing/2014/main" id="{8A963657-2480-3170-BE89-9E21D9D5D495}"/>
                </a:ext>
              </a:extLst>
            </p:cNvPr>
            <p:cNvSpPr/>
            <p:nvPr/>
          </p:nvSpPr>
          <p:spPr>
            <a:xfrm>
              <a:off x="1019726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Rounded Rectangle 1197">
              <a:extLst>
                <a:ext uri="{FF2B5EF4-FFF2-40B4-BE49-F238E27FC236}">
                  <a16:creationId xmlns:a16="http://schemas.microsoft.com/office/drawing/2014/main" id="{D2A6A1ED-85F6-3819-BAC9-A233582F1FA0}"/>
                </a:ext>
              </a:extLst>
            </p:cNvPr>
            <p:cNvSpPr/>
            <p:nvPr/>
          </p:nvSpPr>
          <p:spPr>
            <a:xfrm>
              <a:off x="169575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Rounded Rectangle 1198">
              <a:extLst>
                <a:ext uri="{FF2B5EF4-FFF2-40B4-BE49-F238E27FC236}">
                  <a16:creationId xmlns:a16="http://schemas.microsoft.com/office/drawing/2014/main" id="{89DBFF0D-B1C2-4948-3600-831591DAD25B}"/>
                </a:ext>
              </a:extLst>
            </p:cNvPr>
            <p:cNvSpPr/>
            <p:nvPr/>
          </p:nvSpPr>
          <p:spPr>
            <a:xfrm>
              <a:off x="918754" y="4555461"/>
              <a:ext cx="3880368" cy="298626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B69AE0-D5E2-D06C-321C-75075F56894A}"/>
              </a:ext>
            </a:extLst>
          </p:cNvPr>
          <p:cNvSpPr txBox="1"/>
          <p:nvPr/>
        </p:nvSpPr>
        <p:spPr>
          <a:xfrm>
            <a:off x="9269638" y="3703781"/>
            <a:ext cx="49792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(i)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  <a:p>
            <a:pPr marL="342900" indent="-342900">
              <a:buFontTx/>
              <a:buAutoNum type="arabicPeriod"/>
            </a:pPr>
            <a:endParaRPr lang="en-US" dirty="0">
              <a:solidFill>
                <a:srgbClr val="080808"/>
              </a:solidFill>
              <a:latin typeface="JetBrains Mono" panose="02000009000000000000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  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(i)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  <a:p>
            <a:pPr marL="342900" indent="-342900">
              <a:buFontTx/>
              <a:buAutoNum type="arabicPeriod"/>
            </a:pPr>
            <a:endParaRPr lang="en-US" dirty="0">
              <a:solidFill>
                <a:srgbClr val="080808"/>
              </a:solidFill>
              <a:latin typeface="JetBrains Mono" panose="02000009000000000000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.i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  <a:p>
            <a:pPr marL="342900" indent="-342900">
              <a:buFontTx/>
              <a:buAutoNum type="arabicPeriod"/>
            </a:pPr>
            <a:endParaRPr lang="en-US" dirty="0">
              <a:solidFill>
                <a:srgbClr val="080808"/>
              </a:solidFill>
              <a:latin typeface="JetBrains Mono" panose="02000009000000000000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(+i)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82E12-A033-FAE7-FD5C-54FB252BAA2C}"/>
              </a:ext>
            </a:extLst>
          </p:cNvPr>
          <p:cNvSpPr/>
          <p:nvPr/>
        </p:nvSpPr>
        <p:spPr>
          <a:xfrm>
            <a:off x="10921863" y="4280738"/>
            <a:ext cx="434975" cy="29087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4066B9-8AC7-1412-F40E-25B97405007A}"/>
              </a:ext>
            </a:extLst>
          </p:cNvPr>
          <p:cNvSpPr/>
          <p:nvPr/>
        </p:nvSpPr>
        <p:spPr>
          <a:xfrm>
            <a:off x="11619305" y="4828560"/>
            <a:ext cx="143933" cy="29634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CD1EE-8C15-4FD5-9074-E4F273023A09}"/>
              </a:ext>
            </a:extLst>
          </p:cNvPr>
          <p:cNvSpPr/>
          <p:nvPr/>
        </p:nvSpPr>
        <p:spPr>
          <a:xfrm>
            <a:off x="11467692" y="5365457"/>
            <a:ext cx="143933" cy="296341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4CCF5-507F-CBFA-4A5C-C9D1A5A697A6}"/>
              </a:ext>
            </a:extLst>
          </p:cNvPr>
          <p:cNvSpPr/>
          <p:nvPr/>
        </p:nvSpPr>
        <p:spPr>
          <a:xfrm>
            <a:off x="11749630" y="5367975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AE14-3502-4384-6B6D-B64A14EAED88}"/>
              </a:ext>
            </a:extLst>
          </p:cNvPr>
          <p:cNvSpPr/>
          <p:nvPr/>
        </p:nvSpPr>
        <p:spPr>
          <a:xfrm>
            <a:off x="11619305" y="4280738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F71FC8-9752-A60B-DE0C-59D9764B85F8}"/>
              </a:ext>
            </a:extLst>
          </p:cNvPr>
          <p:cNvSpPr/>
          <p:nvPr/>
        </p:nvSpPr>
        <p:spPr>
          <a:xfrm>
            <a:off x="11619304" y="3732916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D4CCC-DA02-96BB-7278-0942C28C4552}"/>
              </a:ext>
            </a:extLst>
          </p:cNvPr>
          <p:cNvSpPr/>
          <p:nvPr/>
        </p:nvSpPr>
        <p:spPr>
          <a:xfrm>
            <a:off x="13659468" y="3732916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61E8E-B00A-D531-38AE-8EAA27A2B273}"/>
              </a:ext>
            </a:extLst>
          </p:cNvPr>
          <p:cNvSpPr/>
          <p:nvPr/>
        </p:nvSpPr>
        <p:spPr>
          <a:xfrm>
            <a:off x="13659467" y="4275273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89B973-DD86-2CC0-2AA1-A56C14554466}"/>
              </a:ext>
            </a:extLst>
          </p:cNvPr>
          <p:cNvSpPr/>
          <p:nvPr/>
        </p:nvSpPr>
        <p:spPr>
          <a:xfrm>
            <a:off x="13659466" y="4828560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D6446-FBD2-F6DD-55A1-A8C6F7641115}"/>
              </a:ext>
            </a:extLst>
          </p:cNvPr>
          <p:cNvSpPr/>
          <p:nvPr/>
        </p:nvSpPr>
        <p:spPr>
          <a:xfrm>
            <a:off x="13792512" y="5367975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27CD2-207F-4436-A2ED-6E91F4ADE71E}"/>
              </a:ext>
            </a:extLst>
          </p:cNvPr>
          <p:cNvSpPr/>
          <p:nvPr/>
        </p:nvSpPr>
        <p:spPr>
          <a:xfrm>
            <a:off x="6978824" y="6201671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9C30E7-5F96-D602-E72F-014C8BB1252E}"/>
              </a:ext>
            </a:extLst>
          </p:cNvPr>
          <p:cNvSpPr/>
          <p:nvPr/>
        </p:nvSpPr>
        <p:spPr>
          <a:xfrm>
            <a:off x="4923870" y="6197085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A48CF7-BDBA-11AA-26C5-AE7D3AE6175D}"/>
              </a:ext>
            </a:extLst>
          </p:cNvPr>
          <p:cNvSpPr/>
          <p:nvPr/>
        </p:nvSpPr>
        <p:spPr>
          <a:xfrm>
            <a:off x="11340790" y="4827024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5AE1B1-8D65-91C6-EFB4-8FB33739D328}"/>
              </a:ext>
            </a:extLst>
          </p:cNvPr>
          <p:cNvSpPr/>
          <p:nvPr/>
        </p:nvSpPr>
        <p:spPr>
          <a:xfrm>
            <a:off x="588351" y="103065"/>
            <a:ext cx="1692166" cy="525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 Snippet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774EE9-8E0B-875F-3200-0847D5C924C4}"/>
              </a:ext>
            </a:extLst>
          </p:cNvPr>
          <p:cNvSpPr/>
          <p:nvPr/>
        </p:nvSpPr>
        <p:spPr>
          <a:xfrm>
            <a:off x="588351" y="1551882"/>
            <a:ext cx="1692166" cy="525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Levenshtein Automaton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E1661EC-2FBB-A9C2-FBB1-1A27032B5647}"/>
              </a:ext>
            </a:extLst>
          </p:cNvPr>
          <p:cNvSpPr/>
          <p:nvPr/>
        </p:nvSpPr>
        <p:spPr>
          <a:xfrm>
            <a:off x="588351" y="809304"/>
            <a:ext cx="1692166" cy="525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Lexical Tokenization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149093-E3B7-28A1-8238-93FD6248B5A9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1434434" y="628582"/>
            <a:ext cx="0" cy="18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0100B3-CF17-0793-8493-5DCBD2914B9B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1434434" y="1334821"/>
            <a:ext cx="0" cy="21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C61E7D5-214E-212A-5498-7783FCC1764A}"/>
              </a:ext>
            </a:extLst>
          </p:cNvPr>
          <p:cNvSpPr/>
          <p:nvPr/>
        </p:nvSpPr>
        <p:spPr>
          <a:xfrm>
            <a:off x="2749142" y="103065"/>
            <a:ext cx="1692166" cy="525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BNF Parser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686616C-8541-9455-8D66-BAB29E1C63B9}"/>
              </a:ext>
            </a:extLst>
          </p:cNvPr>
          <p:cNvSpPr/>
          <p:nvPr/>
        </p:nvSpPr>
        <p:spPr>
          <a:xfrm>
            <a:off x="2749142" y="1551882"/>
            <a:ext cx="1692166" cy="525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Chomsky Normal Form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4F33A17-0820-0DD3-B517-68FF5495C74B}"/>
              </a:ext>
            </a:extLst>
          </p:cNvPr>
          <p:cNvSpPr/>
          <p:nvPr/>
        </p:nvSpPr>
        <p:spPr>
          <a:xfrm>
            <a:off x="2749142" y="809304"/>
            <a:ext cx="1692166" cy="525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Context-Free Grammar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FF16E22-8229-C3E3-65A4-0A3D4ABC8CB2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3595225" y="628582"/>
            <a:ext cx="0" cy="18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21DEE7-CB31-899C-A0CA-B3496F052FCF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>
            <a:off x="3595225" y="1334821"/>
            <a:ext cx="0" cy="21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06FC61-F5A6-B0E8-84A5-C5D23F797FB2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>
            <a:off x="1434434" y="2077399"/>
            <a:ext cx="1066801" cy="49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724490-2083-E748-12C5-B9C514202CBC}"/>
              </a:ext>
            </a:extLst>
          </p:cNvPr>
          <p:cNvCxnSpPr>
            <a:cxnSpLocks/>
            <a:stCxn id="51" idx="2"/>
            <a:endCxn id="61" idx="0"/>
          </p:cNvCxnSpPr>
          <p:nvPr/>
        </p:nvCxnSpPr>
        <p:spPr>
          <a:xfrm flipH="1">
            <a:off x="2501235" y="2077399"/>
            <a:ext cx="1093990" cy="49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A9FC87F0-E889-D30F-F9D4-E7E59D662901}"/>
              </a:ext>
            </a:extLst>
          </p:cNvPr>
          <p:cNvSpPr/>
          <p:nvPr/>
        </p:nvSpPr>
        <p:spPr>
          <a:xfrm>
            <a:off x="744902" y="2572945"/>
            <a:ext cx="3512666" cy="525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Levenshtein-Bar-Hillel Construction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28A924A-13C0-FDE4-1894-0CBC3BC40285}"/>
              </a:ext>
            </a:extLst>
          </p:cNvPr>
          <p:cNvSpPr/>
          <p:nvPr/>
        </p:nvSpPr>
        <p:spPr>
          <a:xfrm>
            <a:off x="1655152" y="3331443"/>
            <a:ext cx="1692166" cy="525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Sampler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5E280372-0392-2985-851E-F53EC39D13FB}"/>
              </a:ext>
            </a:extLst>
          </p:cNvPr>
          <p:cNvSpPr/>
          <p:nvPr/>
        </p:nvSpPr>
        <p:spPr>
          <a:xfrm>
            <a:off x="989814" y="4240498"/>
            <a:ext cx="929465" cy="525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#1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9CB4338-8B42-08F9-C5A4-CD773642BF7B}"/>
              </a:ext>
            </a:extLst>
          </p:cNvPr>
          <p:cNvSpPr/>
          <p:nvPr/>
        </p:nvSpPr>
        <p:spPr>
          <a:xfrm>
            <a:off x="2188551" y="4240500"/>
            <a:ext cx="625365" cy="525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739FB21-7684-ACC7-32B3-1159A25F2528}"/>
              </a:ext>
            </a:extLst>
          </p:cNvPr>
          <p:cNvCxnSpPr>
            <a:cxnSpLocks/>
            <a:stCxn id="61" idx="2"/>
            <a:endCxn id="77" idx="0"/>
          </p:cNvCxnSpPr>
          <p:nvPr/>
        </p:nvCxnSpPr>
        <p:spPr>
          <a:xfrm>
            <a:off x="2501235" y="3098462"/>
            <a:ext cx="0" cy="23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102073C-1421-4633-D002-E3D95206082B}"/>
              </a:ext>
            </a:extLst>
          </p:cNvPr>
          <p:cNvCxnSpPr>
            <a:cxnSpLocks/>
            <a:stCxn id="77" idx="2"/>
            <a:endCxn id="86" idx="0"/>
          </p:cNvCxnSpPr>
          <p:nvPr/>
        </p:nvCxnSpPr>
        <p:spPr>
          <a:xfrm flipH="1">
            <a:off x="1454547" y="3856960"/>
            <a:ext cx="1046688" cy="38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F3532C-51BE-73BA-C80F-2B52CE3646F3}"/>
              </a:ext>
            </a:extLst>
          </p:cNvPr>
          <p:cNvCxnSpPr>
            <a:cxnSpLocks/>
            <a:stCxn id="77" idx="2"/>
            <a:endCxn id="87" idx="0"/>
          </p:cNvCxnSpPr>
          <p:nvPr/>
        </p:nvCxnSpPr>
        <p:spPr>
          <a:xfrm flipH="1">
            <a:off x="2501234" y="3856960"/>
            <a:ext cx="1" cy="383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B15BAD8-F247-B3A8-F910-33F45951B565}"/>
              </a:ext>
            </a:extLst>
          </p:cNvPr>
          <p:cNvCxnSpPr>
            <a:cxnSpLocks/>
            <a:stCxn id="77" idx="2"/>
            <a:endCxn id="113" idx="0"/>
          </p:cNvCxnSpPr>
          <p:nvPr/>
        </p:nvCxnSpPr>
        <p:spPr>
          <a:xfrm>
            <a:off x="2501235" y="3856960"/>
            <a:ext cx="1067939" cy="38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2169C98-D11A-6465-4E47-07748CA58736}"/>
              </a:ext>
            </a:extLst>
          </p:cNvPr>
          <p:cNvSpPr/>
          <p:nvPr/>
        </p:nvSpPr>
        <p:spPr>
          <a:xfrm>
            <a:off x="3083189" y="4240498"/>
            <a:ext cx="971970" cy="525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#N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05D196F-9EBD-C0E5-D897-EE250BC3B0C1}"/>
              </a:ext>
            </a:extLst>
          </p:cNvPr>
          <p:cNvCxnSpPr>
            <a:cxnSpLocks/>
            <a:stCxn id="86" idx="2"/>
            <a:endCxn id="136" idx="0"/>
          </p:cNvCxnSpPr>
          <p:nvPr/>
        </p:nvCxnSpPr>
        <p:spPr>
          <a:xfrm>
            <a:off x="1454547" y="4766015"/>
            <a:ext cx="1046688" cy="4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DF1FC6B-38AE-066E-1C3D-B23D0BA8150D}"/>
              </a:ext>
            </a:extLst>
          </p:cNvPr>
          <p:cNvCxnSpPr>
            <a:cxnSpLocks/>
            <a:stCxn id="87" idx="2"/>
            <a:endCxn id="136" idx="0"/>
          </p:cNvCxnSpPr>
          <p:nvPr/>
        </p:nvCxnSpPr>
        <p:spPr>
          <a:xfrm>
            <a:off x="2501234" y="4766017"/>
            <a:ext cx="1" cy="47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7BF23FB-CA78-7B2F-083A-38075F5C5C9F}"/>
              </a:ext>
            </a:extLst>
          </p:cNvPr>
          <p:cNvCxnSpPr>
            <a:cxnSpLocks/>
            <a:stCxn id="113" idx="2"/>
            <a:endCxn id="136" idx="0"/>
          </p:cNvCxnSpPr>
          <p:nvPr/>
        </p:nvCxnSpPr>
        <p:spPr>
          <a:xfrm flipH="1">
            <a:off x="2501235" y="4766015"/>
            <a:ext cx="1067939" cy="4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34C52ACE-3AAD-065F-36A7-DB25E7875711}"/>
              </a:ext>
            </a:extLst>
          </p:cNvPr>
          <p:cNvSpPr/>
          <p:nvPr/>
        </p:nvSpPr>
        <p:spPr>
          <a:xfrm>
            <a:off x="1655152" y="5240335"/>
            <a:ext cx="1692166" cy="525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Online Ranker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23EFA73-EE50-0A45-F20B-03969EED1E5F}"/>
              </a:ext>
            </a:extLst>
          </p:cNvPr>
          <p:cNvSpPr/>
          <p:nvPr/>
        </p:nvSpPr>
        <p:spPr>
          <a:xfrm>
            <a:off x="1655148" y="6078985"/>
            <a:ext cx="1692170" cy="525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Sorted Repairs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ED5E092-1E45-09CD-BDF6-E5B62035715E}"/>
              </a:ext>
            </a:extLst>
          </p:cNvPr>
          <p:cNvCxnSpPr>
            <a:cxnSpLocks/>
            <a:stCxn id="136" idx="2"/>
            <a:endCxn id="137" idx="0"/>
          </p:cNvCxnSpPr>
          <p:nvPr/>
        </p:nvCxnSpPr>
        <p:spPr>
          <a:xfrm flipH="1">
            <a:off x="2501233" y="5765852"/>
            <a:ext cx="2" cy="31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00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5322</TotalTime>
  <Words>163</Words>
  <Application>Microsoft Macintosh PowerPoint</Application>
  <PresentationFormat>Custom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Google Sans</vt:lpstr>
      <vt:lpstr>Arial</vt:lpstr>
      <vt:lpstr>Calibri</vt:lpstr>
      <vt:lpstr>Calibri Light</vt:lpstr>
      <vt:lpstr>Cambria</vt:lpstr>
      <vt:lpstr>JetBrains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Breandan Considine</dc:creator>
  <cp:lastModifiedBy>Breandan Considine</cp:lastModifiedBy>
  <cp:revision>19</cp:revision>
  <dcterms:created xsi:type="dcterms:W3CDTF">2023-03-08T22:06:50Z</dcterms:created>
  <dcterms:modified xsi:type="dcterms:W3CDTF">2024-02-13T01:46:35Z</dcterms:modified>
</cp:coreProperties>
</file>