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657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695"/>
    <p:restoredTop sz="94645"/>
  </p:normalViewPr>
  <p:slideViewPr>
    <p:cSldViewPr snapToGrid="0">
      <p:cViewPr>
        <p:scale>
          <a:sx n="86" d="100"/>
          <a:sy n="86" d="100"/>
        </p:scale>
        <p:origin x="-340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9DEA7-5E0E-B342-9CE4-FCF21B1958E0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800600" y="1143000"/>
            <a:ext cx="16459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F33B8-B426-344D-BA94-21B17A69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00600" y="1143000"/>
            <a:ext cx="16459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F33B8-B426-344D-BA94-21B17A69F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122363"/>
            <a:ext cx="27432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602038"/>
            <a:ext cx="27432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6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365125"/>
            <a:ext cx="78867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365125"/>
            <a:ext cx="232029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6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1709738"/>
            <a:ext cx="31546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4589464"/>
            <a:ext cx="31546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365126"/>
            <a:ext cx="31546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1681163"/>
            <a:ext cx="154733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2505075"/>
            <a:ext cx="154733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1681163"/>
            <a:ext cx="15549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2505075"/>
            <a:ext cx="1554956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987426"/>
            <a:ext cx="185166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987426"/>
            <a:ext cx="185166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Flick icon </a:t>
            </a:r>
            <a:r>
              <a:rPr lang="en-US"/>
              <a:t>to add </a:t>
            </a:r>
            <a:r>
              <a:rPr lang="en-US" dirty="0"/>
              <a:t>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365126"/>
            <a:ext cx="3154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825625"/>
            <a:ext cx="3154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6356351"/>
            <a:ext cx="1234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38B52C38-3797-0E36-76E8-5E0A25170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66138" y="1126640"/>
            <a:ext cx="1768408" cy="5046686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1E20AEF5-3E48-3179-C4FE-EAACD7D3A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583841" y="2484769"/>
            <a:ext cx="4971364" cy="1915842"/>
          </a:xfrm>
          <a:prstGeom prst="rect">
            <a:avLst/>
          </a:prstGeom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E8782B7B-C0CB-64C1-8F03-3B681BE93662}"/>
              </a:ext>
            </a:extLst>
          </p:cNvPr>
          <p:cNvSpPr txBox="1">
            <a:spLocks/>
          </p:cNvSpPr>
          <p:nvPr/>
        </p:nvSpPr>
        <p:spPr>
          <a:xfrm>
            <a:off x="4725911" y="4442993"/>
            <a:ext cx="988106" cy="84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)</a:t>
            </a:r>
            <a:r>
              <a:rPr lang="en-US" sz="28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D5E94B86-C343-BA03-8CE4-32F60BBEF2A4}"/>
              </a:ext>
            </a:extLst>
          </p:cNvPr>
          <p:cNvSpPr txBox="1">
            <a:spLocks/>
          </p:cNvSpPr>
          <p:nvPr/>
        </p:nvSpPr>
        <p:spPr>
          <a:xfrm>
            <a:off x="4738955" y="5500757"/>
            <a:ext cx="988106" cy="84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)</a:t>
            </a:r>
            <a:r>
              <a:rPr lang="en-US" sz="28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A1A7A-C780-DBE1-94C8-F0F843B6A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881" y="603894"/>
            <a:ext cx="12396520" cy="437152"/>
          </a:xfrm>
        </p:spPr>
        <p:txBody>
          <a:bodyPr>
            <a:noAutofit/>
          </a:bodyPr>
          <a:lstStyle/>
          <a:p>
            <a:pPr algn="l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Syntax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                      </a:t>
            </a: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CNF grammar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3688F-0DFD-AC15-58FF-938E354C9582}"/>
              </a:ext>
            </a:extLst>
          </p:cNvPr>
          <p:cNvSpPr txBox="1">
            <a:spLocks/>
          </p:cNvSpPr>
          <p:nvPr/>
        </p:nvSpPr>
        <p:spPr>
          <a:xfrm>
            <a:off x="1124671" y="1068426"/>
            <a:ext cx="5846756" cy="11669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( ) | ( S ) | S S</a:t>
            </a:r>
            <a:endParaRPr lang="en-US" sz="48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193D2B-A3F8-F080-60C3-E7C604AEF318}"/>
              </a:ext>
            </a:extLst>
          </p:cNvPr>
          <p:cNvSpPr txBox="1">
            <a:spLocks/>
          </p:cNvSpPr>
          <p:nvPr/>
        </p:nvSpPr>
        <p:spPr>
          <a:xfrm>
            <a:off x="1300881" y="3820432"/>
            <a:ext cx="11631049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Code edits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                </a:t>
            </a:r>
            <a:r>
              <a:rPr lang="en-US" sz="4500" u="sng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Edit automaton </a:t>
            </a:r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9927AA-C835-B148-3650-E0F392FE54A2}"/>
              </a:ext>
            </a:extLst>
          </p:cNvPr>
          <p:cNvSpPr txBox="1">
            <a:spLocks/>
          </p:cNvSpPr>
          <p:nvPr/>
        </p:nvSpPr>
        <p:spPr>
          <a:xfrm>
            <a:off x="1622673" y="5141669"/>
            <a:ext cx="1913919" cy="753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wavy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( ) )</a:t>
            </a:r>
            <a:endParaRPr lang="en-US" sz="4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A30BC9A-3038-D244-5DC5-C0F0E997326A}"/>
              </a:ext>
            </a:extLst>
          </p:cNvPr>
          <p:cNvSpPr/>
          <p:nvPr/>
        </p:nvSpPr>
        <p:spPr>
          <a:xfrm rot="16200000">
            <a:off x="3361921" y="5182710"/>
            <a:ext cx="1806733" cy="710650"/>
          </a:xfrm>
          <a:prstGeom prst="trapezoid">
            <a:avLst>
              <a:gd name="adj" fmla="val 102326"/>
            </a:avLst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772DEC-75A4-EDD8-40FF-3FD840827472}"/>
              </a:ext>
            </a:extLst>
          </p:cNvPr>
          <p:cNvSpPr/>
          <p:nvPr/>
        </p:nvSpPr>
        <p:spPr>
          <a:xfrm>
            <a:off x="5446608" y="4530346"/>
            <a:ext cx="175925" cy="321296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6FADF5-854D-FECE-1D89-94D01A69B6E4}"/>
              </a:ext>
            </a:extLst>
          </p:cNvPr>
          <p:cNvSpPr/>
          <p:nvPr/>
        </p:nvSpPr>
        <p:spPr>
          <a:xfrm>
            <a:off x="5438536" y="5235343"/>
            <a:ext cx="175925" cy="32129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455A07-3E49-D3DA-E143-E9BCA3A993EC}"/>
              </a:ext>
            </a:extLst>
          </p:cNvPr>
          <p:cNvSpPr/>
          <p:nvPr/>
        </p:nvSpPr>
        <p:spPr>
          <a:xfrm>
            <a:off x="4889902" y="4870688"/>
            <a:ext cx="175925" cy="321296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82D034-F139-1AE8-7652-4572F378D418}"/>
              </a:ext>
            </a:extLst>
          </p:cNvPr>
          <p:cNvSpPr/>
          <p:nvPr/>
        </p:nvSpPr>
        <p:spPr>
          <a:xfrm>
            <a:off x="5179939" y="5930741"/>
            <a:ext cx="175925" cy="321296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BA2108-F6CA-6FEB-1C85-FB7A5F52700D}"/>
              </a:ext>
            </a:extLst>
          </p:cNvPr>
          <p:cNvSpPr txBox="1"/>
          <p:nvPr/>
        </p:nvSpPr>
        <p:spPr>
          <a:xfrm>
            <a:off x="7499506" y="5021116"/>
            <a:ext cx="1167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319EE4-7167-5756-3330-9F0FDFA9118D}"/>
              </a:ext>
            </a:extLst>
          </p:cNvPr>
          <p:cNvSpPr txBox="1"/>
          <p:nvPr/>
        </p:nvSpPr>
        <p:spPr>
          <a:xfrm>
            <a:off x="7181449" y="1398708"/>
            <a:ext cx="1001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5DE6528-13BE-3F2C-09DB-B63096D639A2}"/>
              </a:ext>
            </a:extLst>
          </p:cNvPr>
          <p:cNvSpPr txBox="1">
            <a:spLocks/>
          </p:cNvSpPr>
          <p:nvPr/>
        </p:nvSpPr>
        <p:spPr>
          <a:xfrm>
            <a:off x="9069510" y="1078302"/>
            <a:ext cx="2406254" cy="1813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L R </a:t>
            </a:r>
          </a:p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L F</a:t>
            </a:r>
            <a:endParaRPr lang="en-US" sz="40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 → (</a:t>
            </a:r>
            <a:endParaRPr lang="en-US" sz="4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B84AC816-5A1B-0F97-C0E3-AD2B7B6B06AB}"/>
              </a:ext>
            </a:extLst>
          </p:cNvPr>
          <p:cNvSpPr txBox="1">
            <a:spLocks/>
          </p:cNvSpPr>
          <p:nvPr/>
        </p:nvSpPr>
        <p:spPr>
          <a:xfrm>
            <a:off x="11200221" y="958010"/>
            <a:ext cx="2497180" cy="19086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 → S R </a:t>
            </a:r>
          </a:p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S S</a:t>
            </a:r>
            <a:endParaRPr lang="en-US" sz="40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 → )</a:t>
            </a:r>
            <a:endParaRPr lang="en-US" sz="4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48627D-814F-E390-B6B0-C81A096038C4}"/>
              </a:ext>
            </a:extLst>
          </p:cNvPr>
          <p:cNvSpPr txBox="1"/>
          <p:nvPr/>
        </p:nvSpPr>
        <p:spPr>
          <a:xfrm rot="2404961">
            <a:off x="13802095" y="2172990"/>
            <a:ext cx="978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CF7DF4-4DEF-97F6-13EC-C20214415AAC}"/>
              </a:ext>
            </a:extLst>
          </p:cNvPr>
          <p:cNvSpPr txBox="1"/>
          <p:nvPr/>
        </p:nvSpPr>
        <p:spPr>
          <a:xfrm rot="19374242">
            <a:off x="13776366" y="4299255"/>
            <a:ext cx="978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C9876D-F5BC-404D-D5AD-9045061F1CEC}"/>
              </a:ext>
            </a:extLst>
          </p:cNvPr>
          <p:cNvSpPr txBox="1">
            <a:spLocks/>
          </p:cNvSpPr>
          <p:nvPr/>
        </p:nvSpPr>
        <p:spPr>
          <a:xfrm>
            <a:off x="15751564" y="575713"/>
            <a:ext cx="4054581" cy="753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CNF ∩</a:t>
            </a:r>
            <a:r>
              <a:rPr lang="en-US" sz="4500" u="sng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-grammar</a:t>
            </a:r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95A0FA97-AFA5-8C4E-574D-0F162544D0E5}"/>
              </a:ext>
            </a:extLst>
          </p:cNvPr>
          <p:cNvSpPr txBox="1">
            <a:spLocks/>
          </p:cNvSpPr>
          <p:nvPr/>
        </p:nvSpPr>
        <p:spPr>
          <a:xfrm>
            <a:off x="16163044" y="2094042"/>
            <a:ext cx="2419031" cy="1320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438C9ECB-734E-E133-0DDD-8789B3A07BB2}"/>
              </a:ext>
            </a:extLst>
          </p:cNvPr>
          <p:cNvSpPr txBox="1">
            <a:spLocks/>
          </p:cNvSpPr>
          <p:nvPr/>
        </p:nvSpPr>
        <p:spPr>
          <a:xfrm>
            <a:off x="15327403" y="4422407"/>
            <a:ext cx="3284059" cy="1846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DB2A2720-A13A-A616-0889-8CD02F895A52}"/>
              </a:ext>
            </a:extLst>
          </p:cNvPr>
          <p:cNvSpPr txBox="1">
            <a:spLocks/>
          </p:cNvSpPr>
          <p:nvPr/>
        </p:nvSpPr>
        <p:spPr>
          <a:xfrm>
            <a:off x="18324535" y="3975501"/>
            <a:ext cx="2040560" cy="1475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481DD3-51D0-8E65-EE91-707CE4513F16}"/>
              </a:ext>
            </a:extLst>
          </p:cNvPr>
          <p:cNvSpPr txBox="1"/>
          <p:nvPr/>
        </p:nvSpPr>
        <p:spPr>
          <a:xfrm>
            <a:off x="20966024" y="3104460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25C91748-470F-E1A7-E23C-6336FD6586A2}"/>
              </a:ext>
            </a:extLst>
          </p:cNvPr>
          <p:cNvSpPr txBox="1">
            <a:spLocks/>
          </p:cNvSpPr>
          <p:nvPr/>
        </p:nvSpPr>
        <p:spPr>
          <a:xfrm>
            <a:off x="27490417" y="568227"/>
            <a:ext cx="1521354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DFA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31DEF7-DFD5-6C51-7C41-409324F64913}"/>
              </a:ext>
            </a:extLst>
          </p:cNvPr>
          <p:cNvSpPr txBox="1"/>
          <p:nvPr/>
        </p:nvSpPr>
        <p:spPr>
          <a:xfrm>
            <a:off x="27665368" y="266181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A4DDAB-4015-D194-7129-1FD32D01E3AF}"/>
              </a:ext>
            </a:extLst>
          </p:cNvPr>
          <p:cNvSpPr txBox="1"/>
          <p:nvPr/>
        </p:nvSpPr>
        <p:spPr>
          <a:xfrm>
            <a:off x="27448596" y="32816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F154FA-C8D9-8D0F-75DC-C39023AAF9BF}"/>
              </a:ext>
            </a:extLst>
          </p:cNvPr>
          <p:cNvSpPr txBox="1"/>
          <p:nvPr/>
        </p:nvSpPr>
        <p:spPr>
          <a:xfrm>
            <a:off x="28356698" y="326667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D3F10C-8130-7BE1-8411-7028B4545A61}"/>
              </a:ext>
            </a:extLst>
          </p:cNvPr>
          <p:cNvSpPr txBox="1"/>
          <p:nvPr/>
        </p:nvSpPr>
        <p:spPr>
          <a:xfrm>
            <a:off x="28432268" y="44011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92229E-9E47-626E-FFF3-4AC5D4E47E7D}"/>
              </a:ext>
            </a:extLst>
          </p:cNvPr>
          <p:cNvSpPr txBox="1"/>
          <p:nvPr/>
        </p:nvSpPr>
        <p:spPr>
          <a:xfrm>
            <a:off x="27382187" y="44011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CB51FC-757B-F1C7-46FC-5C0BD337B7B2}"/>
              </a:ext>
            </a:extLst>
          </p:cNvPr>
          <p:cNvSpPr txBox="1"/>
          <p:nvPr/>
        </p:nvSpPr>
        <p:spPr>
          <a:xfrm>
            <a:off x="28115005" y="50344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119260-04C1-2162-30BE-04EE1F06CB9F}"/>
              </a:ext>
            </a:extLst>
          </p:cNvPr>
          <p:cNvSpPr txBox="1"/>
          <p:nvPr/>
        </p:nvSpPr>
        <p:spPr>
          <a:xfrm>
            <a:off x="29757372" y="3116017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8908461D-FECC-A7C0-39DA-16C2B73F74B9}"/>
              </a:ext>
            </a:extLst>
          </p:cNvPr>
          <p:cNvSpPr txBox="1">
            <a:spLocks/>
          </p:cNvSpPr>
          <p:nvPr/>
        </p:nvSpPr>
        <p:spPr>
          <a:xfrm>
            <a:off x="23021036" y="570753"/>
            <a:ext cx="1521354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NFA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E0D67B-1DF1-3214-FA79-AC1CA599B9E9}"/>
              </a:ext>
            </a:extLst>
          </p:cNvPr>
          <p:cNvSpPr txBox="1"/>
          <p:nvPr/>
        </p:nvSpPr>
        <p:spPr>
          <a:xfrm>
            <a:off x="25352133" y="3117040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B052ED0F-787B-D86B-98C0-074C330B0AC1}"/>
              </a:ext>
            </a:extLst>
          </p:cNvPr>
          <p:cNvSpPr txBox="1">
            <a:spLocks/>
          </p:cNvSpPr>
          <p:nvPr/>
        </p:nvSpPr>
        <p:spPr>
          <a:xfrm>
            <a:off x="31800869" y="2296906"/>
            <a:ext cx="4198926" cy="3507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 (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( ) )</a:t>
            </a:r>
          </a:p>
          <a:p>
            <a:pPr algn="l"/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F886E484-3F62-DBE4-20D1-337BA88EE12D}"/>
              </a:ext>
            </a:extLst>
          </p:cNvPr>
          <p:cNvSpPr txBox="1">
            <a:spLocks/>
          </p:cNvSpPr>
          <p:nvPr/>
        </p:nvSpPr>
        <p:spPr>
          <a:xfrm>
            <a:off x="31176400" y="1275137"/>
            <a:ext cx="4511161" cy="1046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sz="4500" u="sng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Decoded repairs</a:t>
            </a:r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6" name="Trapezoid 85">
            <a:extLst>
              <a:ext uri="{FF2B5EF4-FFF2-40B4-BE49-F238E27FC236}">
                <a16:creationId xmlns:a16="http://schemas.microsoft.com/office/drawing/2014/main" id="{E44F9779-1424-78C1-B5C0-5D5DC2DB8D75}"/>
              </a:ext>
            </a:extLst>
          </p:cNvPr>
          <p:cNvSpPr/>
          <p:nvPr/>
        </p:nvSpPr>
        <p:spPr>
          <a:xfrm rot="5400000">
            <a:off x="5662680" y="5182710"/>
            <a:ext cx="1806733" cy="710650"/>
          </a:xfrm>
          <a:prstGeom prst="trapezoid">
            <a:avLst>
              <a:gd name="adj" fmla="val 102326"/>
            </a:avLst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A diagram of a mathematical function&#10;&#10;Description automatically generated">
            <a:extLst>
              <a:ext uri="{FF2B5EF4-FFF2-40B4-BE49-F238E27FC236}">
                <a16:creationId xmlns:a16="http://schemas.microsoft.com/office/drawing/2014/main" id="{8E973D3F-349F-47ED-89B0-F1076C361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7978" y="4716909"/>
            <a:ext cx="4395724" cy="17566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FDFA99-9782-28ED-5C06-09EDB0624792}"/>
              </a:ext>
            </a:extLst>
          </p:cNvPr>
          <p:cNvSpPr/>
          <p:nvPr/>
        </p:nvSpPr>
        <p:spPr>
          <a:xfrm>
            <a:off x="4906797" y="6297902"/>
            <a:ext cx="175925" cy="321296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A02CA-2DED-C5EA-24E3-258A71149E20}"/>
              </a:ext>
            </a:extLst>
          </p:cNvPr>
          <p:cNvSpPr txBox="1"/>
          <p:nvPr/>
        </p:nvSpPr>
        <p:spPr>
          <a:xfrm>
            <a:off x="4694190" y="4519331"/>
            <a:ext cx="190648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) ( )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) ) )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) )  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...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( ( )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( ) )  </a:t>
            </a:r>
          </a:p>
        </p:txBody>
      </p:sp>
    </p:spTree>
    <p:extLst>
      <p:ext uri="{BB962C8B-B14F-4D97-AF65-F5344CB8AC3E}">
        <p14:creationId xmlns:p14="http://schemas.microsoft.com/office/powerpoint/2010/main" val="152440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228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JetBrains Mono</vt:lpstr>
      <vt:lpstr>Linux Libertine</vt:lpstr>
      <vt:lpstr>Office Theme</vt:lpstr>
      <vt:lpstr>Syntax                                          CNF grammar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Breandan Considine</dc:creator>
  <cp:lastModifiedBy>Breandan Considine</cp:lastModifiedBy>
  <cp:revision>13</cp:revision>
  <dcterms:created xsi:type="dcterms:W3CDTF">2024-07-10T18:32:28Z</dcterms:created>
  <dcterms:modified xsi:type="dcterms:W3CDTF">2024-07-11T03:46:38Z</dcterms:modified>
</cp:coreProperties>
</file>