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3657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695"/>
    <p:restoredTop sz="94645"/>
  </p:normalViewPr>
  <p:slideViewPr>
    <p:cSldViewPr snapToGrid="0">
      <p:cViewPr>
        <p:scale>
          <a:sx n="51" d="100"/>
          <a:sy n="51" d="100"/>
        </p:scale>
        <p:origin x="1392" y="1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9DEA7-5E0E-B342-9CE4-FCF21B1958E0}" type="datetimeFigureOut">
              <a:rPr lang="en-US" smtClean="0"/>
              <a:t>7/10/24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800600" y="1143000"/>
            <a:ext cx="16459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F33B8-B426-344D-BA94-21B17A69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01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00600" y="1143000"/>
            <a:ext cx="16459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F33B8-B426-344D-BA94-21B17A69F2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34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122363"/>
            <a:ext cx="27432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602038"/>
            <a:ext cx="27432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2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6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0" y="365125"/>
            <a:ext cx="78867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0" y="365125"/>
            <a:ext cx="232029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7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6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1709738"/>
            <a:ext cx="315468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4589464"/>
            <a:ext cx="31546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4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1825625"/>
            <a:ext cx="1554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1825625"/>
            <a:ext cx="1554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8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365126"/>
            <a:ext cx="315468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6" y="1681163"/>
            <a:ext cx="1547336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6" y="2505075"/>
            <a:ext cx="154733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1681163"/>
            <a:ext cx="1554956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2505075"/>
            <a:ext cx="1554956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6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0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8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457200"/>
            <a:ext cx="1179671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987426"/>
            <a:ext cx="185166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2057400"/>
            <a:ext cx="1179671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457200"/>
            <a:ext cx="1179671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987426"/>
            <a:ext cx="185166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Flick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2057400"/>
            <a:ext cx="1179671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6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365126"/>
            <a:ext cx="31546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1825625"/>
            <a:ext cx="31546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6356351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6356351"/>
            <a:ext cx="1234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6356351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2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raphic 66">
            <a:extLst>
              <a:ext uri="{FF2B5EF4-FFF2-40B4-BE49-F238E27FC236}">
                <a16:creationId xmlns:a16="http://schemas.microsoft.com/office/drawing/2014/main" id="{1E20AEF5-3E48-3179-C4FE-EAACD7D3A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4672801" y="2481492"/>
            <a:ext cx="4971364" cy="1915842"/>
          </a:xfrm>
          <a:prstGeom prst="rect">
            <a:avLst/>
          </a:prstGeom>
        </p:spPr>
      </p:pic>
      <p:sp>
        <p:nvSpPr>
          <p:cNvPr id="45" name="Title 1">
            <a:extLst>
              <a:ext uri="{FF2B5EF4-FFF2-40B4-BE49-F238E27FC236}">
                <a16:creationId xmlns:a16="http://schemas.microsoft.com/office/drawing/2014/main" id="{E8782B7B-C0CB-64C1-8F03-3B681BE93662}"/>
              </a:ext>
            </a:extLst>
          </p:cNvPr>
          <p:cNvSpPr txBox="1">
            <a:spLocks/>
          </p:cNvSpPr>
          <p:nvPr/>
        </p:nvSpPr>
        <p:spPr>
          <a:xfrm>
            <a:off x="4121108" y="4417926"/>
            <a:ext cx="988106" cy="8485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u="wavy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  )</a:t>
            </a:r>
            <a:r>
              <a:rPr lang="en-US" sz="2800" u="wavy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 </a:t>
            </a:r>
            <a:endParaRPr lang="en-US" sz="2800" dirty="0">
              <a:solidFill>
                <a:schemeClr val="bg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D5E94B86-C343-BA03-8CE4-32F60BBEF2A4}"/>
              </a:ext>
            </a:extLst>
          </p:cNvPr>
          <p:cNvSpPr txBox="1">
            <a:spLocks/>
          </p:cNvSpPr>
          <p:nvPr/>
        </p:nvSpPr>
        <p:spPr>
          <a:xfrm>
            <a:off x="4135038" y="5483388"/>
            <a:ext cx="988106" cy="8485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u="wavy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  )</a:t>
            </a:r>
            <a:r>
              <a:rPr lang="en-US" sz="2800" u="wavy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 </a:t>
            </a:r>
            <a:endParaRPr lang="en-US" sz="2800" dirty="0">
              <a:solidFill>
                <a:schemeClr val="bg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A1A7A-C780-DBE1-94C8-F0F843B6A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201" y="397063"/>
            <a:ext cx="12024552" cy="617623"/>
          </a:xfrm>
        </p:spPr>
        <p:txBody>
          <a:bodyPr>
            <a:noAutofit/>
          </a:bodyPr>
          <a:lstStyle/>
          <a:p>
            <a:pPr algn="l"/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Syntax</a:t>
            </a:r>
            <a:r>
              <a:rPr lang="en-US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                                    </a:t>
            </a:r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CNF Grammar    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83688F-0DFD-AC15-58FF-938E354C9582}"/>
              </a:ext>
            </a:extLst>
          </p:cNvPr>
          <p:cNvSpPr txBox="1">
            <a:spLocks/>
          </p:cNvSpPr>
          <p:nvPr/>
        </p:nvSpPr>
        <p:spPr>
          <a:xfrm>
            <a:off x="857202" y="1021750"/>
            <a:ext cx="5846756" cy="11669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( ) | ( S ) | S S</a:t>
            </a:r>
            <a:endParaRPr lang="en-US" sz="48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F193D2B-A3F8-F080-60C3-E7C604AEF318}"/>
              </a:ext>
            </a:extLst>
          </p:cNvPr>
          <p:cNvSpPr txBox="1">
            <a:spLocks/>
          </p:cNvSpPr>
          <p:nvPr/>
        </p:nvSpPr>
        <p:spPr>
          <a:xfrm>
            <a:off x="1181201" y="3884823"/>
            <a:ext cx="10940332" cy="753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Code</a:t>
            </a:r>
            <a:r>
              <a:rPr lang="en-US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                                       </a:t>
            </a:r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Edit automaton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9927AA-C835-B148-3650-E0F392FE54A2}"/>
              </a:ext>
            </a:extLst>
          </p:cNvPr>
          <p:cNvSpPr txBox="1">
            <a:spLocks/>
          </p:cNvSpPr>
          <p:nvPr/>
        </p:nvSpPr>
        <p:spPr>
          <a:xfrm>
            <a:off x="1255095" y="5114775"/>
            <a:ext cx="1913919" cy="7539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wavy" dirty="0">
                <a:solidFill>
                  <a:srgbClr val="080808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( ) )</a:t>
            </a:r>
            <a:endParaRPr lang="en-US" sz="40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7A30BC9A-3038-D244-5DC5-C0F0E997326A}"/>
              </a:ext>
            </a:extLst>
          </p:cNvPr>
          <p:cNvSpPr/>
          <p:nvPr/>
        </p:nvSpPr>
        <p:spPr>
          <a:xfrm rot="16200000">
            <a:off x="2758004" y="5155816"/>
            <a:ext cx="1806733" cy="710650"/>
          </a:xfrm>
          <a:prstGeom prst="trapezoid">
            <a:avLst>
              <a:gd name="adj" fmla="val 102326"/>
            </a:avLst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CA02CA-2DED-C5EA-24E3-258A71149E20}"/>
              </a:ext>
            </a:extLst>
          </p:cNvPr>
          <p:cNvSpPr txBox="1"/>
          <p:nvPr/>
        </p:nvSpPr>
        <p:spPr>
          <a:xfrm>
            <a:off x="4090273" y="4492437"/>
            <a:ext cx="1906486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( ) ( )  ✅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rgbClr val="080808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) ) )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❌</a:t>
            </a:r>
            <a:r>
              <a:rPr lang="en-US" dirty="0">
                <a:solidFill>
                  <a:srgbClr val="080808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  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( ) )    ✅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... 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rgbClr val="080808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( ( )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❌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( ( ) )  ✅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772DEC-75A4-EDD8-40FF-3FD840827472}"/>
              </a:ext>
            </a:extLst>
          </p:cNvPr>
          <p:cNvSpPr/>
          <p:nvPr/>
        </p:nvSpPr>
        <p:spPr>
          <a:xfrm>
            <a:off x="5107186" y="4503452"/>
            <a:ext cx="175925" cy="321296"/>
          </a:xfrm>
          <a:prstGeom prst="rect">
            <a:avLst/>
          </a:prstGeom>
          <a:solidFill>
            <a:srgbClr val="00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6FADF5-854D-FECE-1D89-94D01A69B6E4}"/>
              </a:ext>
            </a:extLst>
          </p:cNvPr>
          <p:cNvSpPr/>
          <p:nvPr/>
        </p:nvSpPr>
        <p:spPr>
          <a:xfrm>
            <a:off x="4827062" y="5216995"/>
            <a:ext cx="175925" cy="32129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455A07-3E49-D3DA-E143-E9BCA3A993EC}"/>
              </a:ext>
            </a:extLst>
          </p:cNvPr>
          <p:cNvSpPr/>
          <p:nvPr/>
        </p:nvSpPr>
        <p:spPr>
          <a:xfrm>
            <a:off x="4285985" y="4869432"/>
            <a:ext cx="175925" cy="321296"/>
          </a:xfrm>
          <a:prstGeom prst="rect">
            <a:avLst/>
          </a:prstGeom>
          <a:solidFill>
            <a:srgbClr val="FF93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82D034-F139-1AE8-7652-4572F378D418}"/>
              </a:ext>
            </a:extLst>
          </p:cNvPr>
          <p:cNvSpPr/>
          <p:nvPr/>
        </p:nvSpPr>
        <p:spPr>
          <a:xfrm>
            <a:off x="4576022" y="5913372"/>
            <a:ext cx="175925" cy="321296"/>
          </a:xfrm>
          <a:prstGeom prst="rect">
            <a:avLst/>
          </a:prstGeom>
          <a:solidFill>
            <a:srgbClr val="FF93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BA2108-F6CA-6FEB-1C85-FB7A5F52700D}"/>
              </a:ext>
            </a:extLst>
          </p:cNvPr>
          <p:cNvSpPr txBox="1"/>
          <p:nvPr/>
        </p:nvSpPr>
        <p:spPr>
          <a:xfrm>
            <a:off x="6933013" y="5030080"/>
            <a:ext cx="1167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⟹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319EE4-7167-5756-3330-9F0FDFA9118D}"/>
              </a:ext>
            </a:extLst>
          </p:cNvPr>
          <p:cNvSpPr txBox="1"/>
          <p:nvPr/>
        </p:nvSpPr>
        <p:spPr>
          <a:xfrm>
            <a:off x="6692514" y="1371814"/>
            <a:ext cx="10019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⟶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E5DE6528-13BE-3F2C-09DB-B63096D639A2}"/>
              </a:ext>
            </a:extLst>
          </p:cNvPr>
          <p:cNvSpPr txBox="1">
            <a:spLocks/>
          </p:cNvSpPr>
          <p:nvPr/>
        </p:nvSpPr>
        <p:spPr>
          <a:xfrm>
            <a:off x="8359585" y="1051408"/>
            <a:ext cx="2406254" cy="18130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L R </a:t>
            </a:r>
          </a:p>
          <a:p>
            <a:pPr algn="l">
              <a:spcAft>
                <a:spcPts val="600"/>
              </a:spcAft>
            </a:pPr>
            <a:r>
              <a:rPr lang="en-US" sz="4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L F</a:t>
            </a:r>
            <a:endParaRPr lang="en-US" sz="40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algn="l">
              <a:spcAft>
                <a:spcPts val="600"/>
              </a:spcAft>
            </a:pPr>
            <a:r>
              <a:rPr lang="en-US" sz="4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S S</a:t>
            </a:r>
            <a:endParaRPr lang="en-US" sz="44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B84AC816-5A1B-0F97-C0E3-AD2B7B6B06AB}"/>
              </a:ext>
            </a:extLst>
          </p:cNvPr>
          <p:cNvSpPr txBox="1">
            <a:spLocks/>
          </p:cNvSpPr>
          <p:nvPr/>
        </p:nvSpPr>
        <p:spPr>
          <a:xfrm>
            <a:off x="10490296" y="931116"/>
            <a:ext cx="2497180" cy="19086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 → S R </a:t>
            </a:r>
          </a:p>
          <a:p>
            <a:pPr algn="l"/>
            <a:r>
              <a:rPr lang="en-US" sz="4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 → (</a:t>
            </a:r>
            <a:endParaRPr lang="en-US" sz="40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algn="l"/>
            <a:r>
              <a:rPr lang="en-US" sz="4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 → )</a:t>
            </a:r>
            <a:endParaRPr lang="en-US" sz="44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48627D-814F-E390-B6B0-C81A096038C4}"/>
              </a:ext>
            </a:extLst>
          </p:cNvPr>
          <p:cNvSpPr txBox="1"/>
          <p:nvPr/>
        </p:nvSpPr>
        <p:spPr>
          <a:xfrm rot="1859086">
            <a:off x="13076031" y="2015291"/>
            <a:ext cx="9782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⟶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CF7DF4-4DEF-97F6-13EC-C20214415AAC}"/>
              </a:ext>
            </a:extLst>
          </p:cNvPr>
          <p:cNvSpPr txBox="1"/>
          <p:nvPr/>
        </p:nvSpPr>
        <p:spPr>
          <a:xfrm rot="19458839">
            <a:off x="13066441" y="4272361"/>
            <a:ext cx="9782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⟶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C9876D-F5BC-404D-D5AD-9045061F1CEC}"/>
              </a:ext>
            </a:extLst>
          </p:cNvPr>
          <p:cNvSpPr txBox="1">
            <a:spLocks/>
          </p:cNvSpPr>
          <p:nvPr/>
        </p:nvSpPr>
        <p:spPr>
          <a:xfrm>
            <a:off x="15472697" y="723258"/>
            <a:ext cx="3054695" cy="7539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∩-Grammar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95A0FA97-AFA5-8C4E-574D-0F162544D0E5}"/>
              </a:ext>
            </a:extLst>
          </p:cNvPr>
          <p:cNvSpPr txBox="1">
            <a:spLocks/>
          </p:cNvSpPr>
          <p:nvPr/>
        </p:nvSpPr>
        <p:spPr>
          <a:xfrm>
            <a:off x="15027092" y="2140748"/>
            <a:ext cx="2419031" cy="13206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438C9ECB-734E-E133-0DDD-8789B3A07BB2}"/>
              </a:ext>
            </a:extLst>
          </p:cNvPr>
          <p:cNvSpPr txBox="1">
            <a:spLocks/>
          </p:cNvSpPr>
          <p:nvPr/>
        </p:nvSpPr>
        <p:spPr>
          <a:xfrm>
            <a:off x="14477201" y="4269088"/>
            <a:ext cx="3284059" cy="1846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7CA4D193-3998-3809-0938-4AFD3F336215}"/>
              </a:ext>
            </a:extLst>
          </p:cNvPr>
          <p:cNvSpPr txBox="1">
            <a:spLocks/>
          </p:cNvSpPr>
          <p:nvPr/>
        </p:nvSpPr>
        <p:spPr>
          <a:xfrm>
            <a:off x="17711990" y="3954414"/>
            <a:ext cx="1195081" cy="14891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baseline="-25000" dirty="0">
              <a:effectLst/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DB2A2720-A13A-A616-0889-8CD02F895A52}"/>
              </a:ext>
            </a:extLst>
          </p:cNvPr>
          <p:cNvSpPr txBox="1">
            <a:spLocks/>
          </p:cNvSpPr>
          <p:nvPr/>
        </p:nvSpPr>
        <p:spPr>
          <a:xfrm>
            <a:off x="17531483" y="4022207"/>
            <a:ext cx="2040560" cy="14751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)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)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(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(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)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)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)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)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(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(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)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0481DD3-51D0-8E65-EE91-707CE4513F16}"/>
              </a:ext>
            </a:extLst>
          </p:cNvPr>
          <p:cNvSpPr txBox="1"/>
          <p:nvPr/>
        </p:nvSpPr>
        <p:spPr>
          <a:xfrm>
            <a:off x="20054984" y="3077566"/>
            <a:ext cx="1024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⟶</a:t>
            </a:r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25C91748-470F-E1A7-E23C-6336FD6586A2}"/>
              </a:ext>
            </a:extLst>
          </p:cNvPr>
          <p:cNvSpPr txBox="1">
            <a:spLocks/>
          </p:cNvSpPr>
          <p:nvPr/>
        </p:nvSpPr>
        <p:spPr>
          <a:xfrm>
            <a:off x="26579377" y="547683"/>
            <a:ext cx="1521354" cy="753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DFA</a:t>
            </a:r>
            <a:r>
              <a:rPr lang="en-US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*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631DEF7-DFD5-6C51-7C41-409324F64913}"/>
              </a:ext>
            </a:extLst>
          </p:cNvPr>
          <p:cNvSpPr txBox="1"/>
          <p:nvPr/>
        </p:nvSpPr>
        <p:spPr>
          <a:xfrm>
            <a:off x="26754328" y="263492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FA4DDAB-4015-D194-7129-1FD32D01E3AF}"/>
              </a:ext>
            </a:extLst>
          </p:cNvPr>
          <p:cNvSpPr txBox="1"/>
          <p:nvPr/>
        </p:nvSpPr>
        <p:spPr>
          <a:xfrm>
            <a:off x="26537556" y="325474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F154FA-C8D9-8D0F-75DC-C39023AAF9BF}"/>
              </a:ext>
            </a:extLst>
          </p:cNvPr>
          <p:cNvSpPr txBox="1"/>
          <p:nvPr/>
        </p:nvSpPr>
        <p:spPr>
          <a:xfrm>
            <a:off x="27445658" y="323978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DD3F10C-8130-7BE1-8411-7028B4545A61}"/>
              </a:ext>
            </a:extLst>
          </p:cNvPr>
          <p:cNvSpPr txBox="1"/>
          <p:nvPr/>
        </p:nvSpPr>
        <p:spPr>
          <a:xfrm>
            <a:off x="27521228" y="437427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92229E-9E47-626E-FFF3-4AC5D4E47E7D}"/>
              </a:ext>
            </a:extLst>
          </p:cNvPr>
          <p:cNvSpPr txBox="1"/>
          <p:nvPr/>
        </p:nvSpPr>
        <p:spPr>
          <a:xfrm>
            <a:off x="26471147" y="437427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CB51FC-757B-F1C7-46FC-5C0BD337B7B2}"/>
              </a:ext>
            </a:extLst>
          </p:cNvPr>
          <p:cNvSpPr txBox="1"/>
          <p:nvPr/>
        </p:nvSpPr>
        <p:spPr>
          <a:xfrm>
            <a:off x="27203965" y="500752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119260-04C1-2162-30BE-04EE1F06CB9F}"/>
              </a:ext>
            </a:extLst>
          </p:cNvPr>
          <p:cNvSpPr txBox="1"/>
          <p:nvPr/>
        </p:nvSpPr>
        <p:spPr>
          <a:xfrm>
            <a:off x="28846332" y="2999715"/>
            <a:ext cx="1024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⟶</a:t>
            </a:r>
          </a:p>
        </p:txBody>
      </p:sp>
      <p:pic>
        <p:nvPicPr>
          <p:cNvPr id="80" name="Graphic 79">
            <a:extLst>
              <a:ext uri="{FF2B5EF4-FFF2-40B4-BE49-F238E27FC236}">
                <a16:creationId xmlns:a16="http://schemas.microsoft.com/office/drawing/2014/main" id="{BF6D5DB1-EF5F-655D-BA81-1127F20D9A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889684" y="1122814"/>
            <a:ext cx="1690583" cy="4824584"/>
          </a:xfrm>
          <a:prstGeom prst="rect">
            <a:avLst/>
          </a:prstGeom>
        </p:spPr>
      </p:pic>
      <p:sp>
        <p:nvSpPr>
          <p:cNvPr id="81" name="Title 1">
            <a:extLst>
              <a:ext uri="{FF2B5EF4-FFF2-40B4-BE49-F238E27FC236}">
                <a16:creationId xmlns:a16="http://schemas.microsoft.com/office/drawing/2014/main" id="{8908461D-FECC-A7C0-39DA-16C2B73F74B9}"/>
              </a:ext>
            </a:extLst>
          </p:cNvPr>
          <p:cNvSpPr txBox="1">
            <a:spLocks/>
          </p:cNvSpPr>
          <p:nvPr/>
        </p:nvSpPr>
        <p:spPr>
          <a:xfrm>
            <a:off x="22109996" y="543859"/>
            <a:ext cx="1521354" cy="753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DFA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E0D67B-1DF1-3214-FA79-AC1CA599B9E9}"/>
              </a:ext>
            </a:extLst>
          </p:cNvPr>
          <p:cNvSpPr txBox="1"/>
          <p:nvPr/>
        </p:nvSpPr>
        <p:spPr>
          <a:xfrm>
            <a:off x="24441093" y="3090146"/>
            <a:ext cx="1024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⟶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B052ED0F-787B-D86B-98C0-074C330B0AC1}"/>
              </a:ext>
            </a:extLst>
          </p:cNvPr>
          <p:cNvSpPr txBox="1">
            <a:spLocks/>
          </p:cNvSpPr>
          <p:nvPr/>
        </p:nvSpPr>
        <p:spPr>
          <a:xfrm>
            <a:off x="31007817" y="2270012"/>
            <a:ext cx="4198926" cy="3507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1200"/>
              </a:spcAft>
            </a:pPr>
            <a:endParaRPr lang="en-US" sz="45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914400" indent="-914400" algn="l">
              <a:spcAft>
                <a:spcPts val="1200"/>
              </a:spcAft>
              <a:buFont typeface="+mj-lt"/>
              <a:buAutoNum type="arabicPeriod"/>
            </a:pPr>
            <a:r>
              <a:rPr lang="en-US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4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 )</a:t>
            </a:r>
          </a:p>
          <a:p>
            <a:pPr marL="914400" indent="-914400" algn="l">
              <a:spcAft>
                <a:spcPts val="1200"/>
              </a:spcAft>
              <a:buFont typeface="+mj-lt"/>
              <a:buAutoNum type="arabicPeriod"/>
            </a:pPr>
            <a:r>
              <a:rPr lang="en-US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4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 ) ( )</a:t>
            </a:r>
          </a:p>
          <a:p>
            <a:pPr marL="914400" indent="-914400" algn="l">
              <a:spcAft>
                <a:spcPts val="1200"/>
              </a:spcAft>
              <a:buFont typeface="+mj-lt"/>
              <a:buAutoNum type="arabicPeriod"/>
            </a:pPr>
            <a:r>
              <a:rPr lang="en-US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4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 ( ) )</a:t>
            </a:r>
          </a:p>
          <a:p>
            <a:pPr algn="l"/>
            <a:endParaRPr lang="en-US" sz="45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85" name="Title 1">
            <a:extLst>
              <a:ext uri="{FF2B5EF4-FFF2-40B4-BE49-F238E27FC236}">
                <a16:creationId xmlns:a16="http://schemas.microsoft.com/office/drawing/2014/main" id="{F886E484-3F62-DBE4-20D1-337BA88EE12D}"/>
              </a:ext>
            </a:extLst>
          </p:cNvPr>
          <p:cNvSpPr txBox="1">
            <a:spLocks/>
          </p:cNvSpPr>
          <p:nvPr/>
        </p:nvSpPr>
        <p:spPr>
          <a:xfrm>
            <a:off x="30383348" y="1248243"/>
            <a:ext cx="4511161" cy="10469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1200"/>
              </a:spcAft>
            </a:pPr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Decoded Repairs</a:t>
            </a:r>
          </a:p>
        </p:txBody>
      </p:sp>
      <p:sp>
        <p:nvSpPr>
          <p:cNvPr id="86" name="Trapezoid 85">
            <a:extLst>
              <a:ext uri="{FF2B5EF4-FFF2-40B4-BE49-F238E27FC236}">
                <a16:creationId xmlns:a16="http://schemas.microsoft.com/office/drawing/2014/main" id="{E44F9779-1424-78C1-B5C0-5D5DC2DB8D75}"/>
              </a:ext>
            </a:extLst>
          </p:cNvPr>
          <p:cNvSpPr/>
          <p:nvPr/>
        </p:nvSpPr>
        <p:spPr>
          <a:xfrm rot="5400000">
            <a:off x="5418980" y="5155816"/>
            <a:ext cx="1806733" cy="710650"/>
          </a:xfrm>
          <a:prstGeom prst="trapezoid">
            <a:avLst>
              <a:gd name="adj" fmla="val 102326"/>
            </a:avLst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 descr="A diagram of a mathematical function&#10;&#10;Description automatically generated">
            <a:extLst>
              <a:ext uri="{FF2B5EF4-FFF2-40B4-BE49-F238E27FC236}">
                <a16:creationId xmlns:a16="http://schemas.microsoft.com/office/drawing/2014/main" id="{8E973D3F-349F-47ED-89B0-F1076C3618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0933" y="4856269"/>
            <a:ext cx="4395724" cy="175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06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</TotalTime>
  <Words>231</Words>
  <Application>Microsoft Macintosh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JetBrains Mono</vt:lpstr>
      <vt:lpstr>Linux Libertine</vt:lpstr>
      <vt:lpstr>Office Theme</vt:lpstr>
      <vt:lpstr>Syntax                                     CNF Grammar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Breandan Considine</dc:creator>
  <cp:lastModifiedBy>Breandan Considine</cp:lastModifiedBy>
  <cp:revision>3</cp:revision>
  <dcterms:created xsi:type="dcterms:W3CDTF">2024-07-10T18:32:28Z</dcterms:created>
  <dcterms:modified xsi:type="dcterms:W3CDTF">2024-07-10T22:14:20Z</dcterms:modified>
</cp:coreProperties>
</file>