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45"/>
  </p:normalViewPr>
  <p:slideViewPr>
    <p:cSldViewPr snapToGrid="0">
      <p:cViewPr>
        <p:scale>
          <a:sx n="38" d="100"/>
          <a:sy n="38" d="100"/>
        </p:scale>
        <p:origin x="1272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38B52C38-3797-0E36-76E8-5E0A2517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7156" y="1126640"/>
            <a:ext cx="1768408" cy="504668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E20AEF5-3E48-3179-C4FE-EAACD7D3A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2345239" y="2484769"/>
            <a:ext cx="4971364" cy="1915842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3451297" y="4442993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3464341" y="5500757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7" y="603894"/>
            <a:ext cx="12396520" cy="437152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-149943" y="1068426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26267" y="3820432"/>
            <a:ext cx="11631049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 edits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348059" y="5141669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2087307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4171994" y="4530346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4163922" y="5235343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3615288" y="4870688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3905325" y="5930741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5947802" y="5021116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5629745" y="1398708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7517806" y="1078302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9648517" y="958010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2404961">
            <a:off x="11973301" y="2172990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374242">
            <a:off x="11947572" y="4299255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C9876D-F5BC-404D-D5AD-9045061F1CEC}"/>
              </a:ext>
            </a:extLst>
          </p:cNvPr>
          <p:cNvSpPr txBox="1">
            <a:spLocks/>
          </p:cNvSpPr>
          <p:nvPr/>
        </p:nvSpPr>
        <p:spPr>
          <a:xfrm>
            <a:off x="13593231" y="575713"/>
            <a:ext cx="4054581" cy="753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∩</a:t>
            </a:r>
            <a:r>
              <a:rPr lang="en-US" sz="4500" u="sng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-grammar</a:t>
            </a: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A0FA97-AFA5-8C4E-574D-0F162544D0E5}"/>
              </a:ext>
            </a:extLst>
          </p:cNvPr>
          <p:cNvSpPr txBox="1">
            <a:spLocks/>
          </p:cNvSpPr>
          <p:nvPr/>
        </p:nvSpPr>
        <p:spPr>
          <a:xfrm>
            <a:off x="14004711" y="2094042"/>
            <a:ext cx="2419031" cy="1320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38C9ECB-734E-E133-0DDD-8789B3A07BB2}"/>
              </a:ext>
            </a:extLst>
          </p:cNvPr>
          <p:cNvSpPr txBox="1">
            <a:spLocks/>
          </p:cNvSpPr>
          <p:nvPr/>
        </p:nvSpPr>
        <p:spPr>
          <a:xfrm>
            <a:off x="13169070" y="4422407"/>
            <a:ext cx="3284059" cy="1846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B2A2720-A13A-A616-0889-8CD02F895A52}"/>
              </a:ext>
            </a:extLst>
          </p:cNvPr>
          <p:cNvSpPr txBox="1">
            <a:spLocks/>
          </p:cNvSpPr>
          <p:nvPr/>
        </p:nvSpPr>
        <p:spPr>
          <a:xfrm>
            <a:off x="16166202" y="3975501"/>
            <a:ext cx="2040560" cy="1475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18360154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4251815" y="568227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1DEF7-DFD5-6C51-7C41-409324F64913}"/>
              </a:ext>
            </a:extLst>
          </p:cNvPr>
          <p:cNvSpPr txBox="1"/>
          <p:nvPr/>
        </p:nvSpPr>
        <p:spPr>
          <a:xfrm>
            <a:off x="24426766" y="26618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A4DDAB-4015-D194-7129-1FD32D01E3AF}"/>
              </a:ext>
            </a:extLst>
          </p:cNvPr>
          <p:cNvSpPr txBox="1"/>
          <p:nvPr/>
        </p:nvSpPr>
        <p:spPr>
          <a:xfrm>
            <a:off x="24209994" y="32816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F154FA-C8D9-8D0F-75DC-C39023AAF9BF}"/>
              </a:ext>
            </a:extLst>
          </p:cNvPr>
          <p:cNvSpPr txBox="1"/>
          <p:nvPr/>
        </p:nvSpPr>
        <p:spPr>
          <a:xfrm>
            <a:off x="25118096" y="326667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D3F10C-8130-7BE1-8411-7028B4545A61}"/>
              </a:ext>
            </a:extLst>
          </p:cNvPr>
          <p:cNvSpPr txBox="1"/>
          <p:nvPr/>
        </p:nvSpPr>
        <p:spPr>
          <a:xfrm>
            <a:off x="25193666" y="44011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2229E-9E47-626E-FFF3-4AC5D4E47E7D}"/>
              </a:ext>
            </a:extLst>
          </p:cNvPr>
          <p:cNvSpPr txBox="1"/>
          <p:nvPr/>
        </p:nvSpPr>
        <p:spPr>
          <a:xfrm>
            <a:off x="24143585" y="44011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B51FC-757B-F1C7-46FC-5C0BD337B7B2}"/>
              </a:ext>
            </a:extLst>
          </p:cNvPr>
          <p:cNvSpPr txBox="1"/>
          <p:nvPr/>
        </p:nvSpPr>
        <p:spPr>
          <a:xfrm>
            <a:off x="24876403" y="50344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31040303" y="3116017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8908461D-FECC-A7C0-39DA-16C2B73F74B9}"/>
              </a:ext>
            </a:extLst>
          </p:cNvPr>
          <p:cNvSpPr txBox="1">
            <a:spLocks/>
          </p:cNvSpPr>
          <p:nvPr/>
        </p:nvSpPr>
        <p:spPr>
          <a:xfrm>
            <a:off x="20102054" y="570753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NFA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2252076" y="311704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2992360" y="2296906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2367891" y="1275137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Ranked repairs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4388066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274" y="4716909"/>
            <a:ext cx="4395724" cy="175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DFA99-9782-28ED-5C06-09EDB0624792}"/>
              </a:ext>
            </a:extLst>
          </p:cNvPr>
          <p:cNvSpPr/>
          <p:nvPr/>
        </p:nvSpPr>
        <p:spPr>
          <a:xfrm>
            <a:off x="3632183" y="629790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3419576" y="4519331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B2938E1-AEE5-B013-10B2-486FD7C6B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6554750" y="2452005"/>
            <a:ext cx="4971364" cy="19158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4DEDF2-107C-1F87-6F90-86A71DA99B3D}"/>
              </a:ext>
            </a:extLst>
          </p:cNvPr>
          <p:cNvSpPr txBox="1"/>
          <p:nvPr/>
        </p:nvSpPr>
        <p:spPr>
          <a:xfrm>
            <a:off x="28636277" y="26290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44865-F611-2574-907D-0E1B9E2652C6}"/>
              </a:ext>
            </a:extLst>
          </p:cNvPr>
          <p:cNvSpPr txBox="1"/>
          <p:nvPr/>
        </p:nvSpPr>
        <p:spPr>
          <a:xfrm>
            <a:off x="28419505" y="32488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D7C696-58A6-D896-FC68-244E5A2350A8}"/>
              </a:ext>
            </a:extLst>
          </p:cNvPr>
          <p:cNvSpPr txBox="1"/>
          <p:nvPr/>
        </p:nvSpPr>
        <p:spPr>
          <a:xfrm>
            <a:off x="29327607" y="323391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F92A0-DF43-2D3C-351E-FBBB86B6A456}"/>
              </a:ext>
            </a:extLst>
          </p:cNvPr>
          <p:cNvSpPr txBox="1"/>
          <p:nvPr/>
        </p:nvSpPr>
        <p:spPr>
          <a:xfrm>
            <a:off x="29403177" y="43684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92A84-3A3D-F5E7-410E-608E00B72059}"/>
              </a:ext>
            </a:extLst>
          </p:cNvPr>
          <p:cNvSpPr txBox="1"/>
          <p:nvPr/>
        </p:nvSpPr>
        <p:spPr>
          <a:xfrm>
            <a:off x="28353096" y="43684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9EF60-6640-7950-132B-B2961DDCFC72}"/>
              </a:ext>
            </a:extLst>
          </p:cNvPr>
          <p:cNvSpPr txBox="1"/>
          <p:nvPr/>
        </p:nvSpPr>
        <p:spPr>
          <a:xfrm>
            <a:off x="29085914" y="5001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EAE10-6F36-951E-8E2A-F64A63DAFDE1}"/>
              </a:ext>
            </a:extLst>
          </p:cNvPr>
          <p:cNvSpPr txBox="1"/>
          <p:nvPr/>
        </p:nvSpPr>
        <p:spPr>
          <a:xfrm>
            <a:off x="26132641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0B7A8A2-23EE-39F6-32DB-8911EC7C070C}"/>
              </a:ext>
            </a:extLst>
          </p:cNvPr>
          <p:cNvSpPr txBox="1">
            <a:spLocks/>
          </p:cNvSpPr>
          <p:nvPr/>
        </p:nvSpPr>
        <p:spPr>
          <a:xfrm>
            <a:off x="27967123" y="582625"/>
            <a:ext cx="219578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Decoder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5CD06CE-22DE-7085-F2F9-6668BAC8806D}"/>
              </a:ext>
            </a:extLst>
          </p:cNvPr>
          <p:cNvSpPr/>
          <p:nvPr/>
        </p:nvSpPr>
        <p:spPr>
          <a:xfrm>
            <a:off x="27533407" y="1650188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E4D8F49-4621-9D22-CBBF-8CBDFCF6BF20}"/>
              </a:ext>
            </a:extLst>
          </p:cNvPr>
          <p:cNvSpPr/>
          <p:nvPr/>
        </p:nvSpPr>
        <p:spPr>
          <a:xfrm flipH="1">
            <a:off x="29583750" y="1638636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1498FD-9CCA-FACF-2756-45C241BE9163}"/>
              </a:ext>
            </a:extLst>
          </p:cNvPr>
          <p:cNvSpPr/>
          <p:nvPr/>
        </p:nvSpPr>
        <p:spPr>
          <a:xfrm>
            <a:off x="28835287" y="1593410"/>
            <a:ext cx="545183" cy="2390115"/>
          </a:xfrm>
          <a:custGeom>
            <a:avLst/>
            <a:gdLst>
              <a:gd name="connsiteX0" fmla="*/ 543208 w 545183"/>
              <a:gd name="connsiteY0" fmla="*/ 0 h 2390115"/>
              <a:gd name="connsiteX1" fmla="*/ 461727 w 545183"/>
              <a:gd name="connsiteY1" fmla="*/ 1792586 h 2390115"/>
              <a:gd name="connsiteX2" fmla="*/ 0 w 545183"/>
              <a:gd name="connsiteY2" fmla="*/ 2390115 h 23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83" h="2390115">
                <a:moveTo>
                  <a:pt x="543208" y="0"/>
                </a:moveTo>
                <a:cubicBezTo>
                  <a:pt x="547735" y="697117"/>
                  <a:pt x="552262" y="1394234"/>
                  <a:pt x="461727" y="1792586"/>
                </a:cubicBezTo>
                <a:cubicBezTo>
                  <a:pt x="371192" y="2190939"/>
                  <a:pt x="185596" y="2290527"/>
                  <a:pt x="0" y="239011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236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14</cp:revision>
  <dcterms:created xsi:type="dcterms:W3CDTF">2024-07-10T18:32:28Z</dcterms:created>
  <dcterms:modified xsi:type="dcterms:W3CDTF">2024-07-12T01:36:17Z</dcterms:modified>
</cp:coreProperties>
</file>