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4659"/>
  </p:normalViewPr>
  <p:slideViewPr>
    <p:cSldViewPr snapToGrid="0" snapToObjects="1">
      <p:cViewPr>
        <p:scale>
          <a:sx n="110" d="100"/>
          <a:sy n="110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034-E837-C248-8E4F-93CEAFEB2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F8D43-6AB8-8747-972E-E651625A7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D7F0-46F0-4E45-8E08-B4B94554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479B9-E064-B94D-AB6E-7493E6DB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3767-13F0-3147-ACFD-B1B52562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4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2224-7FE3-6546-9AA6-5FE17E55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BA77D-628D-8C42-8861-8F72FFA95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B1458-4447-504C-AAA3-FF7C16A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9153-8F2E-F340-8E58-B9D5E6C2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1106-3DAD-6644-AE68-72903CF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E9BC4-66D2-244D-BAE4-EAE7BD0BC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AD880-2F61-0B46-892C-925D8737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0A5F-F44C-6F4D-B2C0-B85E7357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5B4F-52D1-0D49-B578-C424556B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2A35-A225-6F4F-81E6-A9E56EB6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08F4-1F00-574C-B7D9-0B59A33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B6C3-64CF-AC44-ADA6-C93B35B4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007F-C5FD-B249-80C4-4CE84C4F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070C-D029-7440-858E-6BEB0E9A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DF975-4A8C-5C41-B7AC-89067FBA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4195-059E-BC47-AF79-C00E95DF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840D-1F25-BE4B-A94A-0E89B7BE8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356-FF1A-C84A-A55A-91625C3A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F26E3-837D-EE40-93AF-5A9ED69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13059-F4E9-3B43-81B8-52364D70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690A-5E24-B14C-BD7A-7C8E2D13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27C1-8A28-6A4C-B94C-5FF5B140D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27CD-4B39-1440-86C5-587D9C93E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7DE7A-F507-A145-B075-717A554B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0CBB6-DF6E-6540-863E-7303511D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03DFA-94D5-8648-8D60-F271B18E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A0A5-7EC7-1E47-8002-DBE5A3C2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CACAB-CA7A-9F4F-BE37-F63CAEE27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832D4-77C5-504C-8659-C80012D76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09AD0-106D-8D4C-90D0-59E21FEB1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1309E-4BF7-5C4F-B8A9-CB7DA124A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3B606-C6A1-D94C-99B1-85D04AC4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A1128-E709-C448-87FA-EA48B353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C0CA2-BE9D-D241-9E63-45B8DC0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8CF7-3EFE-AC4C-8980-1C17BA93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0709-D77F-1A45-A883-4A461339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255BF-68C5-A649-828C-135E83B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0E4E1-3DF1-C147-8E6F-15C119CF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4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484DC-0185-1B4E-8DEF-EE8D4E49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515E9-B7D9-814A-90C1-F29985E0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61E2C-E9D2-0B41-8103-D5DD002C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CBDC-EB17-694A-ACD6-4AFC0E74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66AF-5904-1348-AB3D-FC03D274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D3091-4098-C445-860B-EEB034576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3A90-76BC-884D-B821-CF51FB80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8EED6-6450-AA40-8943-63E7D98E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B2A7-403C-4940-A118-C1E1781C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8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B5DD-D874-3D43-9FDF-2B1BAC5F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022C6-683D-E44D-9F20-25E39E2EB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1816E-FF4E-1D4B-8086-D32E7EA17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C810E-4000-064F-8560-80AC48F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F64AD-C36A-7E41-BB3F-ECB98FE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6E4D-C260-0047-9FA9-72DDE9AB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30D58-BAFF-6541-8E16-ED198F45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15E2-51D4-E74F-ADA2-D67E6D6A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4054-535B-C34F-BC34-A0A3FD39D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43D6-CAA3-0448-A70D-1EAA2E9D070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102AF-C246-1C47-A24B-4DCF92DC7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0ABF-2FDF-FF48-924F-B6F0C9C31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73D9-2828-904E-8080-083C29840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A5F048-8C36-ED40-9508-ADE03BE9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43" y="488005"/>
            <a:ext cx="9193045" cy="5881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E31D50-3D24-8044-845B-B07C33933C0E}"/>
              </a:ext>
            </a:extLst>
          </p:cNvPr>
          <p:cNvSpPr/>
          <p:nvPr/>
        </p:nvSpPr>
        <p:spPr>
          <a:xfrm>
            <a:off x="1223943" y="2285999"/>
            <a:ext cx="364210" cy="340243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E0B906-3F14-3D4F-A514-1B865D6B7428}"/>
              </a:ext>
            </a:extLst>
          </p:cNvPr>
          <p:cNvSpPr/>
          <p:nvPr/>
        </p:nvSpPr>
        <p:spPr>
          <a:xfrm>
            <a:off x="1588153" y="675715"/>
            <a:ext cx="2882994" cy="2699497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14BAC-B796-3B44-B377-0F86443AE3D1}"/>
              </a:ext>
            </a:extLst>
          </p:cNvPr>
          <p:cNvSpPr/>
          <p:nvPr/>
        </p:nvSpPr>
        <p:spPr>
          <a:xfrm>
            <a:off x="1588153" y="3375213"/>
            <a:ext cx="2882994" cy="1512794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65744-FFCC-594B-BEB0-38D9883BF13C}"/>
              </a:ext>
            </a:extLst>
          </p:cNvPr>
          <p:cNvSpPr/>
          <p:nvPr/>
        </p:nvSpPr>
        <p:spPr>
          <a:xfrm>
            <a:off x="1588153" y="4883811"/>
            <a:ext cx="2882994" cy="1298474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668B6-C83D-D74A-B97C-47155D858FC9}"/>
              </a:ext>
            </a:extLst>
          </p:cNvPr>
          <p:cNvSpPr/>
          <p:nvPr/>
        </p:nvSpPr>
        <p:spPr>
          <a:xfrm>
            <a:off x="1222543" y="6182285"/>
            <a:ext cx="2236583" cy="171342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3510E-3019-7D4D-9815-BAD65DDFFA9E}"/>
              </a:ext>
            </a:extLst>
          </p:cNvPr>
          <p:cNvSpPr/>
          <p:nvPr/>
        </p:nvSpPr>
        <p:spPr>
          <a:xfrm>
            <a:off x="9505507" y="6182285"/>
            <a:ext cx="625180" cy="187710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1DDC9-A932-FD49-9BC8-0F900456334D}"/>
              </a:ext>
            </a:extLst>
          </p:cNvPr>
          <p:cNvSpPr/>
          <p:nvPr/>
        </p:nvSpPr>
        <p:spPr>
          <a:xfrm>
            <a:off x="4471146" y="675714"/>
            <a:ext cx="5944441" cy="2699497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13292D-0BCC-7B42-93A3-B56899C0CE85}"/>
              </a:ext>
            </a:extLst>
          </p:cNvPr>
          <p:cNvSpPr/>
          <p:nvPr/>
        </p:nvSpPr>
        <p:spPr>
          <a:xfrm>
            <a:off x="4471145" y="3375211"/>
            <a:ext cx="5944441" cy="2807074"/>
          </a:xfrm>
          <a:prstGeom prst="rect">
            <a:avLst/>
          </a:prstGeom>
          <a:noFill/>
          <a:ln w="1905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ctagon 15">
            <a:extLst>
              <a:ext uri="{FF2B5EF4-FFF2-40B4-BE49-F238E27FC236}">
                <a16:creationId xmlns:a16="http://schemas.microsoft.com/office/drawing/2014/main" id="{8F3A7ED7-F988-3C42-8C3E-8BD77FF18B14}"/>
              </a:ext>
            </a:extLst>
          </p:cNvPr>
          <p:cNvSpPr/>
          <p:nvPr/>
        </p:nvSpPr>
        <p:spPr>
          <a:xfrm>
            <a:off x="754710" y="2285999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ctagon 16">
            <a:extLst>
              <a:ext uri="{FF2B5EF4-FFF2-40B4-BE49-F238E27FC236}">
                <a16:creationId xmlns:a16="http://schemas.microsoft.com/office/drawing/2014/main" id="{CF93D83C-D57E-FF4A-899C-D204ECCE0D00}"/>
              </a:ext>
            </a:extLst>
          </p:cNvPr>
          <p:cNvSpPr/>
          <p:nvPr/>
        </p:nvSpPr>
        <p:spPr>
          <a:xfrm>
            <a:off x="3034429" y="2263709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ctagon 17">
            <a:extLst>
              <a:ext uri="{FF2B5EF4-FFF2-40B4-BE49-F238E27FC236}">
                <a16:creationId xmlns:a16="http://schemas.microsoft.com/office/drawing/2014/main" id="{946A918E-F8EE-6F40-9E15-048E3BE0D1CF}"/>
              </a:ext>
            </a:extLst>
          </p:cNvPr>
          <p:cNvSpPr/>
          <p:nvPr/>
        </p:nvSpPr>
        <p:spPr>
          <a:xfrm>
            <a:off x="8071346" y="2263708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Octagon 18">
            <a:extLst>
              <a:ext uri="{FF2B5EF4-FFF2-40B4-BE49-F238E27FC236}">
                <a16:creationId xmlns:a16="http://schemas.microsoft.com/office/drawing/2014/main" id="{BD089659-D13B-924B-9EAB-C6CF74210547}"/>
              </a:ext>
            </a:extLst>
          </p:cNvPr>
          <p:cNvSpPr/>
          <p:nvPr/>
        </p:nvSpPr>
        <p:spPr>
          <a:xfrm>
            <a:off x="3034429" y="4146121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Octagon 19">
            <a:extLst>
              <a:ext uri="{FF2B5EF4-FFF2-40B4-BE49-F238E27FC236}">
                <a16:creationId xmlns:a16="http://schemas.microsoft.com/office/drawing/2014/main" id="{B5A32C2E-4FEF-FF4B-9E40-D6E50B39B121}"/>
              </a:ext>
            </a:extLst>
          </p:cNvPr>
          <p:cNvSpPr/>
          <p:nvPr/>
        </p:nvSpPr>
        <p:spPr>
          <a:xfrm>
            <a:off x="8071345" y="4152098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ctagon 20">
            <a:extLst>
              <a:ext uri="{FF2B5EF4-FFF2-40B4-BE49-F238E27FC236}">
                <a16:creationId xmlns:a16="http://schemas.microsoft.com/office/drawing/2014/main" id="{1731E1B3-E4F2-A246-BADE-2C282B49133A}"/>
              </a:ext>
            </a:extLst>
          </p:cNvPr>
          <p:cNvSpPr/>
          <p:nvPr/>
        </p:nvSpPr>
        <p:spPr>
          <a:xfrm>
            <a:off x="3034429" y="5480312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ctagon 21">
            <a:extLst>
              <a:ext uri="{FF2B5EF4-FFF2-40B4-BE49-F238E27FC236}">
                <a16:creationId xmlns:a16="http://schemas.microsoft.com/office/drawing/2014/main" id="{5A25C14A-8219-6F46-B125-664D5A1204A7}"/>
              </a:ext>
            </a:extLst>
          </p:cNvPr>
          <p:cNvSpPr/>
          <p:nvPr/>
        </p:nvSpPr>
        <p:spPr>
          <a:xfrm>
            <a:off x="2158728" y="6397549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3" name="Octagon 22">
            <a:extLst>
              <a:ext uri="{FF2B5EF4-FFF2-40B4-BE49-F238E27FC236}">
                <a16:creationId xmlns:a16="http://schemas.microsoft.com/office/drawing/2014/main" id="{8291887F-0EAB-134E-9E25-E2B322362851}"/>
              </a:ext>
            </a:extLst>
          </p:cNvPr>
          <p:cNvSpPr/>
          <p:nvPr/>
        </p:nvSpPr>
        <p:spPr>
          <a:xfrm>
            <a:off x="9635991" y="6398860"/>
            <a:ext cx="364211" cy="357205"/>
          </a:xfrm>
          <a:prstGeom prst="oc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0556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Masci, Paolo M. (LARC-D320)[NATIONAL INSTITUTE OF AEROSPACE]</dc:creator>
  <cp:lastModifiedBy>Masci, Paolo M. (LARC-D320)[NATIONAL INSTITUTE OF AEROSPACE]</cp:lastModifiedBy>
  <cp:revision>4</cp:revision>
  <dcterms:created xsi:type="dcterms:W3CDTF">2020-09-23T16:29:58Z</dcterms:created>
  <dcterms:modified xsi:type="dcterms:W3CDTF">2020-09-23T18:51:46Z</dcterms:modified>
</cp:coreProperties>
</file>