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7D1AF-9C0B-496F-BF30-27731703BC0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1D06B9-C309-486C-9761-7E51997D85FA}">
      <dgm:prSet custT="1"/>
      <dgm:spPr/>
      <dgm:t>
        <a:bodyPr/>
        <a:lstStyle/>
        <a:p>
          <a:r>
            <a:rPr lang="en-US" sz="1600" b="1" i="0" baseline="0">
              <a:latin typeface="Product Sans" panose="020B0403030502040203" pitchFamily="34" charset="0"/>
            </a:rPr>
            <a:t>Email Phishing:</a:t>
          </a:r>
          <a:r>
            <a:rPr lang="en-US" sz="1600" b="0" i="0" baseline="0">
              <a:latin typeface="Product Sans" panose="020B0403030502040203" pitchFamily="34" charset="0"/>
            </a:rPr>
            <a:t> Mass emails sent to deceive recipients.</a:t>
          </a:r>
          <a:endParaRPr lang="en-US" sz="1600">
            <a:latin typeface="Product Sans" panose="020B0403030502040203" pitchFamily="34" charset="0"/>
          </a:endParaRPr>
        </a:p>
      </dgm:t>
    </dgm:pt>
    <dgm:pt modelId="{105C52E0-E615-4099-BA22-D2B858449404}" type="parTrans" cxnId="{6B1B0EFF-1EBE-481E-BB9B-9865E3D014E6}">
      <dgm:prSet/>
      <dgm:spPr/>
      <dgm:t>
        <a:bodyPr/>
        <a:lstStyle/>
        <a:p>
          <a:endParaRPr lang="en-US"/>
        </a:p>
      </dgm:t>
    </dgm:pt>
    <dgm:pt modelId="{658D3CFD-A50F-4346-B4B2-8C18EDBB16F0}" type="sibTrans" cxnId="{6B1B0EFF-1EBE-481E-BB9B-9865E3D014E6}">
      <dgm:prSet/>
      <dgm:spPr/>
      <dgm:t>
        <a:bodyPr/>
        <a:lstStyle/>
        <a:p>
          <a:endParaRPr lang="en-US"/>
        </a:p>
      </dgm:t>
    </dgm:pt>
    <dgm:pt modelId="{D60B1F4A-BAF7-4EF5-879E-B4860E4A9873}">
      <dgm:prSet custT="1"/>
      <dgm:spPr/>
      <dgm:t>
        <a:bodyPr/>
        <a:lstStyle/>
        <a:p>
          <a:r>
            <a:rPr lang="en-US" sz="1600" b="1" i="0" baseline="0">
              <a:latin typeface="Product Sans" panose="020B0403030502040203" pitchFamily="34" charset="0"/>
            </a:rPr>
            <a:t>Spear Phishing:</a:t>
          </a:r>
          <a:r>
            <a:rPr lang="en-US" sz="1600" b="0" i="0" baseline="0">
              <a:latin typeface="Product Sans" panose="020B0403030502040203" pitchFamily="34" charset="0"/>
            </a:rPr>
            <a:t> Targeted attacks on specific individuals.</a:t>
          </a:r>
          <a:endParaRPr lang="en-US" sz="1600">
            <a:latin typeface="Product Sans" panose="020B0403030502040203" pitchFamily="34" charset="0"/>
          </a:endParaRPr>
        </a:p>
      </dgm:t>
    </dgm:pt>
    <dgm:pt modelId="{D251BD62-375D-4E90-BDB8-BC278A726B3C}" type="parTrans" cxnId="{C20C2242-DCA0-4EFF-A548-CBDECB70EDE4}">
      <dgm:prSet/>
      <dgm:spPr/>
      <dgm:t>
        <a:bodyPr/>
        <a:lstStyle/>
        <a:p>
          <a:endParaRPr lang="en-US"/>
        </a:p>
      </dgm:t>
    </dgm:pt>
    <dgm:pt modelId="{13512953-D50B-4DF8-BF53-ED570D5D1C4A}" type="sibTrans" cxnId="{C20C2242-DCA0-4EFF-A548-CBDECB70EDE4}">
      <dgm:prSet/>
      <dgm:spPr/>
      <dgm:t>
        <a:bodyPr/>
        <a:lstStyle/>
        <a:p>
          <a:endParaRPr lang="en-US"/>
        </a:p>
      </dgm:t>
    </dgm:pt>
    <dgm:pt modelId="{E5E2A672-DB79-4126-88C7-0A811918B6ED}">
      <dgm:prSet custT="1"/>
      <dgm:spPr/>
      <dgm:t>
        <a:bodyPr/>
        <a:lstStyle/>
        <a:p>
          <a:r>
            <a:rPr lang="en-US" sz="1600" b="1" i="0" baseline="0">
              <a:latin typeface="Product Sans" panose="020B0403030502040203" pitchFamily="34" charset="0"/>
            </a:rPr>
            <a:t>Whaling:</a:t>
          </a:r>
          <a:r>
            <a:rPr lang="en-US" sz="1600" b="0" i="0" baseline="0">
              <a:latin typeface="Product Sans" panose="020B0403030502040203" pitchFamily="34" charset="0"/>
            </a:rPr>
            <a:t> Attacks on high-profile targets like executives.</a:t>
          </a:r>
          <a:endParaRPr lang="en-US" sz="1600">
            <a:latin typeface="Product Sans" panose="020B0403030502040203" pitchFamily="34" charset="0"/>
          </a:endParaRPr>
        </a:p>
      </dgm:t>
    </dgm:pt>
    <dgm:pt modelId="{4B368B87-075D-4310-81FB-58FFE00A5DDA}" type="parTrans" cxnId="{E979DF20-3286-441C-B0D4-2D63E3F81445}">
      <dgm:prSet/>
      <dgm:spPr/>
      <dgm:t>
        <a:bodyPr/>
        <a:lstStyle/>
        <a:p>
          <a:endParaRPr lang="en-US"/>
        </a:p>
      </dgm:t>
    </dgm:pt>
    <dgm:pt modelId="{3EC18A79-9EE6-4D6B-B92F-FEB419BCB59E}" type="sibTrans" cxnId="{E979DF20-3286-441C-B0D4-2D63E3F81445}">
      <dgm:prSet/>
      <dgm:spPr/>
      <dgm:t>
        <a:bodyPr/>
        <a:lstStyle/>
        <a:p>
          <a:endParaRPr lang="en-US"/>
        </a:p>
      </dgm:t>
    </dgm:pt>
    <dgm:pt modelId="{BB8EEE31-02CB-47A6-838C-3C7952F4101A}">
      <dgm:prSet custT="1"/>
      <dgm:spPr/>
      <dgm:t>
        <a:bodyPr/>
        <a:lstStyle/>
        <a:p>
          <a:r>
            <a:rPr lang="en-US" sz="1600" b="1" i="0" baseline="0">
              <a:latin typeface="Product Sans" panose="020B0403030502040203" pitchFamily="34" charset="0"/>
            </a:rPr>
            <a:t>Vishing:</a:t>
          </a:r>
          <a:r>
            <a:rPr lang="en-US" sz="1600" b="0" i="0" baseline="0">
              <a:latin typeface="Product Sans" panose="020B0403030502040203" pitchFamily="34" charset="0"/>
            </a:rPr>
            <a:t> Voice phishing over phone calls.</a:t>
          </a:r>
          <a:endParaRPr lang="en-US" sz="1600">
            <a:latin typeface="Product Sans" panose="020B0403030502040203" pitchFamily="34" charset="0"/>
          </a:endParaRPr>
        </a:p>
      </dgm:t>
    </dgm:pt>
    <dgm:pt modelId="{2931E7F7-3135-4C8A-9731-3BE084980075}" type="parTrans" cxnId="{435D244C-10F9-46F4-92EA-020DB44F8E9C}">
      <dgm:prSet/>
      <dgm:spPr/>
      <dgm:t>
        <a:bodyPr/>
        <a:lstStyle/>
        <a:p>
          <a:endParaRPr lang="en-US"/>
        </a:p>
      </dgm:t>
    </dgm:pt>
    <dgm:pt modelId="{BEA52029-584D-411C-96D3-1F1472A8D587}" type="sibTrans" cxnId="{435D244C-10F9-46F4-92EA-020DB44F8E9C}">
      <dgm:prSet/>
      <dgm:spPr/>
      <dgm:t>
        <a:bodyPr/>
        <a:lstStyle/>
        <a:p>
          <a:endParaRPr lang="en-US"/>
        </a:p>
      </dgm:t>
    </dgm:pt>
    <dgm:pt modelId="{8C195065-4628-4263-9D37-EB9DC44BA67F}">
      <dgm:prSet custT="1"/>
      <dgm:spPr/>
      <dgm:t>
        <a:bodyPr/>
        <a:lstStyle/>
        <a:p>
          <a:r>
            <a:rPr lang="en-US" sz="1600" b="1" i="0" baseline="0">
              <a:latin typeface="Product Sans" panose="020B0403030502040203" pitchFamily="34" charset="0"/>
            </a:rPr>
            <a:t>Smishing:</a:t>
          </a:r>
          <a:r>
            <a:rPr lang="en-US" sz="1600" b="0" i="0" baseline="0">
              <a:latin typeface="Product Sans" panose="020B0403030502040203" pitchFamily="34" charset="0"/>
            </a:rPr>
            <a:t> SMS phishing via text messages. </a:t>
          </a:r>
          <a:endParaRPr lang="en-US" sz="1600">
            <a:latin typeface="Product Sans" panose="020B0403030502040203" pitchFamily="34" charset="0"/>
          </a:endParaRPr>
        </a:p>
      </dgm:t>
    </dgm:pt>
    <dgm:pt modelId="{11437BD7-0DD1-48AD-B6F8-5776AAB5203E}" type="parTrans" cxnId="{E2B20B85-877D-4231-9DDE-97C7E3FDF4E7}">
      <dgm:prSet/>
      <dgm:spPr/>
      <dgm:t>
        <a:bodyPr/>
        <a:lstStyle/>
        <a:p>
          <a:endParaRPr lang="en-US"/>
        </a:p>
      </dgm:t>
    </dgm:pt>
    <dgm:pt modelId="{F19D7BFA-B414-4FD9-99E3-8FA1D0BC92BE}" type="sibTrans" cxnId="{E2B20B85-877D-4231-9DDE-97C7E3FDF4E7}">
      <dgm:prSet/>
      <dgm:spPr/>
      <dgm:t>
        <a:bodyPr/>
        <a:lstStyle/>
        <a:p>
          <a:endParaRPr lang="en-US"/>
        </a:p>
      </dgm:t>
    </dgm:pt>
    <dgm:pt modelId="{5D8B9BF0-3D75-4C9B-9DD6-B03E3C8FF4A7}" type="pres">
      <dgm:prSet presAssocID="{6487D1AF-9C0B-496F-BF30-27731703BC05}" presName="root" presStyleCnt="0">
        <dgm:presLayoutVars>
          <dgm:dir/>
          <dgm:resizeHandles val="exact"/>
        </dgm:presLayoutVars>
      </dgm:prSet>
      <dgm:spPr/>
    </dgm:pt>
    <dgm:pt modelId="{FC3AEBB8-CD36-4500-A585-86A82B289A10}" type="pres">
      <dgm:prSet presAssocID="{8F1D06B9-C309-486C-9761-7E51997D85FA}" presName="compNode" presStyleCnt="0"/>
      <dgm:spPr/>
    </dgm:pt>
    <dgm:pt modelId="{16CEB029-65C0-4825-B5DF-4CF64DD9FDD4}" type="pres">
      <dgm:prSet presAssocID="{8F1D06B9-C309-486C-9761-7E51997D85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9179DA1-6919-4EC0-B480-1B5404C057A5}" type="pres">
      <dgm:prSet presAssocID="{8F1D06B9-C309-486C-9761-7E51997D85FA}" presName="spaceRect" presStyleCnt="0"/>
      <dgm:spPr/>
    </dgm:pt>
    <dgm:pt modelId="{36B23CFB-8DBD-4792-A170-178939B4CFBB}" type="pres">
      <dgm:prSet presAssocID="{8F1D06B9-C309-486C-9761-7E51997D85FA}" presName="textRect" presStyleLbl="revTx" presStyleIdx="0" presStyleCnt="5">
        <dgm:presLayoutVars>
          <dgm:chMax val="1"/>
          <dgm:chPref val="1"/>
        </dgm:presLayoutVars>
      </dgm:prSet>
      <dgm:spPr/>
    </dgm:pt>
    <dgm:pt modelId="{55D95698-EC67-4641-A8F2-0578E574D082}" type="pres">
      <dgm:prSet presAssocID="{658D3CFD-A50F-4346-B4B2-8C18EDBB16F0}" presName="sibTrans" presStyleCnt="0"/>
      <dgm:spPr/>
    </dgm:pt>
    <dgm:pt modelId="{1F6C134C-C7F5-47AB-AA14-1ACA3BE4C379}" type="pres">
      <dgm:prSet presAssocID="{D60B1F4A-BAF7-4EF5-879E-B4860E4A9873}" presName="compNode" presStyleCnt="0"/>
      <dgm:spPr/>
    </dgm:pt>
    <dgm:pt modelId="{15779C32-730F-4E75-8E7B-E4E46B9CB000}" type="pres">
      <dgm:prSet presAssocID="{D60B1F4A-BAF7-4EF5-879E-B4860E4A98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tle"/>
        </a:ext>
      </dgm:extLst>
    </dgm:pt>
    <dgm:pt modelId="{6EDA215E-19A5-4017-96C6-ED1E2987C6BA}" type="pres">
      <dgm:prSet presAssocID="{D60B1F4A-BAF7-4EF5-879E-B4860E4A9873}" presName="spaceRect" presStyleCnt="0"/>
      <dgm:spPr/>
    </dgm:pt>
    <dgm:pt modelId="{2B8F9375-C18D-407B-BA75-778DC15EE9AF}" type="pres">
      <dgm:prSet presAssocID="{D60B1F4A-BAF7-4EF5-879E-B4860E4A9873}" presName="textRect" presStyleLbl="revTx" presStyleIdx="1" presStyleCnt="5">
        <dgm:presLayoutVars>
          <dgm:chMax val="1"/>
          <dgm:chPref val="1"/>
        </dgm:presLayoutVars>
      </dgm:prSet>
      <dgm:spPr/>
    </dgm:pt>
    <dgm:pt modelId="{D8E8EECD-5CDD-467E-B381-2813BAA6C6D2}" type="pres">
      <dgm:prSet presAssocID="{13512953-D50B-4DF8-BF53-ED570D5D1C4A}" presName="sibTrans" presStyleCnt="0"/>
      <dgm:spPr/>
    </dgm:pt>
    <dgm:pt modelId="{1BD2C118-15DE-4FE5-9125-8E2D0C2C6A47}" type="pres">
      <dgm:prSet presAssocID="{E5E2A672-DB79-4126-88C7-0A811918B6ED}" presName="compNode" presStyleCnt="0"/>
      <dgm:spPr/>
    </dgm:pt>
    <dgm:pt modelId="{EE9B0A5A-312D-4CB3-AB4F-92570B61F7EC}" type="pres">
      <dgm:prSet presAssocID="{E5E2A672-DB79-4126-88C7-0A811918B6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33EC4D33-CFDC-4A77-8935-7D6257C7D72E}" type="pres">
      <dgm:prSet presAssocID="{E5E2A672-DB79-4126-88C7-0A811918B6ED}" presName="spaceRect" presStyleCnt="0"/>
      <dgm:spPr/>
    </dgm:pt>
    <dgm:pt modelId="{6B9AA477-4289-4286-AF80-D4357D385BB3}" type="pres">
      <dgm:prSet presAssocID="{E5E2A672-DB79-4126-88C7-0A811918B6ED}" presName="textRect" presStyleLbl="revTx" presStyleIdx="2" presStyleCnt="5">
        <dgm:presLayoutVars>
          <dgm:chMax val="1"/>
          <dgm:chPref val="1"/>
        </dgm:presLayoutVars>
      </dgm:prSet>
      <dgm:spPr/>
    </dgm:pt>
    <dgm:pt modelId="{A60C4D37-D853-4DB9-8CB0-1E5F55133E2C}" type="pres">
      <dgm:prSet presAssocID="{3EC18A79-9EE6-4D6B-B92F-FEB419BCB59E}" presName="sibTrans" presStyleCnt="0"/>
      <dgm:spPr/>
    </dgm:pt>
    <dgm:pt modelId="{10C0FBE9-5C11-4FC9-AEE8-995C1BD41D2C}" type="pres">
      <dgm:prSet presAssocID="{BB8EEE31-02CB-47A6-838C-3C7952F4101A}" presName="compNode" presStyleCnt="0"/>
      <dgm:spPr/>
    </dgm:pt>
    <dgm:pt modelId="{6E6C4171-4C80-473E-9130-C7E88B8BD429}" type="pres">
      <dgm:prSet presAssocID="{BB8EEE31-02CB-47A6-838C-3C7952F410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FF1C69B-44F6-486B-8EDC-F2597C496B42}" type="pres">
      <dgm:prSet presAssocID="{BB8EEE31-02CB-47A6-838C-3C7952F4101A}" presName="spaceRect" presStyleCnt="0"/>
      <dgm:spPr/>
    </dgm:pt>
    <dgm:pt modelId="{4804F8EA-501E-4DFF-9665-7B57DF898258}" type="pres">
      <dgm:prSet presAssocID="{BB8EEE31-02CB-47A6-838C-3C7952F4101A}" presName="textRect" presStyleLbl="revTx" presStyleIdx="3" presStyleCnt="5">
        <dgm:presLayoutVars>
          <dgm:chMax val="1"/>
          <dgm:chPref val="1"/>
        </dgm:presLayoutVars>
      </dgm:prSet>
      <dgm:spPr/>
    </dgm:pt>
    <dgm:pt modelId="{6F5134B3-7F43-42B6-B5F4-8B9DA75FB2FB}" type="pres">
      <dgm:prSet presAssocID="{BEA52029-584D-411C-96D3-1F1472A8D587}" presName="sibTrans" presStyleCnt="0"/>
      <dgm:spPr/>
    </dgm:pt>
    <dgm:pt modelId="{89156BAA-6BF6-476E-8507-F611BE525BF3}" type="pres">
      <dgm:prSet presAssocID="{8C195065-4628-4263-9D37-EB9DC44BA67F}" presName="compNode" presStyleCnt="0"/>
      <dgm:spPr/>
    </dgm:pt>
    <dgm:pt modelId="{A2427977-D836-4044-ADE2-3D5B9715C474}" type="pres">
      <dgm:prSet presAssocID="{8C195065-4628-4263-9D37-EB9DC44BA6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845D209-84DB-47EC-BF05-74970E2DE742}" type="pres">
      <dgm:prSet presAssocID="{8C195065-4628-4263-9D37-EB9DC44BA67F}" presName="spaceRect" presStyleCnt="0"/>
      <dgm:spPr/>
    </dgm:pt>
    <dgm:pt modelId="{DD78ADC3-852D-43F3-8794-8E561D162E64}" type="pres">
      <dgm:prSet presAssocID="{8C195065-4628-4263-9D37-EB9DC44BA67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979DF20-3286-441C-B0D4-2D63E3F81445}" srcId="{6487D1AF-9C0B-496F-BF30-27731703BC05}" destId="{E5E2A672-DB79-4126-88C7-0A811918B6ED}" srcOrd="2" destOrd="0" parTransId="{4B368B87-075D-4310-81FB-58FFE00A5DDA}" sibTransId="{3EC18A79-9EE6-4D6B-B92F-FEB419BCB59E}"/>
    <dgm:cxn modelId="{C20C2242-DCA0-4EFF-A548-CBDECB70EDE4}" srcId="{6487D1AF-9C0B-496F-BF30-27731703BC05}" destId="{D60B1F4A-BAF7-4EF5-879E-B4860E4A9873}" srcOrd="1" destOrd="0" parTransId="{D251BD62-375D-4E90-BDB8-BC278A726B3C}" sibTransId="{13512953-D50B-4DF8-BF53-ED570D5D1C4A}"/>
    <dgm:cxn modelId="{435D244C-10F9-46F4-92EA-020DB44F8E9C}" srcId="{6487D1AF-9C0B-496F-BF30-27731703BC05}" destId="{BB8EEE31-02CB-47A6-838C-3C7952F4101A}" srcOrd="3" destOrd="0" parTransId="{2931E7F7-3135-4C8A-9731-3BE084980075}" sibTransId="{BEA52029-584D-411C-96D3-1F1472A8D587}"/>
    <dgm:cxn modelId="{1B7A1C4F-22EA-4267-A78E-74E7BD4F510C}" type="presOf" srcId="{8F1D06B9-C309-486C-9761-7E51997D85FA}" destId="{36B23CFB-8DBD-4792-A170-178939B4CFBB}" srcOrd="0" destOrd="0" presId="urn:microsoft.com/office/officeart/2018/2/layout/IconLabelList"/>
    <dgm:cxn modelId="{4A9F2D7D-3941-4C6D-B9F7-6C76814D7611}" type="presOf" srcId="{8C195065-4628-4263-9D37-EB9DC44BA67F}" destId="{DD78ADC3-852D-43F3-8794-8E561D162E64}" srcOrd="0" destOrd="0" presId="urn:microsoft.com/office/officeart/2018/2/layout/IconLabelList"/>
    <dgm:cxn modelId="{E2B20B85-877D-4231-9DDE-97C7E3FDF4E7}" srcId="{6487D1AF-9C0B-496F-BF30-27731703BC05}" destId="{8C195065-4628-4263-9D37-EB9DC44BA67F}" srcOrd="4" destOrd="0" parTransId="{11437BD7-0DD1-48AD-B6F8-5776AAB5203E}" sibTransId="{F19D7BFA-B414-4FD9-99E3-8FA1D0BC92BE}"/>
    <dgm:cxn modelId="{3220598F-FFAC-48E0-B3A6-E2C1998CC802}" type="presOf" srcId="{6487D1AF-9C0B-496F-BF30-27731703BC05}" destId="{5D8B9BF0-3D75-4C9B-9DD6-B03E3C8FF4A7}" srcOrd="0" destOrd="0" presId="urn:microsoft.com/office/officeart/2018/2/layout/IconLabelList"/>
    <dgm:cxn modelId="{A0B2BEC1-C8B8-4465-80B2-A3F52DCB2BDC}" type="presOf" srcId="{BB8EEE31-02CB-47A6-838C-3C7952F4101A}" destId="{4804F8EA-501E-4DFF-9665-7B57DF898258}" srcOrd="0" destOrd="0" presId="urn:microsoft.com/office/officeart/2018/2/layout/IconLabelList"/>
    <dgm:cxn modelId="{C5B925C2-CE18-4EC9-AEC1-F61EF3AE6C36}" type="presOf" srcId="{E5E2A672-DB79-4126-88C7-0A811918B6ED}" destId="{6B9AA477-4289-4286-AF80-D4357D385BB3}" srcOrd="0" destOrd="0" presId="urn:microsoft.com/office/officeart/2018/2/layout/IconLabelList"/>
    <dgm:cxn modelId="{7C5D4DC5-4C3A-4070-BCF1-CAD9E518480C}" type="presOf" srcId="{D60B1F4A-BAF7-4EF5-879E-B4860E4A9873}" destId="{2B8F9375-C18D-407B-BA75-778DC15EE9AF}" srcOrd="0" destOrd="0" presId="urn:microsoft.com/office/officeart/2018/2/layout/IconLabelList"/>
    <dgm:cxn modelId="{6B1B0EFF-1EBE-481E-BB9B-9865E3D014E6}" srcId="{6487D1AF-9C0B-496F-BF30-27731703BC05}" destId="{8F1D06B9-C309-486C-9761-7E51997D85FA}" srcOrd="0" destOrd="0" parTransId="{105C52E0-E615-4099-BA22-D2B858449404}" sibTransId="{658D3CFD-A50F-4346-B4B2-8C18EDBB16F0}"/>
    <dgm:cxn modelId="{C055F82E-6EE4-4BC9-8EBC-A86DC39887B7}" type="presParOf" srcId="{5D8B9BF0-3D75-4C9B-9DD6-B03E3C8FF4A7}" destId="{FC3AEBB8-CD36-4500-A585-86A82B289A10}" srcOrd="0" destOrd="0" presId="urn:microsoft.com/office/officeart/2018/2/layout/IconLabelList"/>
    <dgm:cxn modelId="{9DD1CA5E-9270-4915-A88B-D01AE4369031}" type="presParOf" srcId="{FC3AEBB8-CD36-4500-A585-86A82B289A10}" destId="{16CEB029-65C0-4825-B5DF-4CF64DD9FDD4}" srcOrd="0" destOrd="0" presId="urn:microsoft.com/office/officeart/2018/2/layout/IconLabelList"/>
    <dgm:cxn modelId="{EBFDC25E-3877-4670-ACB3-54CE06693DD8}" type="presParOf" srcId="{FC3AEBB8-CD36-4500-A585-86A82B289A10}" destId="{E9179DA1-6919-4EC0-B480-1B5404C057A5}" srcOrd="1" destOrd="0" presId="urn:microsoft.com/office/officeart/2018/2/layout/IconLabelList"/>
    <dgm:cxn modelId="{A7BE9511-8463-41F3-9DB9-29681C01E9E1}" type="presParOf" srcId="{FC3AEBB8-CD36-4500-A585-86A82B289A10}" destId="{36B23CFB-8DBD-4792-A170-178939B4CFBB}" srcOrd="2" destOrd="0" presId="urn:microsoft.com/office/officeart/2018/2/layout/IconLabelList"/>
    <dgm:cxn modelId="{68407D88-7ADF-4C77-BE22-8A0091753153}" type="presParOf" srcId="{5D8B9BF0-3D75-4C9B-9DD6-B03E3C8FF4A7}" destId="{55D95698-EC67-4641-A8F2-0578E574D082}" srcOrd="1" destOrd="0" presId="urn:microsoft.com/office/officeart/2018/2/layout/IconLabelList"/>
    <dgm:cxn modelId="{92563B95-8398-419D-BB55-EC3759823670}" type="presParOf" srcId="{5D8B9BF0-3D75-4C9B-9DD6-B03E3C8FF4A7}" destId="{1F6C134C-C7F5-47AB-AA14-1ACA3BE4C379}" srcOrd="2" destOrd="0" presId="urn:microsoft.com/office/officeart/2018/2/layout/IconLabelList"/>
    <dgm:cxn modelId="{3B1D5EA3-9C2A-4FAF-A344-432DA553FAE2}" type="presParOf" srcId="{1F6C134C-C7F5-47AB-AA14-1ACA3BE4C379}" destId="{15779C32-730F-4E75-8E7B-E4E46B9CB000}" srcOrd="0" destOrd="0" presId="urn:microsoft.com/office/officeart/2018/2/layout/IconLabelList"/>
    <dgm:cxn modelId="{DD8FC0D9-D87F-4379-A16B-E77AB5F30595}" type="presParOf" srcId="{1F6C134C-C7F5-47AB-AA14-1ACA3BE4C379}" destId="{6EDA215E-19A5-4017-96C6-ED1E2987C6BA}" srcOrd="1" destOrd="0" presId="urn:microsoft.com/office/officeart/2018/2/layout/IconLabelList"/>
    <dgm:cxn modelId="{11CFA408-616D-4AC2-849A-FBEA2B2F2F66}" type="presParOf" srcId="{1F6C134C-C7F5-47AB-AA14-1ACA3BE4C379}" destId="{2B8F9375-C18D-407B-BA75-778DC15EE9AF}" srcOrd="2" destOrd="0" presId="urn:microsoft.com/office/officeart/2018/2/layout/IconLabelList"/>
    <dgm:cxn modelId="{D014A1C8-236A-4C28-9DF2-1151956A3DAA}" type="presParOf" srcId="{5D8B9BF0-3D75-4C9B-9DD6-B03E3C8FF4A7}" destId="{D8E8EECD-5CDD-467E-B381-2813BAA6C6D2}" srcOrd="3" destOrd="0" presId="urn:microsoft.com/office/officeart/2018/2/layout/IconLabelList"/>
    <dgm:cxn modelId="{62FB0919-AE74-48DA-B187-F51592DAC02B}" type="presParOf" srcId="{5D8B9BF0-3D75-4C9B-9DD6-B03E3C8FF4A7}" destId="{1BD2C118-15DE-4FE5-9125-8E2D0C2C6A47}" srcOrd="4" destOrd="0" presId="urn:microsoft.com/office/officeart/2018/2/layout/IconLabelList"/>
    <dgm:cxn modelId="{CE710BAA-852E-4F94-8204-AFE86186FF69}" type="presParOf" srcId="{1BD2C118-15DE-4FE5-9125-8E2D0C2C6A47}" destId="{EE9B0A5A-312D-4CB3-AB4F-92570B61F7EC}" srcOrd="0" destOrd="0" presId="urn:microsoft.com/office/officeart/2018/2/layout/IconLabelList"/>
    <dgm:cxn modelId="{99D57217-E7DD-456C-A1FF-6792EEE32286}" type="presParOf" srcId="{1BD2C118-15DE-4FE5-9125-8E2D0C2C6A47}" destId="{33EC4D33-CFDC-4A77-8935-7D6257C7D72E}" srcOrd="1" destOrd="0" presId="urn:microsoft.com/office/officeart/2018/2/layout/IconLabelList"/>
    <dgm:cxn modelId="{BFBAE11C-1138-47E5-9B49-A16EB07C469C}" type="presParOf" srcId="{1BD2C118-15DE-4FE5-9125-8E2D0C2C6A47}" destId="{6B9AA477-4289-4286-AF80-D4357D385BB3}" srcOrd="2" destOrd="0" presId="urn:microsoft.com/office/officeart/2018/2/layout/IconLabelList"/>
    <dgm:cxn modelId="{5C775AF0-2258-4DA0-B3E4-209E3FE5DC56}" type="presParOf" srcId="{5D8B9BF0-3D75-4C9B-9DD6-B03E3C8FF4A7}" destId="{A60C4D37-D853-4DB9-8CB0-1E5F55133E2C}" srcOrd="5" destOrd="0" presId="urn:microsoft.com/office/officeart/2018/2/layout/IconLabelList"/>
    <dgm:cxn modelId="{E5DC5BFF-7CA4-4041-9B43-204080DB7515}" type="presParOf" srcId="{5D8B9BF0-3D75-4C9B-9DD6-B03E3C8FF4A7}" destId="{10C0FBE9-5C11-4FC9-AEE8-995C1BD41D2C}" srcOrd="6" destOrd="0" presId="urn:microsoft.com/office/officeart/2018/2/layout/IconLabelList"/>
    <dgm:cxn modelId="{FF4CBDEC-BA99-42EA-9A26-2F7C6862587D}" type="presParOf" srcId="{10C0FBE9-5C11-4FC9-AEE8-995C1BD41D2C}" destId="{6E6C4171-4C80-473E-9130-C7E88B8BD429}" srcOrd="0" destOrd="0" presId="urn:microsoft.com/office/officeart/2018/2/layout/IconLabelList"/>
    <dgm:cxn modelId="{FADC2E43-F726-4CB7-8844-9324D1FEE4D0}" type="presParOf" srcId="{10C0FBE9-5C11-4FC9-AEE8-995C1BD41D2C}" destId="{6FF1C69B-44F6-486B-8EDC-F2597C496B42}" srcOrd="1" destOrd="0" presId="urn:microsoft.com/office/officeart/2018/2/layout/IconLabelList"/>
    <dgm:cxn modelId="{0250D262-FF24-442A-94E0-005591B0549B}" type="presParOf" srcId="{10C0FBE9-5C11-4FC9-AEE8-995C1BD41D2C}" destId="{4804F8EA-501E-4DFF-9665-7B57DF898258}" srcOrd="2" destOrd="0" presId="urn:microsoft.com/office/officeart/2018/2/layout/IconLabelList"/>
    <dgm:cxn modelId="{BCE6C9D5-6D85-4CAE-B969-99DC9D7DA502}" type="presParOf" srcId="{5D8B9BF0-3D75-4C9B-9DD6-B03E3C8FF4A7}" destId="{6F5134B3-7F43-42B6-B5F4-8B9DA75FB2FB}" srcOrd="7" destOrd="0" presId="urn:microsoft.com/office/officeart/2018/2/layout/IconLabelList"/>
    <dgm:cxn modelId="{287F7916-1EEE-4CF7-B5EC-4F8D1777655B}" type="presParOf" srcId="{5D8B9BF0-3D75-4C9B-9DD6-B03E3C8FF4A7}" destId="{89156BAA-6BF6-476E-8507-F611BE525BF3}" srcOrd="8" destOrd="0" presId="urn:microsoft.com/office/officeart/2018/2/layout/IconLabelList"/>
    <dgm:cxn modelId="{959C0257-634A-4AA1-906D-95A76EE64EB4}" type="presParOf" srcId="{89156BAA-6BF6-476E-8507-F611BE525BF3}" destId="{A2427977-D836-4044-ADE2-3D5B9715C474}" srcOrd="0" destOrd="0" presId="urn:microsoft.com/office/officeart/2018/2/layout/IconLabelList"/>
    <dgm:cxn modelId="{4A6B3AB3-FEBB-49A0-85F8-FDA521E8F92E}" type="presParOf" srcId="{89156BAA-6BF6-476E-8507-F611BE525BF3}" destId="{D845D209-84DB-47EC-BF05-74970E2DE742}" srcOrd="1" destOrd="0" presId="urn:microsoft.com/office/officeart/2018/2/layout/IconLabelList"/>
    <dgm:cxn modelId="{E7CD604C-1C5F-41B1-A05A-6F474B9E2B72}" type="presParOf" srcId="{89156BAA-6BF6-476E-8507-F611BE525BF3}" destId="{DD78ADC3-852D-43F3-8794-8E561D162E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A07ED8-97FC-424C-8190-F0F63CB0C6B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95FC0A-9D7D-4BB9-BCC3-20C5234E76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>
              <a:latin typeface="Product Sans" panose="020B0403030502040203" pitchFamily="34" charset="0"/>
            </a:rPr>
            <a:t>Always verify the source before sharing sensitive information.</a:t>
          </a:r>
          <a:endParaRPr lang="en-US" dirty="0">
            <a:latin typeface="Product Sans" panose="020B0403030502040203" pitchFamily="34" charset="0"/>
          </a:endParaRPr>
        </a:p>
      </dgm:t>
    </dgm:pt>
    <dgm:pt modelId="{C020C156-95CE-4959-95B9-8D30CB328B8D}" type="parTrans" cxnId="{598C3EE5-F7BE-46BF-8E17-2D96C8E655A0}">
      <dgm:prSet/>
      <dgm:spPr/>
      <dgm:t>
        <a:bodyPr/>
        <a:lstStyle/>
        <a:p>
          <a:endParaRPr lang="en-US"/>
        </a:p>
      </dgm:t>
    </dgm:pt>
    <dgm:pt modelId="{55231AA6-BF75-4E17-AD45-61C4A30FFB4B}" type="sibTrans" cxnId="{598C3EE5-F7BE-46BF-8E17-2D96C8E655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D5F419-D51D-47B5-B59C-D4BD5503B9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Product Sans" panose="020B0403030502040203" pitchFamily="34" charset="0"/>
            </a:rPr>
            <a:t>Awareness and continuous education are key to preventing phishing attacks.</a:t>
          </a:r>
          <a:endParaRPr lang="en-US">
            <a:latin typeface="Product Sans" panose="020B0403030502040203" pitchFamily="34" charset="0"/>
          </a:endParaRPr>
        </a:p>
      </dgm:t>
    </dgm:pt>
    <dgm:pt modelId="{41DF43DE-9761-4247-9855-C4254273A711}" type="parTrans" cxnId="{7A87DA44-66D6-4F17-BD32-029D855F274C}">
      <dgm:prSet/>
      <dgm:spPr/>
      <dgm:t>
        <a:bodyPr/>
        <a:lstStyle/>
        <a:p>
          <a:endParaRPr lang="en-US"/>
        </a:p>
      </dgm:t>
    </dgm:pt>
    <dgm:pt modelId="{B31ACCC9-919B-4A76-ABE6-900AF6027C6F}" type="sibTrans" cxnId="{7A87DA44-66D6-4F17-BD32-029D855F27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A9C038-99C7-48D5-8B65-19B3E8AA06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Product Sans" panose="020B0403030502040203" pitchFamily="34" charset="0"/>
            </a:rPr>
            <a:t>Regularly update your knowledge on the latest phishing tactics.</a:t>
          </a:r>
          <a:endParaRPr lang="en-US">
            <a:latin typeface="Product Sans" panose="020B0403030502040203" pitchFamily="34" charset="0"/>
          </a:endParaRPr>
        </a:p>
      </dgm:t>
    </dgm:pt>
    <dgm:pt modelId="{2220FDC5-DEB4-4EDA-8529-0029F224318A}" type="parTrans" cxnId="{794C8A0D-FD99-4895-9BA2-007649DDF598}">
      <dgm:prSet/>
      <dgm:spPr/>
      <dgm:t>
        <a:bodyPr/>
        <a:lstStyle/>
        <a:p>
          <a:endParaRPr lang="en-US"/>
        </a:p>
      </dgm:t>
    </dgm:pt>
    <dgm:pt modelId="{39DCAC89-A062-40E8-8C10-44B3F59CB926}" type="sibTrans" cxnId="{794C8A0D-FD99-4895-9BA2-007649DDF5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1948C6-EA36-44A7-9B7F-D41A038AE9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Product Sans" panose="020B0403030502040203" pitchFamily="34" charset="0"/>
            </a:rPr>
            <a:t>Promote a proactive approach to cybersecurity within your organization to minimize risks.</a:t>
          </a:r>
          <a:endParaRPr lang="en-US">
            <a:latin typeface="Product Sans" panose="020B0403030502040203" pitchFamily="34" charset="0"/>
          </a:endParaRPr>
        </a:p>
      </dgm:t>
    </dgm:pt>
    <dgm:pt modelId="{31B45207-E40B-400B-9025-5A244B964891}" type="parTrans" cxnId="{687DB50B-8C84-4FDF-A7A9-F92A1D1CE6E5}">
      <dgm:prSet/>
      <dgm:spPr/>
      <dgm:t>
        <a:bodyPr/>
        <a:lstStyle/>
        <a:p>
          <a:endParaRPr lang="en-US"/>
        </a:p>
      </dgm:t>
    </dgm:pt>
    <dgm:pt modelId="{DFD43AAA-1DBA-48DD-8615-8B548E53B096}" type="sibTrans" cxnId="{687DB50B-8C84-4FDF-A7A9-F92A1D1CE6E5}">
      <dgm:prSet/>
      <dgm:spPr/>
      <dgm:t>
        <a:bodyPr/>
        <a:lstStyle/>
        <a:p>
          <a:endParaRPr lang="en-US"/>
        </a:p>
      </dgm:t>
    </dgm:pt>
    <dgm:pt modelId="{54461F9F-6F69-4FF9-BB28-15FB82A90661}" type="pres">
      <dgm:prSet presAssocID="{EAA07ED8-97FC-424C-8190-F0F63CB0C6B1}" presName="root" presStyleCnt="0">
        <dgm:presLayoutVars>
          <dgm:dir/>
          <dgm:resizeHandles val="exact"/>
        </dgm:presLayoutVars>
      </dgm:prSet>
      <dgm:spPr/>
    </dgm:pt>
    <dgm:pt modelId="{054C04AF-EC07-4BA8-A25B-7C1A10759C4F}" type="pres">
      <dgm:prSet presAssocID="{EAA07ED8-97FC-424C-8190-F0F63CB0C6B1}" presName="container" presStyleCnt="0">
        <dgm:presLayoutVars>
          <dgm:dir/>
          <dgm:resizeHandles val="exact"/>
        </dgm:presLayoutVars>
      </dgm:prSet>
      <dgm:spPr/>
    </dgm:pt>
    <dgm:pt modelId="{93E9EE83-8568-44F4-AB97-5A641403BDCB}" type="pres">
      <dgm:prSet presAssocID="{2A95FC0A-9D7D-4BB9-BCC3-20C5234E7686}" presName="compNode" presStyleCnt="0"/>
      <dgm:spPr/>
    </dgm:pt>
    <dgm:pt modelId="{5E0A909C-57E9-4410-A710-10832323F6F1}" type="pres">
      <dgm:prSet presAssocID="{2A95FC0A-9D7D-4BB9-BCC3-20C5234E7686}" presName="iconBgRect" presStyleLbl="bgShp" presStyleIdx="0" presStyleCnt="4"/>
      <dgm:spPr/>
    </dgm:pt>
    <dgm:pt modelId="{064219BB-DBDD-470A-B6DF-ED7BB941A807}" type="pres">
      <dgm:prSet presAssocID="{2A95FC0A-9D7D-4BB9-BCC3-20C5234E76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EBBCC95-2E1F-4ED9-9AFD-B0CFABDCCC13}" type="pres">
      <dgm:prSet presAssocID="{2A95FC0A-9D7D-4BB9-BCC3-20C5234E7686}" presName="spaceRect" presStyleCnt="0"/>
      <dgm:spPr/>
    </dgm:pt>
    <dgm:pt modelId="{25C6A73D-8AC2-415A-9A24-0C866A9A8BCC}" type="pres">
      <dgm:prSet presAssocID="{2A95FC0A-9D7D-4BB9-BCC3-20C5234E7686}" presName="textRect" presStyleLbl="revTx" presStyleIdx="0" presStyleCnt="4">
        <dgm:presLayoutVars>
          <dgm:chMax val="1"/>
          <dgm:chPref val="1"/>
        </dgm:presLayoutVars>
      </dgm:prSet>
      <dgm:spPr/>
    </dgm:pt>
    <dgm:pt modelId="{4C3D5E37-1244-40E3-8E82-0C7C4A58C229}" type="pres">
      <dgm:prSet presAssocID="{55231AA6-BF75-4E17-AD45-61C4A30FFB4B}" presName="sibTrans" presStyleLbl="sibTrans2D1" presStyleIdx="0" presStyleCnt="0"/>
      <dgm:spPr/>
    </dgm:pt>
    <dgm:pt modelId="{23D3B097-D19C-4071-816C-C8EF3DDAC45D}" type="pres">
      <dgm:prSet presAssocID="{07D5F419-D51D-47B5-B59C-D4BD5503B9E2}" presName="compNode" presStyleCnt="0"/>
      <dgm:spPr/>
    </dgm:pt>
    <dgm:pt modelId="{B73D9338-09FC-472D-BD39-31225F3A88C3}" type="pres">
      <dgm:prSet presAssocID="{07D5F419-D51D-47B5-B59C-D4BD5503B9E2}" presName="iconBgRect" presStyleLbl="bgShp" presStyleIdx="1" presStyleCnt="4"/>
      <dgm:spPr/>
    </dgm:pt>
    <dgm:pt modelId="{54D08414-D693-40D1-A76C-E9AFD2EC347E}" type="pres">
      <dgm:prSet presAssocID="{07D5F419-D51D-47B5-B59C-D4BD5503B9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B8232D6-AE1A-4EA1-AE85-A86F41725118}" type="pres">
      <dgm:prSet presAssocID="{07D5F419-D51D-47B5-B59C-D4BD5503B9E2}" presName="spaceRect" presStyleCnt="0"/>
      <dgm:spPr/>
    </dgm:pt>
    <dgm:pt modelId="{B0212251-B05E-42C2-B3E2-A0E9007CD9BF}" type="pres">
      <dgm:prSet presAssocID="{07D5F419-D51D-47B5-B59C-D4BD5503B9E2}" presName="textRect" presStyleLbl="revTx" presStyleIdx="1" presStyleCnt="4">
        <dgm:presLayoutVars>
          <dgm:chMax val="1"/>
          <dgm:chPref val="1"/>
        </dgm:presLayoutVars>
      </dgm:prSet>
      <dgm:spPr/>
    </dgm:pt>
    <dgm:pt modelId="{043307C8-C99C-45FB-845B-5BECDA93320F}" type="pres">
      <dgm:prSet presAssocID="{B31ACCC9-919B-4A76-ABE6-900AF6027C6F}" presName="sibTrans" presStyleLbl="sibTrans2D1" presStyleIdx="0" presStyleCnt="0"/>
      <dgm:spPr/>
    </dgm:pt>
    <dgm:pt modelId="{F6018473-BDD3-43E4-BA0F-41190F933FEB}" type="pres">
      <dgm:prSet presAssocID="{34A9C038-99C7-48D5-8B65-19B3E8AA06F9}" presName="compNode" presStyleCnt="0"/>
      <dgm:spPr/>
    </dgm:pt>
    <dgm:pt modelId="{68914BFE-E537-45E5-8888-083AE399C050}" type="pres">
      <dgm:prSet presAssocID="{34A9C038-99C7-48D5-8B65-19B3E8AA06F9}" presName="iconBgRect" presStyleLbl="bgShp" presStyleIdx="2" presStyleCnt="4"/>
      <dgm:spPr/>
    </dgm:pt>
    <dgm:pt modelId="{7C18068C-CCB2-41D3-A55F-277E6CDEA771}" type="pres">
      <dgm:prSet presAssocID="{34A9C038-99C7-48D5-8B65-19B3E8AA06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ACC1126-F63C-4ED5-BBF0-B364BAB5C981}" type="pres">
      <dgm:prSet presAssocID="{34A9C038-99C7-48D5-8B65-19B3E8AA06F9}" presName="spaceRect" presStyleCnt="0"/>
      <dgm:spPr/>
    </dgm:pt>
    <dgm:pt modelId="{CEB06115-DB39-4C3B-89BB-E7006958C60B}" type="pres">
      <dgm:prSet presAssocID="{34A9C038-99C7-48D5-8B65-19B3E8AA06F9}" presName="textRect" presStyleLbl="revTx" presStyleIdx="2" presStyleCnt="4">
        <dgm:presLayoutVars>
          <dgm:chMax val="1"/>
          <dgm:chPref val="1"/>
        </dgm:presLayoutVars>
      </dgm:prSet>
      <dgm:spPr/>
    </dgm:pt>
    <dgm:pt modelId="{E30AE8CF-977E-4E74-A113-8A6721D99844}" type="pres">
      <dgm:prSet presAssocID="{39DCAC89-A062-40E8-8C10-44B3F59CB926}" presName="sibTrans" presStyleLbl="sibTrans2D1" presStyleIdx="0" presStyleCnt="0"/>
      <dgm:spPr/>
    </dgm:pt>
    <dgm:pt modelId="{F1DF0B98-4D62-4B06-B6C5-536E4FF9C223}" type="pres">
      <dgm:prSet presAssocID="{741948C6-EA36-44A7-9B7F-D41A038AE90F}" presName="compNode" presStyleCnt="0"/>
      <dgm:spPr/>
    </dgm:pt>
    <dgm:pt modelId="{5BDDB46D-ECDF-47D8-846E-A413D132820B}" type="pres">
      <dgm:prSet presAssocID="{741948C6-EA36-44A7-9B7F-D41A038AE90F}" presName="iconBgRect" presStyleLbl="bgShp" presStyleIdx="3" presStyleCnt="4"/>
      <dgm:spPr/>
    </dgm:pt>
    <dgm:pt modelId="{F99673B3-487F-411E-AE85-AC507411B73B}" type="pres">
      <dgm:prSet presAssocID="{741948C6-EA36-44A7-9B7F-D41A038AE9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FC72C1D-B456-4113-AEE8-370335D510B0}" type="pres">
      <dgm:prSet presAssocID="{741948C6-EA36-44A7-9B7F-D41A038AE90F}" presName="spaceRect" presStyleCnt="0"/>
      <dgm:spPr/>
    </dgm:pt>
    <dgm:pt modelId="{615639CB-C8B8-4C8A-8DF6-6E57457EDC9F}" type="pres">
      <dgm:prSet presAssocID="{741948C6-EA36-44A7-9B7F-D41A038AE9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0AB007-66A2-4552-A53A-5480A084A8F0}" type="presOf" srcId="{B31ACCC9-919B-4A76-ABE6-900AF6027C6F}" destId="{043307C8-C99C-45FB-845B-5BECDA93320F}" srcOrd="0" destOrd="0" presId="urn:microsoft.com/office/officeart/2018/2/layout/IconCircleList"/>
    <dgm:cxn modelId="{687DB50B-8C84-4FDF-A7A9-F92A1D1CE6E5}" srcId="{EAA07ED8-97FC-424C-8190-F0F63CB0C6B1}" destId="{741948C6-EA36-44A7-9B7F-D41A038AE90F}" srcOrd="3" destOrd="0" parTransId="{31B45207-E40B-400B-9025-5A244B964891}" sibTransId="{DFD43AAA-1DBA-48DD-8615-8B548E53B096}"/>
    <dgm:cxn modelId="{794C8A0D-FD99-4895-9BA2-007649DDF598}" srcId="{EAA07ED8-97FC-424C-8190-F0F63CB0C6B1}" destId="{34A9C038-99C7-48D5-8B65-19B3E8AA06F9}" srcOrd="2" destOrd="0" parTransId="{2220FDC5-DEB4-4EDA-8529-0029F224318A}" sibTransId="{39DCAC89-A062-40E8-8C10-44B3F59CB926}"/>
    <dgm:cxn modelId="{C30C0225-984A-4992-BAE8-05B1883D1799}" type="presOf" srcId="{2A95FC0A-9D7D-4BB9-BCC3-20C5234E7686}" destId="{25C6A73D-8AC2-415A-9A24-0C866A9A8BCC}" srcOrd="0" destOrd="0" presId="urn:microsoft.com/office/officeart/2018/2/layout/IconCircleList"/>
    <dgm:cxn modelId="{EA71BE5D-2218-46EC-BBB4-94DFF4276A81}" type="presOf" srcId="{55231AA6-BF75-4E17-AD45-61C4A30FFB4B}" destId="{4C3D5E37-1244-40E3-8E82-0C7C4A58C229}" srcOrd="0" destOrd="0" presId="urn:microsoft.com/office/officeart/2018/2/layout/IconCircleList"/>
    <dgm:cxn modelId="{7A87DA44-66D6-4F17-BD32-029D855F274C}" srcId="{EAA07ED8-97FC-424C-8190-F0F63CB0C6B1}" destId="{07D5F419-D51D-47B5-B59C-D4BD5503B9E2}" srcOrd="1" destOrd="0" parTransId="{41DF43DE-9761-4247-9855-C4254273A711}" sibTransId="{B31ACCC9-919B-4A76-ABE6-900AF6027C6F}"/>
    <dgm:cxn modelId="{1E7C9367-8D36-451A-8B10-9F71989788F9}" type="presOf" srcId="{EAA07ED8-97FC-424C-8190-F0F63CB0C6B1}" destId="{54461F9F-6F69-4FF9-BB28-15FB82A90661}" srcOrd="0" destOrd="0" presId="urn:microsoft.com/office/officeart/2018/2/layout/IconCircleList"/>
    <dgm:cxn modelId="{73B2946E-69D0-4A44-80C5-28CA237F968B}" type="presOf" srcId="{39DCAC89-A062-40E8-8C10-44B3F59CB926}" destId="{E30AE8CF-977E-4E74-A113-8A6721D99844}" srcOrd="0" destOrd="0" presId="urn:microsoft.com/office/officeart/2018/2/layout/IconCircleList"/>
    <dgm:cxn modelId="{4C8C5693-C390-46ED-B615-5EB59C4F5DC0}" type="presOf" srcId="{34A9C038-99C7-48D5-8B65-19B3E8AA06F9}" destId="{CEB06115-DB39-4C3B-89BB-E7006958C60B}" srcOrd="0" destOrd="0" presId="urn:microsoft.com/office/officeart/2018/2/layout/IconCircleList"/>
    <dgm:cxn modelId="{2B3BAFDE-963D-4D4D-97E4-92038F4188C7}" type="presOf" srcId="{741948C6-EA36-44A7-9B7F-D41A038AE90F}" destId="{615639CB-C8B8-4C8A-8DF6-6E57457EDC9F}" srcOrd="0" destOrd="0" presId="urn:microsoft.com/office/officeart/2018/2/layout/IconCircleList"/>
    <dgm:cxn modelId="{598C3EE5-F7BE-46BF-8E17-2D96C8E655A0}" srcId="{EAA07ED8-97FC-424C-8190-F0F63CB0C6B1}" destId="{2A95FC0A-9D7D-4BB9-BCC3-20C5234E7686}" srcOrd="0" destOrd="0" parTransId="{C020C156-95CE-4959-95B9-8D30CB328B8D}" sibTransId="{55231AA6-BF75-4E17-AD45-61C4A30FFB4B}"/>
    <dgm:cxn modelId="{A28DD8FE-D121-4AF0-9667-D0B8F1B75536}" type="presOf" srcId="{07D5F419-D51D-47B5-B59C-D4BD5503B9E2}" destId="{B0212251-B05E-42C2-B3E2-A0E9007CD9BF}" srcOrd="0" destOrd="0" presId="urn:microsoft.com/office/officeart/2018/2/layout/IconCircleList"/>
    <dgm:cxn modelId="{95FE064B-2218-4559-BDC6-18F4C0B978E4}" type="presParOf" srcId="{54461F9F-6F69-4FF9-BB28-15FB82A90661}" destId="{054C04AF-EC07-4BA8-A25B-7C1A10759C4F}" srcOrd="0" destOrd="0" presId="urn:microsoft.com/office/officeart/2018/2/layout/IconCircleList"/>
    <dgm:cxn modelId="{AB0545AE-7B79-42BB-A86D-D56AE28F6A73}" type="presParOf" srcId="{054C04AF-EC07-4BA8-A25B-7C1A10759C4F}" destId="{93E9EE83-8568-44F4-AB97-5A641403BDCB}" srcOrd="0" destOrd="0" presId="urn:microsoft.com/office/officeart/2018/2/layout/IconCircleList"/>
    <dgm:cxn modelId="{57ADB35A-F233-422D-AA91-1F04D4E477D5}" type="presParOf" srcId="{93E9EE83-8568-44F4-AB97-5A641403BDCB}" destId="{5E0A909C-57E9-4410-A710-10832323F6F1}" srcOrd="0" destOrd="0" presId="urn:microsoft.com/office/officeart/2018/2/layout/IconCircleList"/>
    <dgm:cxn modelId="{AACBB4AF-21DE-4165-85C0-B342D7002A7F}" type="presParOf" srcId="{93E9EE83-8568-44F4-AB97-5A641403BDCB}" destId="{064219BB-DBDD-470A-B6DF-ED7BB941A807}" srcOrd="1" destOrd="0" presId="urn:microsoft.com/office/officeart/2018/2/layout/IconCircleList"/>
    <dgm:cxn modelId="{0D7E5750-86FF-4D35-A87C-03F94F9BDD12}" type="presParOf" srcId="{93E9EE83-8568-44F4-AB97-5A641403BDCB}" destId="{4EBBCC95-2E1F-4ED9-9AFD-B0CFABDCCC13}" srcOrd="2" destOrd="0" presId="urn:microsoft.com/office/officeart/2018/2/layout/IconCircleList"/>
    <dgm:cxn modelId="{C08C08B5-AB32-4B06-93B0-35F2304974B8}" type="presParOf" srcId="{93E9EE83-8568-44F4-AB97-5A641403BDCB}" destId="{25C6A73D-8AC2-415A-9A24-0C866A9A8BCC}" srcOrd="3" destOrd="0" presId="urn:microsoft.com/office/officeart/2018/2/layout/IconCircleList"/>
    <dgm:cxn modelId="{A96CB57B-0982-4593-84D7-C9D24FDB0841}" type="presParOf" srcId="{054C04AF-EC07-4BA8-A25B-7C1A10759C4F}" destId="{4C3D5E37-1244-40E3-8E82-0C7C4A58C229}" srcOrd="1" destOrd="0" presId="urn:microsoft.com/office/officeart/2018/2/layout/IconCircleList"/>
    <dgm:cxn modelId="{EED70924-6BF6-4B28-960C-C597617A4E90}" type="presParOf" srcId="{054C04AF-EC07-4BA8-A25B-7C1A10759C4F}" destId="{23D3B097-D19C-4071-816C-C8EF3DDAC45D}" srcOrd="2" destOrd="0" presId="urn:microsoft.com/office/officeart/2018/2/layout/IconCircleList"/>
    <dgm:cxn modelId="{4433D789-A2DD-43FA-B140-599BE60DDC6C}" type="presParOf" srcId="{23D3B097-D19C-4071-816C-C8EF3DDAC45D}" destId="{B73D9338-09FC-472D-BD39-31225F3A88C3}" srcOrd="0" destOrd="0" presId="urn:microsoft.com/office/officeart/2018/2/layout/IconCircleList"/>
    <dgm:cxn modelId="{B7E5C3A2-7EA4-4E80-AF9A-87A1AE955436}" type="presParOf" srcId="{23D3B097-D19C-4071-816C-C8EF3DDAC45D}" destId="{54D08414-D693-40D1-A76C-E9AFD2EC347E}" srcOrd="1" destOrd="0" presId="urn:microsoft.com/office/officeart/2018/2/layout/IconCircleList"/>
    <dgm:cxn modelId="{7BBEF27C-2F4B-4DCB-A9ED-B337B0EF9794}" type="presParOf" srcId="{23D3B097-D19C-4071-816C-C8EF3DDAC45D}" destId="{8B8232D6-AE1A-4EA1-AE85-A86F41725118}" srcOrd="2" destOrd="0" presId="urn:microsoft.com/office/officeart/2018/2/layout/IconCircleList"/>
    <dgm:cxn modelId="{098E96C5-D7A7-41BE-AD46-FC429734287F}" type="presParOf" srcId="{23D3B097-D19C-4071-816C-C8EF3DDAC45D}" destId="{B0212251-B05E-42C2-B3E2-A0E9007CD9BF}" srcOrd="3" destOrd="0" presId="urn:microsoft.com/office/officeart/2018/2/layout/IconCircleList"/>
    <dgm:cxn modelId="{C53548D5-28CE-4AEF-9DCA-238321B1D3D8}" type="presParOf" srcId="{054C04AF-EC07-4BA8-A25B-7C1A10759C4F}" destId="{043307C8-C99C-45FB-845B-5BECDA93320F}" srcOrd="3" destOrd="0" presId="urn:microsoft.com/office/officeart/2018/2/layout/IconCircleList"/>
    <dgm:cxn modelId="{97FE3B46-3C63-4CDF-88CB-EEAFE039F3EE}" type="presParOf" srcId="{054C04AF-EC07-4BA8-A25B-7C1A10759C4F}" destId="{F6018473-BDD3-43E4-BA0F-41190F933FEB}" srcOrd="4" destOrd="0" presId="urn:microsoft.com/office/officeart/2018/2/layout/IconCircleList"/>
    <dgm:cxn modelId="{DBBE2376-F434-45DC-B074-2C45F9B50AC3}" type="presParOf" srcId="{F6018473-BDD3-43E4-BA0F-41190F933FEB}" destId="{68914BFE-E537-45E5-8888-083AE399C050}" srcOrd="0" destOrd="0" presId="urn:microsoft.com/office/officeart/2018/2/layout/IconCircleList"/>
    <dgm:cxn modelId="{33EBA4C8-3F08-4B06-9580-6B2B7C908BE4}" type="presParOf" srcId="{F6018473-BDD3-43E4-BA0F-41190F933FEB}" destId="{7C18068C-CCB2-41D3-A55F-277E6CDEA771}" srcOrd="1" destOrd="0" presId="urn:microsoft.com/office/officeart/2018/2/layout/IconCircleList"/>
    <dgm:cxn modelId="{D8D6009D-1FC5-4EA5-BD19-6C37A18C39B7}" type="presParOf" srcId="{F6018473-BDD3-43E4-BA0F-41190F933FEB}" destId="{4ACC1126-F63C-4ED5-BBF0-B364BAB5C981}" srcOrd="2" destOrd="0" presId="urn:microsoft.com/office/officeart/2018/2/layout/IconCircleList"/>
    <dgm:cxn modelId="{C52C3DE3-0B47-4B41-A70B-A83A3130C9AD}" type="presParOf" srcId="{F6018473-BDD3-43E4-BA0F-41190F933FEB}" destId="{CEB06115-DB39-4C3B-89BB-E7006958C60B}" srcOrd="3" destOrd="0" presId="urn:microsoft.com/office/officeart/2018/2/layout/IconCircleList"/>
    <dgm:cxn modelId="{01C57F02-CD6C-47ED-AFBE-115CF12FFF57}" type="presParOf" srcId="{054C04AF-EC07-4BA8-A25B-7C1A10759C4F}" destId="{E30AE8CF-977E-4E74-A113-8A6721D99844}" srcOrd="5" destOrd="0" presId="urn:microsoft.com/office/officeart/2018/2/layout/IconCircleList"/>
    <dgm:cxn modelId="{AC7EA2AD-E56D-428C-B4A7-67CDC4BB3C39}" type="presParOf" srcId="{054C04AF-EC07-4BA8-A25B-7C1A10759C4F}" destId="{F1DF0B98-4D62-4B06-B6C5-536E4FF9C223}" srcOrd="6" destOrd="0" presId="urn:microsoft.com/office/officeart/2018/2/layout/IconCircleList"/>
    <dgm:cxn modelId="{C9B225CA-9ECA-4BC2-B3F7-7D6F6DF594C2}" type="presParOf" srcId="{F1DF0B98-4D62-4B06-B6C5-536E4FF9C223}" destId="{5BDDB46D-ECDF-47D8-846E-A413D132820B}" srcOrd="0" destOrd="0" presId="urn:microsoft.com/office/officeart/2018/2/layout/IconCircleList"/>
    <dgm:cxn modelId="{34D7FAD7-3528-455F-BE5F-D771005C28E7}" type="presParOf" srcId="{F1DF0B98-4D62-4B06-B6C5-536E4FF9C223}" destId="{F99673B3-487F-411E-AE85-AC507411B73B}" srcOrd="1" destOrd="0" presId="urn:microsoft.com/office/officeart/2018/2/layout/IconCircleList"/>
    <dgm:cxn modelId="{06537281-7024-4A02-941D-7CB67EEE3E4A}" type="presParOf" srcId="{F1DF0B98-4D62-4B06-B6C5-536E4FF9C223}" destId="{7FC72C1D-B456-4113-AEE8-370335D510B0}" srcOrd="2" destOrd="0" presId="urn:microsoft.com/office/officeart/2018/2/layout/IconCircleList"/>
    <dgm:cxn modelId="{F30D8DA7-F5D0-4FBB-992E-C5E23CD9B87A}" type="presParOf" srcId="{F1DF0B98-4D62-4B06-B6C5-536E4FF9C223}" destId="{615639CB-C8B8-4C8A-8DF6-6E57457EDC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FEB0B-23BB-4E3D-8783-68B6DC1B03B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08C737-6BC9-4AA1-8DFD-4A44DE1B00EF}">
      <dgm:prSet custT="1"/>
      <dgm:spPr/>
      <dgm:t>
        <a:bodyPr/>
        <a:lstStyle/>
        <a:p>
          <a:pPr>
            <a:defRPr cap="all"/>
          </a:pPr>
          <a:r>
            <a:rPr lang="en-US" sz="1400" b="1" i="0" baseline="0">
              <a:latin typeface="Product Sans" panose="020B0403030502040203" pitchFamily="34" charset="0"/>
            </a:rPr>
            <a:t>Bait:</a:t>
          </a:r>
          <a:r>
            <a:rPr lang="en-US" sz="1400" b="0" i="0" baseline="0">
              <a:latin typeface="Product Sans" panose="020B0403030502040203" pitchFamily="34" charset="0"/>
            </a:rPr>
            <a:t> Crafting a convincing and urgent message.</a:t>
          </a:r>
          <a:endParaRPr lang="en-US" sz="1400">
            <a:latin typeface="Product Sans" panose="020B0403030502040203" pitchFamily="34" charset="0"/>
          </a:endParaRPr>
        </a:p>
      </dgm:t>
    </dgm:pt>
    <dgm:pt modelId="{A81887D4-4443-4188-90D6-BA8CC482376A}" type="parTrans" cxnId="{52B3A8DA-6B2B-41FA-81D7-975F43F61B09}">
      <dgm:prSet/>
      <dgm:spPr/>
      <dgm:t>
        <a:bodyPr/>
        <a:lstStyle/>
        <a:p>
          <a:endParaRPr lang="en-US"/>
        </a:p>
      </dgm:t>
    </dgm:pt>
    <dgm:pt modelId="{CA2CFCE1-9E76-40E6-B06E-BE0E71FD1332}" type="sibTrans" cxnId="{52B3A8DA-6B2B-41FA-81D7-975F43F61B09}">
      <dgm:prSet/>
      <dgm:spPr/>
      <dgm:t>
        <a:bodyPr/>
        <a:lstStyle/>
        <a:p>
          <a:endParaRPr lang="en-US"/>
        </a:p>
      </dgm:t>
    </dgm:pt>
    <dgm:pt modelId="{3684557A-87D1-48F5-84F7-CC2095A70229}">
      <dgm:prSet custT="1"/>
      <dgm:spPr/>
      <dgm:t>
        <a:bodyPr/>
        <a:lstStyle/>
        <a:p>
          <a:pPr>
            <a:defRPr cap="all"/>
          </a:pPr>
          <a:r>
            <a:rPr lang="en-US" sz="1400" b="1" i="0" baseline="0">
              <a:latin typeface="Product Sans" panose="020B0403030502040203" pitchFamily="34" charset="0"/>
            </a:rPr>
            <a:t>Hook:</a:t>
          </a:r>
          <a:r>
            <a:rPr lang="en-US" sz="1400" b="0" i="0" baseline="0">
              <a:latin typeface="Product Sans" panose="020B0403030502040203" pitchFamily="34" charset="0"/>
            </a:rPr>
            <a:t> Inducing urgency or curiosity to prompt action.</a:t>
          </a:r>
          <a:endParaRPr lang="en-US" sz="1400">
            <a:latin typeface="Product Sans" panose="020B0403030502040203" pitchFamily="34" charset="0"/>
          </a:endParaRPr>
        </a:p>
      </dgm:t>
    </dgm:pt>
    <dgm:pt modelId="{C619AD33-35E8-4F7E-9FB6-744B15C7E0E1}" type="parTrans" cxnId="{FD5C9DC2-B71E-4743-920D-A8C393E554AF}">
      <dgm:prSet/>
      <dgm:spPr/>
      <dgm:t>
        <a:bodyPr/>
        <a:lstStyle/>
        <a:p>
          <a:endParaRPr lang="en-US"/>
        </a:p>
      </dgm:t>
    </dgm:pt>
    <dgm:pt modelId="{3343855B-3D79-41E8-85F3-E78EAEAF50DD}" type="sibTrans" cxnId="{FD5C9DC2-B71E-4743-920D-A8C393E554AF}">
      <dgm:prSet/>
      <dgm:spPr/>
      <dgm:t>
        <a:bodyPr/>
        <a:lstStyle/>
        <a:p>
          <a:endParaRPr lang="en-US"/>
        </a:p>
      </dgm:t>
    </dgm:pt>
    <dgm:pt modelId="{CD6EEEE0-EEEA-4DE2-9BA2-EC0141660B74}">
      <dgm:prSet custT="1"/>
      <dgm:spPr/>
      <dgm:t>
        <a:bodyPr/>
        <a:lstStyle/>
        <a:p>
          <a:pPr>
            <a:defRPr cap="all"/>
          </a:pPr>
          <a:r>
            <a:rPr lang="en-US" sz="1400" b="1" i="0" baseline="0">
              <a:latin typeface="Product Sans" panose="020B0403030502040203" pitchFamily="34" charset="0"/>
            </a:rPr>
            <a:t>Catch:</a:t>
          </a:r>
          <a:r>
            <a:rPr lang="en-US" sz="1400" b="0" i="0" baseline="0">
              <a:latin typeface="Product Sans" panose="020B0403030502040203" pitchFamily="34" charset="0"/>
            </a:rPr>
            <a:t> Collecting sensitive information or installing malware when the victim clicks a link or downloads an attachment. </a:t>
          </a:r>
          <a:endParaRPr lang="en-US" sz="1400">
            <a:latin typeface="Product Sans" panose="020B0403030502040203" pitchFamily="34" charset="0"/>
          </a:endParaRPr>
        </a:p>
      </dgm:t>
    </dgm:pt>
    <dgm:pt modelId="{F231C7DE-D282-475E-BED8-78319072E15F}" type="parTrans" cxnId="{B1B3D72E-6498-4839-B9C3-7B6BF4699796}">
      <dgm:prSet/>
      <dgm:spPr/>
      <dgm:t>
        <a:bodyPr/>
        <a:lstStyle/>
        <a:p>
          <a:endParaRPr lang="en-US"/>
        </a:p>
      </dgm:t>
    </dgm:pt>
    <dgm:pt modelId="{AB29CC2D-DB4C-484E-8751-B84FA2C9E34A}" type="sibTrans" cxnId="{B1B3D72E-6498-4839-B9C3-7B6BF4699796}">
      <dgm:prSet/>
      <dgm:spPr/>
      <dgm:t>
        <a:bodyPr/>
        <a:lstStyle/>
        <a:p>
          <a:endParaRPr lang="en-US"/>
        </a:p>
      </dgm:t>
    </dgm:pt>
    <dgm:pt modelId="{92BEF3BF-C3A2-4E2A-973A-89FF690AEB91}" type="pres">
      <dgm:prSet presAssocID="{AD4FEB0B-23BB-4E3D-8783-68B6DC1B03B3}" presName="root" presStyleCnt="0">
        <dgm:presLayoutVars>
          <dgm:dir/>
          <dgm:resizeHandles val="exact"/>
        </dgm:presLayoutVars>
      </dgm:prSet>
      <dgm:spPr/>
    </dgm:pt>
    <dgm:pt modelId="{43871B52-5E5A-46E5-9BBB-77910222C992}" type="pres">
      <dgm:prSet presAssocID="{E508C737-6BC9-4AA1-8DFD-4A44DE1B00EF}" presName="compNode" presStyleCnt="0"/>
      <dgm:spPr/>
    </dgm:pt>
    <dgm:pt modelId="{0AE2E8BF-A0B5-4178-A3DF-123B43B88090}" type="pres">
      <dgm:prSet presAssocID="{E508C737-6BC9-4AA1-8DFD-4A44DE1B00EF}" presName="iconBgRect" presStyleLbl="bgShp" presStyleIdx="0" presStyleCnt="3"/>
      <dgm:spPr/>
    </dgm:pt>
    <dgm:pt modelId="{83E71EA5-F7D1-4F5A-BB16-0C44877B0F43}" type="pres">
      <dgm:prSet presAssocID="{E508C737-6BC9-4AA1-8DFD-4A44DE1B00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b"/>
        </a:ext>
      </dgm:extLst>
    </dgm:pt>
    <dgm:pt modelId="{0483753B-7F98-4506-9B5F-C4129F41E0D6}" type="pres">
      <dgm:prSet presAssocID="{E508C737-6BC9-4AA1-8DFD-4A44DE1B00EF}" presName="spaceRect" presStyleCnt="0"/>
      <dgm:spPr/>
    </dgm:pt>
    <dgm:pt modelId="{C812AE83-9B95-4362-A6BA-6D2DEDD6D6A8}" type="pres">
      <dgm:prSet presAssocID="{E508C737-6BC9-4AA1-8DFD-4A44DE1B00EF}" presName="textRect" presStyleLbl="revTx" presStyleIdx="0" presStyleCnt="3">
        <dgm:presLayoutVars>
          <dgm:chMax val="1"/>
          <dgm:chPref val="1"/>
        </dgm:presLayoutVars>
      </dgm:prSet>
      <dgm:spPr/>
    </dgm:pt>
    <dgm:pt modelId="{0AF40E51-7878-4780-888B-DB90F51E87F2}" type="pres">
      <dgm:prSet presAssocID="{CA2CFCE1-9E76-40E6-B06E-BE0E71FD1332}" presName="sibTrans" presStyleCnt="0"/>
      <dgm:spPr/>
    </dgm:pt>
    <dgm:pt modelId="{49DDAA74-BF38-4FF1-9D28-C5F0E3047860}" type="pres">
      <dgm:prSet presAssocID="{3684557A-87D1-48F5-84F7-CC2095A70229}" presName="compNode" presStyleCnt="0"/>
      <dgm:spPr/>
    </dgm:pt>
    <dgm:pt modelId="{A40DFDB2-54B1-469A-8CF7-CDE7A0A39C23}" type="pres">
      <dgm:prSet presAssocID="{3684557A-87D1-48F5-84F7-CC2095A70229}" presName="iconBgRect" presStyleLbl="bgShp" presStyleIdx="1" presStyleCnt="3"/>
      <dgm:spPr/>
    </dgm:pt>
    <dgm:pt modelId="{C1A30CC7-1348-4EA3-BD2B-D7D4F30250AA}" type="pres">
      <dgm:prSet presAssocID="{3684557A-87D1-48F5-84F7-CC2095A702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60697BF-8E01-4EE8-90EA-9FC5A968147B}" type="pres">
      <dgm:prSet presAssocID="{3684557A-87D1-48F5-84F7-CC2095A70229}" presName="spaceRect" presStyleCnt="0"/>
      <dgm:spPr/>
    </dgm:pt>
    <dgm:pt modelId="{0DD74F1D-F070-493C-B71B-A8C4E40069D1}" type="pres">
      <dgm:prSet presAssocID="{3684557A-87D1-48F5-84F7-CC2095A70229}" presName="textRect" presStyleLbl="revTx" presStyleIdx="1" presStyleCnt="3">
        <dgm:presLayoutVars>
          <dgm:chMax val="1"/>
          <dgm:chPref val="1"/>
        </dgm:presLayoutVars>
      </dgm:prSet>
      <dgm:spPr/>
    </dgm:pt>
    <dgm:pt modelId="{04D23904-3560-4F5B-BEA3-9FF96DAABB3E}" type="pres">
      <dgm:prSet presAssocID="{3343855B-3D79-41E8-85F3-E78EAEAF50DD}" presName="sibTrans" presStyleCnt="0"/>
      <dgm:spPr/>
    </dgm:pt>
    <dgm:pt modelId="{46167D6C-F332-471C-9C18-3D7145BA8F53}" type="pres">
      <dgm:prSet presAssocID="{CD6EEEE0-EEEA-4DE2-9BA2-EC0141660B74}" presName="compNode" presStyleCnt="0"/>
      <dgm:spPr/>
    </dgm:pt>
    <dgm:pt modelId="{CADEEF82-4A7E-41F2-9F7F-9229D3637371}" type="pres">
      <dgm:prSet presAssocID="{CD6EEEE0-EEEA-4DE2-9BA2-EC0141660B74}" presName="iconBgRect" presStyleLbl="bgShp" presStyleIdx="2" presStyleCnt="3"/>
      <dgm:spPr/>
    </dgm:pt>
    <dgm:pt modelId="{5D4E1DE1-8211-49D1-A810-F03232596DB9}" type="pres">
      <dgm:prSet presAssocID="{CD6EEEE0-EEEA-4DE2-9BA2-EC0141660B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01EC8137-DEBC-49D7-A7D9-89F9C2E9DB67}" type="pres">
      <dgm:prSet presAssocID="{CD6EEEE0-EEEA-4DE2-9BA2-EC0141660B74}" presName="spaceRect" presStyleCnt="0"/>
      <dgm:spPr/>
    </dgm:pt>
    <dgm:pt modelId="{9A04A180-8FD1-4F08-8F16-EB684282EC24}" type="pres">
      <dgm:prSet presAssocID="{CD6EEEE0-EEEA-4DE2-9BA2-EC0141660B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72251F-6DC5-46E9-A393-F0256B62C711}" type="presOf" srcId="{3684557A-87D1-48F5-84F7-CC2095A70229}" destId="{0DD74F1D-F070-493C-B71B-A8C4E40069D1}" srcOrd="0" destOrd="0" presId="urn:microsoft.com/office/officeart/2018/5/layout/IconCircleLabelList"/>
    <dgm:cxn modelId="{B1B3D72E-6498-4839-B9C3-7B6BF4699796}" srcId="{AD4FEB0B-23BB-4E3D-8783-68B6DC1B03B3}" destId="{CD6EEEE0-EEEA-4DE2-9BA2-EC0141660B74}" srcOrd="2" destOrd="0" parTransId="{F231C7DE-D282-475E-BED8-78319072E15F}" sibTransId="{AB29CC2D-DB4C-484E-8751-B84FA2C9E34A}"/>
    <dgm:cxn modelId="{4574857C-D551-4000-BE15-0A48D3590EC0}" type="presOf" srcId="{E508C737-6BC9-4AA1-8DFD-4A44DE1B00EF}" destId="{C812AE83-9B95-4362-A6BA-6D2DEDD6D6A8}" srcOrd="0" destOrd="0" presId="urn:microsoft.com/office/officeart/2018/5/layout/IconCircleLabelList"/>
    <dgm:cxn modelId="{9885E9A2-F21D-4F8B-A6EB-27C70BE6C8DF}" type="presOf" srcId="{CD6EEEE0-EEEA-4DE2-9BA2-EC0141660B74}" destId="{9A04A180-8FD1-4F08-8F16-EB684282EC24}" srcOrd="0" destOrd="0" presId="urn:microsoft.com/office/officeart/2018/5/layout/IconCircleLabelList"/>
    <dgm:cxn modelId="{FD5C9DC2-B71E-4743-920D-A8C393E554AF}" srcId="{AD4FEB0B-23BB-4E3D-8783-68B6DC1B03B3}" destId="{3684557A-87D1-48F5-84F7-CC2095A70229}" srcOrd="1" destOrd="0" parTransId="{C619AD33-35E8-4F7E-9FB6-744B15C7E0E1}" sibTransId="{3343855B-3D79-41E8-85F3-E78EAEAF50DD}"/>
    <dgm:cxn modelId="{52B3A8DA-6B2B-41FA-81D7-975F43F61B09}" srcId="{AD4FEB0B-23BB-4E3D-8783-68B6DC1B03B3}" destId="{E508C737-6BC9-4AA1-8DFD-4A44DE1B00EF}" srcOrd="0" destOrd="0" parTransId="{A81887D4-4443-4188-90D6-BA8CC482376A}" sibTransId="{CA2CFCE1-9E76-40E6-B06E-BE0E71FD1332}"/>
    <dgm:cxn modelId="{C7DF47E5-8E5C-46E7-AA78-E8C3F4412516}" type="presOf" srcId="{AD4FEB0B-23BB-4E3D-8783-68B6DC1B03B3}" destId="{92BEF3BF-C3A2-4E2A-973A-89FF690AEB91}" srcOrd="0" destOrd="0" presId="urn:microsoft.com/office/officeart/2018/5/layout/IconCircleLabelList"/>
    <dgm:cxn modelId="{1E46A4D2-8306-4062-B05C-927D9C5C2FCB}" type="presParOf" srcId="{92BEF3BF-C3A2-4E2A-973A-89FF690AEB91}" destId="{43871B52-5E5A-46E5-9BBB-77910222C992}" srcOrd="0" destOrd="0" presId="urn:microsoft.com/office/officeart/2018/5/layout/IconCircleLabelList"/>
    <dgm:cxn modelId="{EF149787-9DF7-41B9-B04B-6A52C932AD92}" type="presParOf" srcId="{43871B52-5E5A-46E5-9BBB-77910222C992}" destId="{0AE2E8BF-A0B5-4178-A3DF-123B43B88090}" srcOrd="0" destOrd="0" presId="urn:microsoft.com/office/officeart/2018/5/layout/IconCircleLabelList"/>
    <dgm:cxn modelId="{ADA4199F-2D94-4C2D-A6EC-143141182E5C}" type="presParOf" srcId="{43871B52-5E5A-46E5-9BBB-77910222C992}" destId="{83E71EA5-F7D1-4F5A-BB16-0C44877B0F43}" srcOrd="1" destOrd="0" presId="urn:microsoft.com/office/officeart/2018/5/layout/IconCircleLabelList"/>
    <dgm:cxn modelId="{6396382B-67C7-496D-A94B-25E2A9387792}" type="presParOf" srcId="{43871B52-5E5A-46E5-9BBB-77910222C992}" destId="{0483753B-7F98-4506-9B5F-C4129F41E0D6}" srcOrd="2" destOrd="0" presId="urn:microsoft.com/office/officeart/2018/5/layout/IconCircleLabelList"/>
    <dgm:cxn modelId="{FFA7FFC5-215D-4396-92E2-2C57B3CFBDBF}" type="presParOf" srcId="{43871B52-5E5A-46E5-9BBB-77910222C992}" destId="{C812AE83-9B95-4362-A6BA-6D2DEDD6D6A8}" srcOrd="3" destOrd="0" presId="urn:microsoft.com/office/officeart/2018/5/layout/IconCircleLabelList"/>
    <dgm:cxn modelId="{C43BB6E1-0B26-49F7-8B61-16D9A0748C96}" type="presParOf" srcId="{92BEF3BF-C3A2-4E2A-973A-89FF690AEB91}" destId="{0AF40E51-7878-4780-888B-DB90F51E87F2}" srcOrd="1" destOrd="0" presId="urn:microsoft.com/office/officeart/2018/5/layout/IconCircleLabelList"/>
    <dgm:cxn modelId="{4986781D-B58D-4686-9181-10790867C8EA}" type="presParOf" srcId="{92BEF3BF-C3A2-4E2A-973A-89FF690AEB91}" destId="{49DDAA74-BF38-4FF1-9D28-C5F0E3047860}" srcOrd="2" destOrd="0" presId="urn:microsoft.com/office/officeart/2018/5/layout/IconCircleLabelList"/>
    <dgm:cxn modelId="{82B5143F-B7EF-41A9-9C22-02FDD0CAB479}" type="presParOf" srcId="{49DDAA74-BF38-4FF1-9D28-C5F0E3047860}" destId="{A40DFDB2-54B1-469A-8CF7-CDE7A0A39C23}" srcOrd="0" destOrd="0" presId="urn:microsoft.com/office/officeart/2018/5/layout/IconCircleLabelList"/>
    <dgm:cxn modelId="{CC242524-3788-42B6-AB04-868FEED18F3C}" type="presParOf" srcId="{49DDAA74-BF38-4FF1-9D28-C5F0E3047860}" destId="{C1A30CC7-1348-4EA3-BD2B-D7D4F30250AA}" srcOrd="1" destOrd="0" presId="urn:microsoft.com/office/officeart/2018/5/layout/IconCircleLabelList"/>
    <dgm:cxn modelId="{BF5D0130-4BA3-4315-A810-DFD9D2BD7E7A}" type="presParOf" srcId="{49DDAA74-BF38-4FF1-9D28-C5F0E3047860}" destId="{060697BF-8E01-4EE8-90EA-9FC5A968147B}" srcOrd="2" destOrd="0" presId="urn:microsoft.com/office/officeart/2018/5/layout/IconCircleLabelList"/>
    <dgm:cxn modelId="{80ED7B69-32F0-4E1F-9F3B-6D41746217B1}" type="presParOf" srcId="{49DDAA74-BF38-4FF1-9D28-C5F0E3047860}" destId="{0DD74F1D-F070-493C-B71B-A8C4E40069D1}" srcOrd="3" destOrd="0" presId="urn:microsoft.com/office/officeart/2018/5/layout/IconCircleLabelList"/>
    <dgm:cxn modelId="{F8E7612A-6853-46CD-9854-1CF34687ACD9}" type="presParOf" srcId="{92BEF3BF-C3A2-4E2A-973A-89FF690AEB91}" destId="{04D23904-3560-4F5B-BEA3-9FF96DAABB3E}" srcOrd="3" destOrd="0" presId="urn:microsoft.com/office/officeart/2018/5/layout/IconCircleLabelList"/>
    <dgm:cxn modelId="{7D36EA77-C0F0-4FA6-B01B-901A027A9BFA}" type="presParOf" srcId="{92BEF3BF-C3A2-4E2A-973A-89FF690AEB91}" destId="{46167D6C-F332-471C-9C18-3D7145BA8F53}" srcOrd="4" destOrd="0" presId="urn:microsoft.com/office/officeart/2018/5/layout/IconCircleLabelList"/>
    <dgm:cxn modelId="{3330E0E5-25E6-40D6-8EDE-512322A6C546}" type="presParOf" srcId="{46167D6C-F332-471C-9C18-3D7145BA8F53}" destId="{CADEEF82-4A7E-41F2-9F7F-9229D3637371}" srcOrd="0" destOrd="0" presId="urn:microsoft.com/office/officeart/2018/5/layout/IconCircleLabelList"/>
    <dgm:cxn modelId="{88F62945-ED2B-4C09-9811-E552B24564E6}" type="presParOf" srcId="{46167D6C-F332-471C-9C18-3D7145BA8F53}" destId="{5D4E1DE1-8211-49D1-A810-F03232596DB9}" srcOrd="1" destOrd="0" presId="urn:microsoft.com/office/officeart/2018/5/layout/IconCircleLabelList"/>
    <dgm:cxn modelId="{465BCE77-88E0-412E-9ACB-A76801A4FD1E}" type="presParOf" srcId="{46167D6C-F332-471C-9C18-3D7145BA8F53}" destId="{01EC8137-DEBC-49D7-A7D9-89F9C2E9DB67}" srcOrd="2" destOrd="0" presId="urn:microsoft.com/office/officeart/2018/5/layout/IconCircleLabelList"/>
    <dgm:cxn modelId="{6ED5B6F6-F455-402B-8327-906911DD974C}" type="presParOf" srcId="{46167D6C-F332-471C-9C18-3D7145BA8F53}" destId="{9A04A180-8FD1-4F08-8F16-EB684282EC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FC10F4-D58C-482F-BA0A-F402716FC1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A5E65-46B6-4289-8551-410B6A9A516A}">
      <dgm:prSet/>
      <dgm:spPr/>
      <dgm:t>
        <a:bodyPr/>
        <a:lstStyle/>
        <a:p>
          <a:r>
            <a:rPr lang="en-US" b="0" i="0" baseline="0">
              <a:latin typeface="Product Sans" panose="020B0403030502040203" pitchFamily="34" charset="0"/>
            </a:rPr>
            <a:t>Suspicious sender addresses.</a:t>
          </a:r>
          <a:endParaRPr lang="en-US">
            <a:latin typeface="Product Sans" panose="020B0403030502040203" pitchFamily="34" charset="0"/>
          </a:endParaRPr>
        </a:p>
      </dgm:t>
    </dgm:pt>
    <dgm:pt modelId="{FE734A76-9925-4154-AB09-FE1D684130FE}" type="parTrans" cxnId="{F2E2F287-4067-4849-B03D-FB083C2CB564}">
      <dgm:prSet/>
      <dgm:spPr/>
      <dgm:t>
        <a:bodyPr/>
        <a:lstStyle/>
        <a:p>
          <a:endParaRPr lang="en-US"/>
        </a:p>
      </dgm:t>
    </dgm:pt>
    <dgm:pt modelId="{79E20296-3388-437B-A4D3-F6DF71E09AE1}" type="sibTrans" cxnId="{F2E2F287-4067-4849-B03D-FB083C2CB564}">
      <dgm:prSet/>
      <dgm:spPr/>
      <dgm:t>
        <a:bodyPr/>
        <a:lstStyle/>
        <a:p>
          <a:endParaRPr lang="en-US"/>
        </a:p>
      </dgm:t>
    </dgm:pt>
    <dgm:pt modelId="{18CF91E0-43AE-4BAE-99A4-587BEEB5A2EE}">
      <dgm:prSet/>
      <dgm:spPr/>
      <dgm:t>
        <a:bodyPr/>
        <a:lstStyle/>
        <a:p>
          <a:r>
            <a:rPr lang="en-US" b="0" i="0" baseline="0">
              <a:latin typeface="Product Sans" panose="020B0403030502040203" pitchFamily="34" charset="0"/>
            </a:rPr>
            <a:t>Generic greetings like "Dear Customer."</a:t>
          </a:r>
          <a:endParaRPr lang="en-US">
            <a:latin typeface="Product Sans" panose="020B0403030502040203" pitchFamily="34" charset="0"/>
          </a:endParaRPr>
        </a:p>
      </dgm:t>
    </dgm:pt>
    <dgm:pt modelId="{C33A15C8-3F33-4D1C-9885-956800213585}" type="parTrans" cxnId="{7C2B7F4A-78F2-49C3-80ED-17C89C5B40DE}">
      <dgm:prSet/>
      <dgm:spPr/>
      <dgm:t>
        <a:bodyPr/>
        <a:lstStyle/>
        <a:p>
          <a:endParaRPr lang="en-US"/>
        </a:p>
      </dgm:t>
    </dgm:pt>
    <dgm:pt modelId="{5789DDAE-778C-47CE-BEA6-049B4D87A65F}" type="sibTrans" cxnId="{7C2B7F4A-78F2-49C3-80ED-17C89C5B40DE}">
      <dgm:prSet/>
      <dgm:spPr/>
      <dgm:t>
        <a:bodyPr/>
        <a:lstStyle/>
        <a:p>
          <a:endParaRPr lang="en-US"/>
        </a:p>
      </dgm:t>
    </dgm:pt>
    <dgm:pt modelId="{247940EB-FB15-4875-9E5D-9E0FF6D55D47}">
      <dgm:prSet/>
      <dgm:spPr/>
      <dgm:t>
        <a:bodyPr/>
        <a:lstStyle/>
        <a:p>
          <a:r>
            <a:rPr lang="en-US" b="0" i="0" baseline="0">
              <a:latin typeface="Product Sans" panose="020B0403030502040203" pitchFamily="34" charset="0"/>
            </a:rPr>
            <a:t>Poor grammar and spelling mistakes.</a:t>
          </a:r>
          <a:endParaRPr lang="en-US">
            <a:latin typeface="Product Sans" panose="020B0403030502040203" pitchFamily="34" charset="0"/>
          </a:endParaRPr>
        </a:p>
      </dgm:t>
    </dgm:pt>
    <dgm:pt modelId="{5F12FA58-BDAB-4046-A336-0C8F8914D17A}" type="parTrans" cxnId="{3C9AD5E7-2277-4BB7-8610-672A450E781F}">
      <dgm:prSet/>
      <dgm:spPr/>
      <dgm:t>
        <a:bodyPr/>
        <a:lstStyle/>
        <a:p>
          <a:endParaRPr lang="en-US"/>
        </a:p>
      </dgm:t>
    </dgm:pt>
    <dgm:pt modelId="{89DE68C6-9407-4E41-B314-34E30BA8A0FA}" type="sibTrans" cxnId="{3C9AD5E7-2277-4BB7-8610-672A450E781F}">
      <dgm:prSet/>
      <dgm:spPr/>
      <dgm:t>
        <a:bodyPr/>
        <a:lstStyle/>
        <a:p>
          <a:endParaRPr lang="en-US"/>
        </a:p>
      </dgm:t>
    </dgm:pt>
    <dgm:pt modelId="{A4ACAB9F-2366-4F75-92A0-25B347D404B2}">
      <dgm:prSet/>
      <dgm:spPr/>
      <dgm:t>
        <a:bodyPr/>
        <a:lstStyle/>
        <a:p>
          <a:r>
            <a:rPr lang="en-US" b="0" i="0" baseline="0">
              <a:latin typeface="Product Sans" panose="020B0403030502040203" pitchFamily="34" charset="0"/>
            </a:rPr>
            <a:t>Unexpected attachments or links.</a:t>
          </a:r>
          <a:endParaRPr lang="en-US">
            <a:latin typeface="Product Sans" panose="020B0403030502040203" pitchFamily="34" charset="0"/>
          </a:endParaRPr>
        </a:p>
      </dgm:t>
    </dgm:pt>
    <dgm:pt modelId="{A1AFD97C-1C1F-46BB-89B0-A5BD8A6A04A4}" type="parTrans" cxnId="{75947B2E-A35F-437B-8867-9ED57B025C45}">
      <dgm:prSet/>
      <dgm:spPr/>
      <dgm:t>
        <a:bodyPr/>
        <a:lstStyle/>
        <a:p>
          <a:endParaRPr lang="en-US"/>
        </a:p>
      </dgm:t>
    </dgm:pt>
    <dgm:pt modelId="{8473D7C3-7FB5-4AFF-B230-082417B0B619}" type="sibTrans" cxnId="{75947B2E-A35F-437B-8867-9ED57B025C45}">
      <dgm:prSet/>
      <dgm:spPr/>
      <dgm:t>
        <a:bodyPr/>
        <a:lstStyle/>
        <a:p>
          <a:endParaRPr lang="en-US"/>
        </a:p>
      </dgm:t>
    </dgm:pt>
    <dgm:pt modelId="{626FEA55-04FF-4DE4-B3C2-D7A0B2E0A6D8}">
      <dgm:prSet/>
      <dgm:spPr/>
      <dgm:t>
        <a:bodyPr/>
        <a:lstStyle/>
        <a:p>
          <a:r>
            <a:rPr lang="en-US" b="0" i="0" baseline="0">
              <a:latin typeface="Product Sans" panose="020B0403030502040203" pitchFamily="34" charset="0"/>
            </a:rPr>
            <a:t>Requests for personal information. </a:t>
          </a:r>
          <a:endParaRPr lang="en-US">
            <a:latin typeface="Product Sans" panose="020B0403030502040203" pitchFamily="34" charset="0"/>
          </a:endParaRPr>
        </a:p>
      </dgm:t>
    </dgm:pt>
    <dgm:pt modelId="{9A551E3F-A83C-4BA7-B527-9D0E025F9D65}" type="parTrans" cxnId="{3E2792E9-F30E-486F-A67B-11B057A80525}">
      <dgm:prSet/>
      <dgm:spPr/>
      <dgm:t>
        <a:bodyPr/>
        <a:lstStyle/>
        <a:p>
          <a:endParaRPr lang="en-US"/>
        </a:p>
      </dgm:t>
    </dgm:pt>
    <dgm:pt modelId="{5D94D5D3-D565-4C7E-962B-EB728A4E5BD5}" type="sibTrans" cxnId="{3E2792E9-F30E-486F-A67B-11B057A80525}">
      <dgm:prSet/>
      <dgm:spPr/>
      <dgm:t>
        <a:bodyPr/>
        <a:lstStyle/>
        <a:p>
          <a:endParaRPr lang="en-US"/>
        </a:p>
      </dgm:t>
    </dgm:pt>
    <dgm:pt modelId="{D0AE23D2-3B4F-4F5A-9B0D-CB2B99743436}" type="pres">
      <dgm:prSet presAssocID="{E7FC10F4-D58C-482F-BA0A-F402716FC11A}" presName="linear" presStyleCnt="0">
        <dgm:presLayoutVars>
          <dgm:animLvl val="lvl"/>
          <dgm:resizeHandles val="exact"/>
        </dgm:presLayoutVars>
      </dgm:prSet>
      <dgm:spPr/>
    </dgm:pt>
    <dgm:pt modelId="{0A85CA39-A016-4AD1-B99B-6D01F4800C86}" type="pres">
      <dgm:prSet presAssocID="{71EA5E65-46B6-4289-8551-410B6A9A51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3030D2-6DA5-4C23-894C-11E57DE916C5}" type="pres">
      <dgm:prSet presAssocID="{79E20296-3388-437B-A4D3-F6DF71E09AE1}" presName="spacer" presStyleCnt="0"/>
      <dgm:spPr/>
    </dgm:pt>
    <dgm:pt modelId="{831CE646-8DC9-4B16-9AB4-334224FA7637}" type="pres">
      <dgm:prSet presAssocID="{18CF91E0-43AE-4BAE-99A4-587BEEB5A2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F39A03-1D28-4144-8B75-EAD9DDD67774}" type="pres">
      <dgm:prSet presAssocID="{5789DDAE-778C-47CE-BEA6-049B4D87A65F}" presName="spacer" presStyleCnt="0"/>
      <dgm:spPr/>
    </dgm:pt>
    <dgm:pt modelId="{9E89EC6C-0DB7-4C16-84E2-FAAD6AC020D1}" type="pres">
      <dgm:prSet presAssocID="{247940EB-FB15-4875-9E5D-9E0FF6D55D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101552-BD52-4579-B0A4-CB2CE623954F}" type="pres">
      <dgm:prSet presAssocID="{89DE68C6-9407-4E41-B314-34E30BA8A0FA}" presName="spacer" presStyleCnt="0"/>
      <dgm:spPr/>
    </dgm:pt>
    <dgm:pt modelId="{1EC5494C-9744-4A41-9B58-B9D16A2E3BEF}" type="pres">
      <dgm:prSet presAssocID="{A4ACAB9F-2366-4F75-92A0-25B347D404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1C5B0D-7413-4D59-91BB-A582A6CF5D3F}" type="pres">
      <dgm:prSet presAssocID="{8473D7C3-7FB5-4AFF-B230-082417B0B619}" presName="spacer" presStyleCnt="0"/>
      <dgm:spPr/>
    </dgm:pt>
    <dgm:pt modelId="{6A8B5333-8D93-4FA6-9DA4-B80FA9C35E93}" type="pres">
      <dgm:prSet presAssocID="{626FEA55-04FF-4DE4-B3C2-D7A0B2E0A6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C35E301-48E7-4637-926C-A06F9B7440D4}" type="presOf" srcId="{626FEA55-04FF-4DE4-B3C2-D7A0B2E0A6D8}" destId="{6A8B5333-8D93-4FA6-9DA4-B80FA9C35E93}" srcOrd="0" destOrd="0" presId="urn:microsoft.com/office/officeart/2005/8/layout/vList2"/>
    <dgm:cxn modelId="{75947B2E-A35F-437B-8867-9ED57B025C45}" srcId="{E7FC10F4-D58C-482F-BA0A-F402716FC11A}" destId="{A4ACAB9F-2366-4F75-92A0-25B347D404B2}" srcOrd="3" destOrd="0" parTransId="{A1AFD97C-1C1F-46BB-89B0-A5BD8A6A04A4}" sibTransId="{8473D7C3-7FB5-4AFF-B230-082417B0B619}"/>
    <dgm:cxn modelId="{7C2B7F4A-78F2-49C3-80ED-17C89C5B40DE}" srcId="{E7FC10F4-D58C-482F-BA0A-F402716FC11A}" destId="{18CF91E0-43AE-4BAE-99A4-587BEEB5A2EE}" srcOrd="1" destOrd="0" parTransId="{C33A15C8-3F33-4D1C-9885-956800213585}" sibTransId="{5789DDAE-778C-47CE-BEA6-049B4D87A65F}"/>
    <dgm:cxn modelId="{F5E46C6B-AFBB-489D-BA47-238355147423}" type="presOf" srcId="{E7FC10F4-D58C-482F-BA0A-F402716FC11A}" destId="{D0AE23D2-3B4F-4F5A-9B0D-CB2B99743436}" srcOrd="0" destOrd="0" presId="urn:microsoft.com/office/officeart/2005/8/layout/vList2"/>
    <dgm:cxn modelId="{A607BA74-7B2A-4EBE-A211-1AE38219C383}" type="presOf" srcId="{A4ACAB9F-2366-4F75-92A0-25B347D404B2}" destId="{1EC5494C-9744-4A41-9B58-B9D16A2E3BEF}" srcOrd="0" destOrd="0" presId="urn:microsoft.com/office/officeart/2005/8/layout/vList2"/>
    <dgm:cxn modelId="{EDABA47B-37CE-4EA2-BAAC-7210D0902BCF}" type="presOf" srcId="{18CF91E0-43AE-4BAE-99A4-587BEEB5A2EE}" destId="{831CE646-8DC9-4B16-9AB4-334224FA7637}" srcOrd="0" destOrd="0" presId="urn:microsoft.com/office/officeart/2005/8/layout/vList2"/>
    <dgm:cxn modelId="{F2E2F287-4067-4849-B03D-FB083C2CB564}" srcId="{E7FC10F4-D58C-482F-BA0A-F402716FC11A}" destId="{71EA5E65-46B6-4289-8551-410B6A9A516A}" srcOrd="0" destOrd="0" parTransId="{FE734A76-9925-4154-AB09-FE1D684130FE}" sibTransId="{79E20296-3388-437B-A4D3-F6DF71E09AE1}"/>
    <dgm:cxn modelId="{EFA65FBE-4285-4E2A-8696-6646474B0A36}" type="presOf" srcId="{71EA5E65-46B6-4289-8551-410B6A9A516A}" destId="{0A85CA39-A016-4AD1-B99B-6D01F4800C86}" srcOrd="0" destOrd="0" presId="urn:microsoft.com/office/officeart/2005/8/layout/vList2"/>
    <dgm:cxn modelId="{3C9AD5E7-2277-4BB7-8610-672A450E781F}" srcId="{E7FC10F4-D58C-482F-BA0A-F402716FC11A}" destId="{247940EB-FB15-4875-9E5D-9E0FF6D55D47}" srcOrd="2" destOrd="0" parTransId="{5F12FA58-BDAB-4046-A336-0C8F8914D17A}" sibTransId="{89DE68C6-9407-4E41-B314-34E30BA8A0FA}"/>
    <dgm:cxn modelId="{3E2792E9-F30E-486F-A67B-11B057A80525}" srcId="{E7FC10F4-D58C-482F-BA0A-F402716FC11A}" destId="{626FEA55-04FF-4DE4-B3C2-D7A0B2E0A6D8}" srcOrd="4" destOrd="0" parTransId="{9A551E3F-A83C-4BA7-B527-9D0E025F9D65}" sibTransId="{5D94D5D3-D565-4C7E-962B-EB728A4E5BD5}"/>
    <dgm:cxn modelId="{00CD3AF5-5920-4E00-B233-5DDDF2DC3C94}" type="presOf" srcId="{247940EB-FB15-4875-9E5D-9E0FF6D55D47}" destId="{9E89EC6C-0DB7-4C16-84E2-FAAD6AC020D1}" srcOrd="0" destOrd="0" presId="urn:microsoft.com/office/officeart/2005/8/layout/vList2"/>
    <dgm:cxn modelId="{76D30FCB-FB40-4B3E-919E-4BA1B003DC79}" type="presParOf" srcId="{D0AE23D2-3B4F-4F5A-9B0D-CB2B99743436}" destId="{0A85CA39-A016-4AD1-B99B-6D01F4800C86}" srcOrd="0" destOrd="0" presId="urn:microsoft.com/office/officeart/2005/8/layout/vList2"/>
    <dgm:cxn modelId="{7E8AA2E8-3381-401D-8E72-6EB22F01F418}" type="presParOf" srcId="{D0AE23D2-3B4F-4F5A-9B0D-CB2B99743436}" destId="{AE3030D2-6DA5-4C23-894C-11E57DE916C5}" srcOrd="1" destOrd="0" presId="urn:microsoft.com/office/officeart/2005/8/layout/vList2"/>
    <dgm:cxn modelId="{EA3D3A20-F878-4DD9-86CB-F2E9FDF7C029}" type="presParOf" srcId="{D0AE23D2-3B4F-4F5A-9B0D-CB2B99743436}" destId="{831CE646-8DC9-4B16-9AB4-334224FA7637}" srcOrd="2" destOrd="0" presId="urn:microsoft.com/office/officeart/2005/8/layout/vList2"/>
    <dgm:cxn modelId="{06213E91-5AB4-4497-9859-92D30DB39E01}" type="presParOf" srcId="{D0AE23D2-3B4F-4F5A-9B0D-CB2B99743436}" destId="{3EF39A03-1D28-4144-8B75-EAD9DDD67774}" srcOrd="3" destOrd="0" presId="urn:microsoft.com/office/officeart/2005/8/layout/vList2"/>
    <dgm:cxn modelId="{8A1B3FEE-BFD3-4992-A0D2-422CC9F5B47E}" type="presParOf" srcId="{D0AE23D2-3B4F-4F5A-9B0D-CB2B99743436}" destId="{9E89EC6C-0DB7-4C16-84E2-FAAD6AC020D1}" srcOrd="4" destOrd="0" presId="urn:microsoft.com/office/officeart/2005/8/layout/vList2"/>
    <dgm:cxn modelId="{AE802420-F0CD-4E04-A75A-DF9360BC1B74}" type="presParOf" srcId="{D0AE23D2-3B4F-4F5A-9B0D-CB2B99743436}" destId="{77101552-BD52-4579-B0A4-CB2CE623954F}" srcOrd="5" destOrd="0" presId="urn:microsoft.com/office/officeart/2005/8/layout/vList2"/>
    <dgm:cxn modelId="{37DEEDC9-8D77-40A7-870E-8090AC3B1398}" type="presParOf" srcId="{D0AE23D2-3B4F-4F5A-9B0D-CB2B99743436}" destId="{1EC5494C-9744-4A41-9B58-B9D16A2E3BEF}" srcOrd="6" destOrd="0" presId="urn:microsoft.com/office/officeart/2005/8/layout/vList2"/>
    <dgm:cxn modelId="{D5B9C490-08A5-4AC2-B17F-7789EB6828D9}" type="presParOf" srcId="{D0AE23D2-3B4F-4F5A-9B0D-CB2B99743436}" destId="{721C5B0D-7413-4D59-91BB-A582A6CF5D3F}" srcOrd="7" destOrd="0" presId="urn:microsoft.com/office/officeart/2005/8/layout/vList2"/>
    <dgm:cxn modelId="{23D434E6-CED7-4C06-B7D1-22D31BE26150}" type="presParOf" srcId="{D0AE23D2-3B4F-4F5A-9B0D-CB2B99743436}" destId="{6A8B5333-8D93-4FA6-9DA4-B80FA9C35E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600FE-8674-4F17-9A09-E09E67F43E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0C8945-3E9E-4EA3-8B08-D3B7A76F6B60}">
      <dgm:prSet/>
      <dgm:spPr/>
      <dgm:t>
        <a:bodyPr/>
        <a:lstStyle/>
        <a:p>
          <a:r>
            <a:rPr lang="en-US" b="0" i="0" baseline="0">
              <a:latin typeface="Product Sans" panose="020B0403030502040203" pitchFamily="34" charset="0"/>
            </a:rPr>
            <a:t>Look for HTTPS and a padlock symbol in the address bar.</a:t>
          </a:r>
          <a:endParaRPr lang="en-US">
            <a:latin typeface="Product Sans" panose="020B0403030502040203" pitchFamily="34" charset="0"/>
          </a:endParaRPr>
        </a:p>
      </dgm:t>
    </dgm:pt>
    <dgm:pt modelId="{10A7346F-A6FD-4869-B8FE-83CB2246E8CB}" type="parTrans" cxnId="{3325FE72-FF06-415F-B538-56FFAC3A771A}">
      <dgm:prSet/>
      <dgm:spPr/>
      <dgm:t>
        <a:bodyPr/>
        <a:lstStyle/>
        <a:p>
          <a:endParaRPr lang="en-US"/>
        </a:p>
      </dgm:t>
    </dgm:pt>
    <dgm:pt modelId="{A77D47FD-38B9-4F97-8A66-E635CAF1A83D}" type="sibTrans" cxnId="{3325FE72-FF06-415F-B538-56FFAC3A771A}">
      <dgm:prSet/>
      <dgm:spPr/>
      <dgm:t>
        <a:bodyPr/>
        <a:lstStyle/>
        <a:p>
          <a:endParaRPr lang="en-US"/>
        </a:p>
      </dgm:t>
    </dgm:pt>
    <dgm:pt modelId="{9EBB798C-D43A-4B71-9702-71A07659E56F}">
      <dgm:prSet/>
      <dgm:spPr/>
      <dgm:t>
        <a:bodyPr/>
        <a:lstStyle/>
        <a:p>
          <a:r>
            <a:rPr lang="en-US" b="0" i="0" baseline="0">
              <a:latin typeface="Product Sans" panose="020B0403030502040203" pitchFamily="34" charset="0"/>
            </a:rPr>
            <a:t>Check for misspelled URLs or unusual domain names.</a:t>
          </a:r>
          <a:endParaRPr lang="en-US">
            <a:latin typeface="Product Sans" panose="020B0403030502040203" pitchFamily="34" charset="0"/>
          </a:endParaRPr>
        </a:p>
      </dgm:t>
    </dgm:pt>
    <dgm:pt modelId="{CCCCD7D6-6D23-4559-AB74-8DE8D65CF8FF}" type="parTrans" cxnId="{F3136F7A-8159-4E22-9B08-E8FDCDC96F12}">
      <dgm:prSet/>
      <dgm:spPr/>
      <dgm:t>
        <a:bodyPr/>
        <a:lstStyle/>
        <a:p>
          <a:endParaRPr lang="en-US"/>
        </a:p>
      </dgm:t>
    </dgm:pt>
    <dgm:pt modelId="{57E09E2A-6F5E-4D39-8317-09DFF8FF07FE}" type="sibTrans" cxnId="{F3136F7A-8159-4E22-9B08-E8FDCDC96F12}">
      <dgm:prSet/>
      <dgm:spPr/>
      <dgm:t>
        <a:bodyPr/>
        <a:lstStyle/>
        <a:p>
          <a:endParaRPr lang="en-US"/>
        </a:p>
      </dgm:t>
    </dgm:pt>
    <dgm:pt modelId="{0C2B62DE-F1BF-410D-B498-75C56D81C16C}">
      <dgm:prSet/>
      <dgm:spPr/>
      <dgm:t>
        <a:bodyPr/>
        <a:lstStyle/>
        <a:p>
          <a:r>
            <a:rPr lang="en-US" b="0" i="0" baseline="0">
              <a:latin typeface="Product Sans" panose="020B0403030502040203" pitchFamily="34" charset="0"/>
            </a:rPr>
            <a:t>Assess the overall website design for professionalism.</a:t>
          </a:r>
          <a:endParaRPr lang="en-US">
            <a:latin typeface="Product Sans" panose="020B0403030502040203" pitchFamily="34" charset="0"/>
          </a:endParaRPr>
        </a:p>
      </dgm:t>
    </dgm:pt>
    <dgm:pt modelId="{05B8C462-DB18-47B5-B0B5-FED9F2CE8DD9}" type="parTrans" cxnId="{0F22D451-4517-4DFD-B914-31CD303C943E}">
      <dgm:prSet/>
      <dgm:spPr/>
      <dgm:t>
        <a:bodyPr/>
        <a:lstStyle/>
        <a:p>
          <a:endParaRPr lang="en-US"/>
        </a:p>
      </dgm:t>
    </dgm:pt>
    <dgm:pt modelId="{F5D1A42D-9286-4FA9-AA6F-7EB70B450D46}" type="sibTrans" cxnId="{0F22D451-4517-4DFD-B914-31CD303C943E}">
      <dgm:prSet/>
      <dgm:spPr/>
      <dgm:t>
        <a:bodyPr/>
        <a:lstStyle/>
        <a:p>
          <a:endParaRPr lang="en-US"/>
        </a:p>
      </dgm:t>
    </dgm:pt>
    <dgm:pt modelId="{F5671FF4-D238-49EB-AAAC-BFD1E8198F17}">
      <dgm:prSet/>
      <dgm:spPr/>
      <dgm:t>
        <a:bodyPr/>
        <a:lstStyle/>
        <a:p>
          <a:r>
            <a:rPr lang="en-US" b="0" i="0" baseline="0">
              <a:latin typeface="Product Sans" panose="020B0403030502040203" pitchFamily="34" charset="0"/>
            </a:rPr>
            <a:t>Avoid clicking on pop-ups or ads that seem suspicious. </a:t>
          </a:r>
          <a:endParaRPr lang="en-US">
            <a:latin typeface="Product Sans" panose="020B0403030502040203" pitchFamily="34" charset="0"/>
          </a:endParaRPr>
        </a:p>
      </dgm:t>
    </dgm:pt>
    <dgm:pt modelId="{5D5977F8-A34B-4EA1-90D0-7A4E9EC7E66D}" type="parTrans" cxnId="{9A8736F8-CA18-4C60-A305-B1195860CB83}">
      <dgm:prSet/>
      <dgm:spPr/>
      <dgm:t>
        <a:bodyPr/>
        <a:lstStyle/>
        <a:p>
          <a:endParaRPr lang="en-US"/>
        </a:p>
      </dgm:t>
    </dgm:pt>
    <dgm:pt modelId="{584E9AE4-3B29-47EC-8BF4-A7C02BBA0617}" type="sibTrans" cxnId="{9A8736F8-CA18-4C60-A305-B1195860CB83}">
      <dgm:prSet/>
      <dgm:spPr/>
      <dgm:t>
        <a:bodyPr/>
        <a:lstStyle/>
        <a:p>
          <a:endParaRPr lang="en-US"/>
        </a:p>
      </dgm:t>
    </dgm:pt>
    <dgm:pt modelId="{D7BA6F18-86F0-4618-833F-E0ED6394A0E1}" type="pres">
      <dgm:prSet presAssocID="{132600FE-8674-4F17-9A09-E09E67F43EAA}" presName="root" presStyleCnt="0">
        <dgm:presLayoutVars>
          <dgm:dir/>
          <dgm:resizeHandles val="exact"/>
        </dgm:presLayoutVars>
      </dgm:prSet>
      <dgm:spPr/>
    </dgm:pt>
    <dgm:pt modelId="{F002189F-3D3A-4B02-A706-5E5233F06BFD}" type="pres">
      <dgm:prSet presAssocID="{BA0C8945-3E9E-4EA3-8B08-D3B7A76F6B60}" presName="compNode" presStyleCnt="0"/>
      <dgm:spPr/>
    </dgm:pt>
    <dgm:pt modelId="{196AD2E0-4D19-4615-93C8-74F22AEDF8CA}" type="pres">
      <dgm:prSet presAssocID="{BA0C8945-3E9E-4EA3-8B08-D3B7A76F6B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48C93FC-25D9-418E-9AD9-F2507A77D9A3}" type="pres">
      <dgm:prSet presAssocID="{BA0C8945-3E9E-4EA3-8B08-D3B7A76F6B60}" presName="spaceRect" presStyleCnt="0"/>
      <dgm:spPr/>
    </dgm:pt>
    <dgm:pt modelId="{A8CCCB90-6850-4794-AEFB-C363485A9844}" type="pres">
      <dgm:prSet presAssocID="{BA0C8945-3E9E-4EA3-8B08-D3B7A76F6B60}" presName="textRect" presStyleLbl="revTx" presStyleIdx="0" presStyleCnt="4">
        <dgm:presLayoutVars>
          <dgm:chMax val="1"/>
          <dgm:chPref val="1"/>
        </dgm:presLayoutVars>
      </dgm:prSet>
      <dgm:spPr/>
    </dgm:pt>
    <dgm:pt modelId="{184B0A3A-4B68-4DC3-9403-4D94ADD7EEB1}" type="pres">
      <dgm:prSet presAssocID="{A77D47FD-38B9-4F97-8A66-E635CAF1A83D}" presName="sibTrans" presStyleCnt="0"/>
      <dgm:spPr/>
    </dgm:pt>
    <dgm:pt modelId="{A4E9A9A3-5B2D-4905-B75A-1CB599DB70F0}" type="pres">
      <dgm:prSet presAssocID="{9EBB798C-D43A-4B71-9702-71A07659E56F}" presName="compNode" presStyleCnt="0"/>
      <dgm:spPr/>
    </dgm:pt>
    <dgm:pt modelId="{A7971B8F-74C3-4B67-A4B7-EFC1E351F9DF}" type="pres">
      <dgm:prSet presAssocID="{9EBB798C-D43A-4B71-9702-71A07659E5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6E9031D1-0537-46F7-B210-31A373A1B3FF}" type="pres">
      <dgm:prSet presAssocID="{9EBB798C-D43A-4B71-9702-71A07659E56F}" presName="spaceRect" presStyleCnt="0"/>
      <dgm:spPr/>
    </dgm:pt>
    <dgm:pt modelId="{B86AAEF7-A566-464E-B73D-BADD42F39BB0}" type="pres">
      <dgm:prSet presAssocID="{9EBB798C-D43A-4B71-9702-71A07659E56F}" presName="textRect" presStyleLbl="revTx" presStyleIdx="1" presStyleCnt="4">
        <dgm:presLayoutVars>
          <dgm:chMax val="1"/>
          <dgm:chPref val="1"/>
        </dgm:presLayoutVars>
      </dgm:prSet>
      <dgm:spPr/>
    </dgm:pt>
    <dgm:pt modelId="{EF9E6E3D-2FD3-4410-A71E-5F49AD2D3A8E}" type="pres">
      <dgm:prSet presAssocID="{57E09E2A-6F5E-4D39-8317-09DFF8FF07FE}" presName="sibTrans" presStyleCnt="0"/>
      <dgm:spPr/>
    </dgm:pt>
    <dgm:pt modelId="{39B4E817-73D0-4822-9FF4-39B6F625EC47}" type="pres">
      <dgm:prSet presAssocID="{0C2B62DE-F1BF-410D-B498-75C56D81C16C}" presName="compNode" presStyleCnt="0"/>
      <dgm:spPr/>
    </dgm:pt>
    <dgm:pt modelId="{5FF6E801-F2EA-49F2-AFD8-8F0A2D83EAFC}" type="pres">
      <dgm:prSet presAssocID="{0C2B62DE-F1BF-410D-B498-75C56D81C1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2DB1499-6711-4E79-B409-00CF3656713B}" type="pres">
      <dgm:prSet presAssocID="{0C2B62DE-F1BF-410D-B498-75C56D81C16C}" presName="spaceRect" presStyleCnt="0"/>
      <dgm:spPr/>
    </dgm:pt>
    <dgm:pt modelId="{0737391C-D46A-441E-838B-75D0E7A38F82}" type="pres">
      <dgm:prSet presAssocID="{0C2B62DE-F1BF-410D-B498-75C56D81C16C}" presName="textRect" presStyleLbl="revTx" presStyleIdx="2" presStyleCnt="4">
        <dgm:presLayoutVars>
          <dgm:chMax val="1"/>
          <dgm:chPref val="1"/>
        </dgm:presLayoutVars>
      </dgm:prSet>
      <dgm:spPr/>
    </dgm:pt>
    <dgm:pt modelId="{91828CF3-C44C-4356-89D6-2595C086CFA6}" type="pres">
      <dgm:prSet presAssocID="{F5D1A42D-9286-4FA9-AA6F-7EB70B450D46}" presName="sibTrans" presStyleCnt="0"/>
      <dgm:spPr/>
    </dgm:pt>
    <dgm:pt modelId="{FB6C0B35-0492-4DF9-9177-79F55E8B92C3}" type="pres">
      <dgm:prSet presAssocID="{F5671FF4-D238-49EB-AAAC-BFD1E8198F17}" presName="compNode" presStyleCnt="0"/>
      <dgm:spPr/>
    </dgm:pt>
    <dgm:pt modelId="{58DEA546-D762-468D-9FF0-A7C6B0AA0A3C}" type="pres">
      <dgm:prSet presAssocID="{F5671FF4-D238-49EB-AAAC-BFD1E8198F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134C5244-7A48-4189-93F4-4B7FD51A6390}" type="pres">
      <dgm:prSet presAssocID="{F5671FF4-D238-49EB-AAAC-BFD1E8198F17}" presName="spaceRect" presStyleCnt="0"/>
      <dgm:spPr/>
    </dgm:pt>
    <dgm:pt modelId="{EF9A0D82-1DA0-49B3-BB98-F37502A96405}" type="pres">
      <dgm:prSet presAssocID="{F5671FF4-D238-49EB-AAAC-BFD1E8198F1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09D109-9887-441C-B085-BB3F40DCA433}" type="presOf" srcId="{9EBB798C-D43A-4B71-9702-71A07659E56F}" destId="{B86AAEF7-A566-464E-B73D-BADD42F39BB0}" srcOrd="0" destOrd="0" presId="urn:microsoft.com/office/officeart/2018/2/layout/IconLabelList"/>
    <dgm:cxn modelId="{31296F30-D61A-4E6A-82A8-A06E88397B9E}" type="presOf" srcId="{BA0C8945-3E9E-4EA3-8B08-D3B7A76F6B60}" destId="{A8CCCB90-6850-4794-AEFB-C363485A9844}" srcOrd="0" destOrd="0" presId="urn:microsoft.com/office/officeart/2018/2/layout/IconLabelList"/>
    <dgm:cxn modelId="{BA880831-3C47-4513-82FB-2D182A21572F}" type="presOf" srcId="{0C2B62DE-F1BF-410D-B498-75C56D81C16C}" destId="{0737391C-D46A-441E-838B-75D0E7A38F82}" srcOrd="0" destOrd="0" presId="urn:microsoft.com/office/officeart/2018/2/layout/IconLabelList"/>
    <dgm:cxn modelId="{0F22D451-4517-4DFD-B914-31CD303C943E}" srcId="{132600FE-8674-4F17-9A09-E09E67F43EAA}" destId="{0C2B62DE-F1BF-410D-B498-75C56D81C16C}" srcOrd="2" destOrd="0" parTransId="{05B8C462-DB18-47B5-B0B5-FED9F2CE8DD9}" sibTransId="{F5D1A42D-9286-4FA9-AA6F-7EB70B450D46}"/>
    <dgm:cxn modelId="{3325FE72-FF06-415F-B538-56FFAC3A771A}" srcId="{132600FE-8674-4F17-9A09-E09E67F43EAA}" destId="{BA0C8945-3E9E-4EA3-8B08-D3B7A76F6B60}" srcOrd="0" destOrd="0" parTransId="{10A7346F-A6FD-4869-B8FE-83CB2246E8CB}" sibTransId="{A77D47FD-38B9-4F97-8A66-E635CAF1A83D}"/>
    <dgm:cxn modelId="{F3136F7A-8159-4E22-9B08-E8FDCDC96F12}" srcId="{132600FE-8674-4F17-9A09-E09E67F43EAA}" destId="{9EBB798C-D43A-4B71-9702-71A07659E56F}" srcOrd="1" destOrd="0" parTransId="{CCCCD7D6-6D23-4559-AB74-8DE8D65CF8FF}" sibTransId="{57E09E2A-6F5E-4D39-8317-09DFF8FF07FE}"/>
    <dgm:cxn modelId="{0940C398-5C79-436D-BD2D-DB72C4F575CB}" type="presOf" srcId="{132600FE-8674-4F17-9A09-E09E67F43EAA}" destId="{D7BA6F18-86F0-4618-833F-E0ED6394A0E1}" srcOrd="0" destOrd="0" presId="urn:microsoft.com/office/officeart/2018/2/layout/IconLabelList"/>
    <dgm:cxn modelId="{E5213CBC-851C-407C-A027-11D7804F04DB}" type="presOf" srcId="{F5671FF4-D238-49EB-AAAC-BFD1E8198F17}" destId="{EF9A0D82-1DA0-49B3-BB98-F37502A96405}" srcOrd="0" destOrd="0" presId="urn:microsoft.com/office/officeart/2018/2/layout/IconLabelList"/>
    <dgm:cxn modelId="{9A8736F8-CA18-4C60-A305-B1195860CB83}" srcId="{132600FE-8674-4F17-9A09-E09E67F43EAA}" destId="{F5671FF4-D238-49EB-AAAC-BFD1E8198F17}" srcOrd="3" destOrd="0" parTransId="{5D5977F8-A34B-4EA1-90D0-7A4E9EC7E66D}" sibTransId="{584E9AE4-3B29-47EC-8BF4-A7C02BBA0617}"/>
    <dgm:cxn modelId="{50782F14-B905-495F-B434-8182704F2460}" type="presParOf" srcId="{D7BA6F18-86F0-4618-833F-E0ED6394A0E1}" destId="{F002189F-3D3A-4B02-A706-5E5233F06BFD}" srcOrd="0" destOrd="0" presId="urn:microsoft.com/office/officeart/2018/2/layout/IconLabelList"/>
    <dgm:cxn modelId="{44445933-8F89-4F4B-B2A4-699EBDE1935E}" type="presParOf" srcId="{F002189F-3D3A-4B02-A706-5E5233F06BFD}" destId="{196AD2E0-4D19-4615-93C8-74F22AEDF8CA}" srcOrd="0" destOrd="0" presId="urn:microsoft.com/office/officeart/2018/2/layout/IconLabelList"/>
    <dgm:cxn modelId="{305191C6-1DC1-4AA4-A0A9-79D0EDE1DC60}" type="presParOf" srcId="{F002189F-3D3A-4B02-A706-5E5233F06BFD}" destId="{A48C93FC-25D9-418E-9AD9-F2507A77D9A3}" srcOrd="1" destOrd="0" presId="urn:microsoft.com/office/officeart/2018/2/layout/IconLabelList"/>
    <dgm:cxn modelId="{323325E9-01EB-4D2A-9D3D-0C6B542511EC}" type="presParOf" srcId="{F002189F-3D3A-4B02-A706-5E5233F06BFD}" destId="{A8CCCB90-6850-4794-AEFB-C363485A9844}" srcOrd="2" destOrd="0" presId="urn:microsoft.com/office/officeart/2018/2/layout/IconLabelList"/>
    <dgm:cxn modelId="{0D2D828F-857A-4D17-90C3-D228212B1871}" type="presParOf" srcId="{D7BA6F18-86F0-4618-833F-E0ED6394A0E1}" destId="{184B0A3A-4B68-4DC3-9403-4D94ADD7EEB1}" srcOrd="1" destOrd="0" presId="urn:microsoft.com/office/officeart/2018/2/layout/IconLabelList"/>
    <dgm:cxn modelId="{0509C387-1041-4F41-9C47-E1920C44C5FB}" type="presParOf" srcId="{D7BA6F18-86F0-4618-833F-E0ED6394A0E1}" destId="{A4E9A9A3-5B2D-4905-B75A-1CB599DB70F0}" srcOrd="2" destOrd="0" presId="urn:microsoft.com/office/officeart/2018/2/layout/IconLabelList"/>
    <dgm:cxn modelId="{D41F73CB-0DBC-40B3-B74A-77DE221638D8}" type="presParOf" srcId="{A4E9A9A3-5B2D-4905-B75A-1CB599DB70F0}" destId="{A7971B8F-74C3-4B67-A4B7-EFC1E351F9DF}" srcOrd="0" destOrd="0" presId="urn:microsoft.com/office/officeart/2018/2/layout/IconLabelList"/>
    <dgm:cxn modelId="{4DF79825-DFE0-4616-ADF5-831B131B2CB2}" type="presParOf" srcId="{A4E9A9A3-5B2D-4905-B75A-1CB599DB70F0}" destId="{6E9031D1-0537-46F7-B210-31A373A1B3FF}" srcOrd="1" destOrd="0" presId="urn:microsoft.com/office/officeart/2018/2/layout/IconLabelList"/>
    <dgm:cxn modelId="{74FCD5FB-E986-403D-B45A-2EF6B323AAB9}" type="presParOf" srcId="{A4E9A9A3-5B2D-4905-B75A-1CB599DB70F0}" destId="{B86AAEF7-A566-464E-B73D-BADD42F39BB0}" srcOrd="2" destOrd="0" presId="urn:microsoft.com/office/officeart/2018/2/layout/IconLabelList"/>
    <dgm:cxn modelId="{29395B4F-FB35-494F-9EAA-8FC1281A33B5}" type="presParOf" srcId="{D7BA6F18-86F0-4618-833F-E0ED6394A0E1}" destId="{EF9E6E3D-2FD3-4410-A71E-5F49AD2D3A8E}" srcOrd="3" destOrd="0" presId="urn:microsoft.com/office/officeart/2018/2/layout/IconLabelList"/>
    <dgm:cxn modelId="{5F07158B-C3B0-4CF7-B700-C3374546FF3A}" type="presParOf" srcId="{D7BA6F18-86F0-4618-833F-E0ED6394A0E1}" destId="{39B4E817-73D0-4822-9FF4-39B6F625EC47}" srcOrd="4" destOrd="0" presId="urn:microsoft.com/office/officeart/2018/2/layout/IconLabelList"/>
    <dgm:cxn modelId="{70E0DF21-AE7F-4972-B28C-6A6BEE6C919D}" type="presParOf" srcId="{39B4E817-73D0-4822-9FF4-39B6F625EC47}" destId="{5FF6E801-F2EA-49F2-AFD8-8F0A2D83EAFC}" srcOrd="0" destOrd="0" presId="urn:microsoft.com/office/officeart/2018/2/layout/IconLabelList"/>
    <dgm:cxn modelId="{A49E3ECD-AA2F-4344-9AC8-78AEB1EAE4C8}" type="presParOf" srcId="{39B4E817-73D0-4822-9FF4-39B6F625EC47}" destId="{42DB1499-6711-4E79-B409-00CF3656713B}" srcOrd="1" destOrd="0" presId="urn:microsoft.com/office/officeart/2018/2/layout/IconLabelList"/>
    <dgm:cxn modelId="{350004B8-AD42-420B-B62C-9B8677580934}" type="presParOf" srcId="{39B4E817-73D0-4822-9FF4-39B6F625EC47}" destId="{0737391C-D46A-441E-838B-75D0E7A38F82}" srcOrd="2" destOrd="0" presId="urn:microsoft.com/office/officeart/2018/2/layout/IconLabelList"/>
    <dgm:cxn modelId="{B958D55F-FFA3-4C19-BBA4-EC993993821C}" type="presParOf" srcId="{D7BA6F18-86F0-4618-833F-E0ED6394A0E1}" destId="{91828CF3-C44C-4356-89D6-2595C086CFA6}" srcOrd="5" destOrd="0" presId="urn:microsoft.com/office/officeart/2018/2/layout/IconLabelList"/>
    <dgm:cxn modelId="{F285E572-D2C5-41B3-ADA5-7D2D0F3DB8E3}" type="presParOf" srcId="{D7BA6F18-86F0-4618-833F-E0ED6394A0E1}" destId="{FB6C0B35-0492-4DF9-9177-79F55E8B92C3}" srcOrd="6" destOrd="0" presId="urn:microsoft.com/office/officeart/2018/2/layout/IconLabelList"/>
    <dgm:cxn modelId="{B14556A1-8857-4DB7-A232-778BD0E7740A}" type="presParOf" srcId="{FB6C0B35-0492-4DF9-9177-79F55E8B92C3}" destId="{58DEA546-D762-468D-9FF0-A7C6B0AA0A3C}" srcOrd="0" destOrd="0" presId="urn:microsoft.com/office/officeart/2018/2/layout/IconLabelList"/>
    <dgm:cxn modelId="{32093ED6-57C3-4016-8672-D74E43F6AE1F}" type="presParOf" srcId="{FB6C0B35-0492-4DF9-9177-79F55E8B92C3}" destId="{134C5244-7A48-4189-93F4-4B7FD51A6390}" srcOrd="1" destOrd="0" presId="urn:microsoft.com/office/officeart/2018/2/layout/IconLabelList"/>
    <dgm:cxn modelId="{39DB8E5A-F184-4AB8-9DC9-CCF767CD3EE7}" type="presParOf" srcId="{FB6C0B35-0492-4DF9-9177-79F55E8B92C3}" destId="{EF9A0D82-1DA0-49B3-BB98-F37502A964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A34871-3B62-4E42-A97E-F707AB74B5A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F84814-6CF9-40B2-BFA7-203EDDEFE839}">
      <dgm:prSet/>
      <dgm:spPr/>
      <dgm:t>
        <a:bodyPr/>
        <a:lstStyle/>
        <a:p>
          <a:r>
            <a:rPr lang="en-US" b="1" dirty="0">
              <a:latin typeface="Product Sans" panose="020B0403030502040203" pitchFamily="34" charset="0"/>
            </a:rPr>
            <a:t>Creating</a:t>
          </a:r>
        </a:p>
      </dgm:t>
    </dgm:pt>
    <dgm:pt modelId="{C4C691E1-E31A-4E79-9040-4BA4CD546C93}" type="parTrans" cxnId="{CFC1E757-0EA0-4F7B-A87F-5F0F33154453}">
      <dgm:prSet/>
      <dgm:spPr/>
      <dgm:t>
        <a:bodyPr/>
        <a:lstStyle/>
        <a:p>
          <a:endParaRPr lang="en-US"/>
        </a:p>
      </dgm:t>
    </dgm:pt>
    <dgm:pt modelId="{62532C14-7CDB-45EF-B10D-6E45730B8F1E}" type="sibTrans" cxnId="{CFC1E757-0EA0-4F7B-A87F-5F0F33154453}">
      <dgm:prSet/>
      <dgm:spPr/>
      <dgm:t>
        <a:bodyPr/>
        <a:lstStyle/>
        <a:p>
          <a:endParaRPr lang="en-US"/>
        </a:p>
      </dgm:t>
    </dgm:pt>
    <dgm:pt modelId="{D8EE40C5-C0EC-4FF7-A0CA-54AB2B01E78B}">
      <dgm:prSet/>
      <dgm:spPr/>
      <dgm:t>
        <a:bodyPr/>
        <a:lstStyle/>
        <a:p>
          <a:r>
            <a:rPr lang="en-US">
              <a:latin typeface="Product Sans" panose="020B0403030502040203" pitchFamily="34" charset="0"/>
            </a:rPr>
            <a:t>Creating a sense of urgency to prompt immediate action.</a:t>
          </a:r>
        </a:p>
      </dgm:t>
    </dgm:pt>
    <dgm:pt modelId="{2AD11743-9691-4A46-A2CC-A401D97B8274}" type="parTrans" cxnId="{EF1C4CB5-C926-497B-B8F3-9FAB12E0A8F4}">
      <dgm:prSet/>
      <dgm:spPr/>
      <dgm:t>
        <a:bodyPr/>
        <a:lstStyle/>
        <a:p>
          <a:endParaRPr lang="en-US"/>
        </a:p>
      </dgm:t>
    </dgm:pt>
    <dgm:pt modelId="{4727B94F-AC24-457E-A063-AC699EE0C991}" type="sibTrans" cxnId="{EF1C4CB5-C926-497B-B8F3-9FAB12E0A8F4}">
      <dgm:prSet/>
      <dgm:spPr/>
      <dgm:t>
        <a:bodyPr/>
        <a:lstStyle/>
        <a:p>
          <a:endParaRPr lang="en-US"/>
        </a:p>
      </dgm:t>
    </dgm:pt>
    <dgm:pt modelId="{B03E32D2-18FE-41AE-A8BC-E306F067842C}">
      <dgm:prSet/>
      <dgm:spPr/>
      <dgm:t>
        <a:bodyPr/>
        <a:lstStyle/>
        <a:p>
          <a:r>
            <a:rPr lang="en-US" b="1" dirty="0">
              <a:latin typeface="Product Sans" panose="020B0403030502040203" pitchFamily="34" charset="0"/>
            </a:rPr>
            <a:t>Exploiting</a:t>
          </a:r>
        </a:p>
      </dgm:t>
    </dgm:pt>
    <dgm:pt modelId="{9886D8B1-8D98-434A-AB46-42A3A069A596}" type="parTrans" cxnId="{E549605F-0D55-4736-B82E-547786789DBC}">
      <dgm:prSet/>
      <dgm:spPr/>
      <dgm:t>
        <a:bodyPr/>
        <a:lstStyle/>
        <a:p>
          <a:endParaRPr lang="en-US"/>
        </a:p>
      </dgm:t>
    </dgm:pt>
    <dgm:pt modelId="{9D9F5334-658D-442D-9C8E-37D9C043CA40}" type="sibTrans" cxnId="{E549605F-0D55-4736-B82E-547786789DBC}">
      <dgm:prSet/>
      <dgm:spPr/>
      <dgm:t>
        <a:bodyPr/>
        <a:lstStyle/>
        <a:p>
          <a:endParaRPr lang="en-US"/>
        </a:p>
      </dgm:t>
    </dgm:pt>
    <dgm:pt modelId="{E5007068-BDD8-4F46-9E41-56BD047ECAAF}">
      <dgm:prSet/>
      <dgm:spPr/>
      <dgm:t>
        <a:bodyPr/>
        <a:lstStyle/>
        <a:p>
          <a:r>
            <a:rPr lang="en-US">
              <a:latin typeface="Product Sans" panose="020B0403030502040203" pitchFamily="34" charset="0"/>
            </a:rPr>
            <a:t>Exploiting trust and authority by pretending to be a known contact or reputable entity.</a:t>
          </a:r>
        </a:p>
      </dgm:t>
    </dgm:pt>
    <dgm:pt modelId="{6AE31358-3BEE-43ED-AE3C-40E1B27AA449}" type="parTrans" cxnId="{0E71E41B-2E09-4779-87D6-6BF1FB68306E}">
      <dgm:prSet/>
      <dgm:spPr/>
      <dgm:t>
        <a:bodyPr/>
        <a:lstStyle/>
        <a:p>
          <a:endParaRPr lang="en-US"/>
        </a:p>
      </dgm:t>
    </dgm:pt>
    <dgm:pt modelId="{A8E74C64-7C2D-4E63-90FF-CAD50F7C300E}" type="sibTrans" cxnId="{0E71E41B-2E09-4779-87D6-6BF1FB68306E}">
      <dgm:prSet/>
      <dgm:spPr/>
      <dgm:t>
        <a:bodyPr/>
        <a:lstStyle/>
        <a:p>
          <a:endParaRPr lang="en-US"/>
        </a:p>
      </dgm:t>
    </dgm:pt>
    <dgm:pt modelId="{87557059-9B0E-49D0-92EA-44DB8A2A9573}">
      <dgm:prSet/>
      <dgm:spPr/>
      <dgm:t>
        <a:bodyPr/>
        <a:lstStyle/>
        <a:p>
          <a:r>
            <a:rPr lang="en-US" b="1" dirty="0">
              <a:latin typeface="Product Sans" panose="020B0403030502040203" pitchFamily="34" charset="0"/>
            </a:rPr>
            <a:t>Requesting</a:t>
          </a:r>
        </a:p>
      </dgm:t>
    </dgm:pt>
    <dgm:pt modelId="{0B7B689F-AB98-4A1C-8AFB-2AA65BEF07B3}" type="parTrans" cxnId="{A0BDB918-ED6F-4085-A3F8-6D9A92D2BBD5}">
      <dgm:prSet/>
      <dgm:spPr/>
      <dgm:t>
        <a:bodyPr/>
        <a:lstStyle/>
        <a:p>
          <a:endParaRPr lang="en-US"/>
        </a:p>
      </dgm:t>
    </dgm:pt>
    <dgm:pt modelId="{CEE6CF0E-1D5A-4C2A-9B46-AD7F7A1EEA57}" type="sibTrans" cxnId="{A0BDB918-ED6F-4085-A3F8-6D9A92D2BBD5}">
      <dgm:prSet/>
      <dgm:spPr/>
      <dgm:t>
        <a:bodyPr/>
        <a:lstStyle/>
        <a:p>
          <a:endParaRPr lang="en-US"/>
        </a:p>
      </dgm:t>
    </dgm:pt>
    <dgm:pt modelId="{425BC861-5EFE-4635-B55B-D239F376A39F}">
      <dgm:prSet/>
      <dgm:spPr/>
      <dgm:t>
        <a:bodyPr/>
        <a:lstStyle/>
        <a:p>
          <a:r>
            <a:rPr lang="en-US">
              <a:latin typeface="Product Sans" panose="020B0403030502040203" pitchFamily="34" charset="0"/>
            </a:rPr>
            <a:t>Requesting sensitive information unexpectedly or under unusual circumstances. </a:t>
          </a:r>
        </a:p>
      </dgm:t>
    </dgm:pt>
    <dgm:pt modelId="{E2BFD6C0-50D4-4AA5-AC27-C4CEDDB71491}" type="parTrans" cxnId="{ED5A6A4F-E70F-4829-AA03-0FAED264FE6A}">
      <dgm:prSet/>
      <dgm:spPr/>
      <dgm:t>
        <a:bodyPr/>
        <a:lstStyle/>
        <a:p>
          <a:endParaRPr lang="en-US"/>
        </a:p>
      </dgm:t>
    </dgm:pt>
    <dgm:pt modelId="{59250E89-92F9-4176-BAB4-A8766CC1CEB2}" type="sibTrans" cxnId="{ED5A6A4F-E70F-4829-AA03-0FAED264FE6A}">
      <dgm:prSet/>
      <dgm:spPr/>
      <dgm:t>
        <a:bodyPr/>
        <a:lstStyle/>
        <a:p>
          <a:endParaRPr lang="en-US"/>
        </a:p>
      </dgm:t>
    </dgm:pt>
    <dgm:pt modelId="{1ED4AA36-470C-4954-B9A8-9B0AC794A49B}" type="pres">
      <dgm:prSet presAssocID="{BDA34871-3B62-4E42-A97E-F707AB74B5A9}" presName="Name0" presStyleCnt="0">
        <dgm:presLayoutVars>
          <dgm:dir/>
          <dgm:animLvl val="lvl"/>
          <dgm:resizeHandles val="exact"/>
        </dgm:presLayoutVars>
      </dgm:prSet>
      <dgm:spPr/>
    </dgm:pt>
    <dgm:pt modelId="{ED6D4681-A1FD-46AE-A8E2-AD65F0665E3F}" type="pres">
      <dgm:prSet presAssocID="{60F84814-6CF9-40B2-BFA7-203EDDEFE839}" presName="linNode" presStyleCnt="0"/>
      <dgm:spPr/>
    </dgm:pt>
    <dgm:pt modelId="{572BF0E1-1E81-4D4D-9C42-43B455281CD5}" type="pres">
      <dgm:prSet presAssocID="{60F84814-6CF9-40B2-BFA7-203EDDEFE839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8B42107-E6DF-409B-9924-61482F985D29}" type="pres">
      <dgm:prSet presAssocID="{60F84814-6CF9-40B2-BFA7-203EDDEFE839}" presName="descendantText" presStyleLbl="alignAccFollowNode1" presStyleIdx="0" presStyleCnt="3">
        <dgm:presLayoutVars>
          <dgm:bulletEnabled/>
        </dgm:presLayoutVars>
      </dgm:prSet>
      <dgm:spPr/>
    </dgm:pt>
    <dgm:pt modelId="{F2E006E1-8497-4B2B-9D50-3C333460A102}" type="pres">
      <dgm:prSet presAssocID="{62532C14-7CDB-45EF-B10D-6E45730B8F1E}" presName="sp" presStyleCnt="0"/>
      <dgm:spPr/>
    </dgm:pt>
    <dgm:pt modelId="{E4C8B80C-5DD2-435D-81A5-B8314209DCD8}" type="pres">
      <dgm:prSet presAssocID="{B03E32D2-18FE-41AE-A8BC-E306F067842C}" presName="linNode" presStyleCnt="0"/>
      <dgm:spPr/>
    </dgm:pt>
    <dgm:pt modelId="{3DB6CB57-D2ED-4E5E-A73C-2500D6BFA739}" type="pres">
      <dgm:prSet presAssocID="{B03E32D2-18FE-41AE-A8BC-E306F067842C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58BF8B0-50CD-4CFE-8EA7-FD3E82C54DEC}" type="pres">
      <dgm:prSet presAssocID="{B03E32D2-18FE-41AE-A8BC-E306F067842C}" presName="descendantText" presStyleLbl="alignAccFollowNode1" presStyleIdx="1" presStyleCnt="3">
        <dgm:presLayoutVars>
          <dgm:bulletEnabled/>
        </dgm:presLayoutVars>
      </dgm:prSet>
      <dgm:spPr/>
    </dgm:pt>
    <dgm:pt modelId="{7245CE94-8422-44D2-87FC-7BCF92517DBA}" type="pres">
      <dgm:prSet presAssocID="{9D9F5334-658D-442D-9C8E-37D9C043CA40}" presName="sp" presStyleCnt="0"/>
      <dgm:spPr/>
    </dgm:pt>
    <dgm:pt modelId="{DF877F8A-F374-48A4-B68D-89EF5AF4E639}" type="pres">
      <dgm:prSet presAssocID="{87557059-9B0E-49D0-92EA-44DB8A2A9573}" presName="linNode" presStyleCnt="0"/>
      <dgm:spPr/>
    </dgm:pt>
    <dgm:pt modelId="{4EEBA6FE-0A5F-44D9-8877-9642ACD73590}" type="pres">
      <dgm:prSet presAssocID="{87557059-9B0E-49D0-92EA-44DB8A2A957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FC8FF94-7F51-4887-97A8-4D81C0DB09DF}" type="pres">
      <dgm:prSet presAssocID="{87557059-9B0E-49D0-92EA-44DB8A2A957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E1CD900-C103-400D-9735-3BF3181804BB}" type="presOf" srcId="{B03E32D2-18FE-41AE-A8BC-E306F067842C}" destId="{3DB6CB57-D2ED-4E5E-A73C-2500D6BFA739}" srcOrd="0" destOrd="0" presId="urn:microsoft.com/office/officeart/2016/7/layout/VerticalSolidActionList"/>
    <dgm:cxn modelId="{A0BDB918-ED6F-4085-A3F8-6D9A92D2BBD5}" srcId="{BDA34871-3B62-4E42-A97E-F707AB74B5A9}" destId="{87557059-9B0E-49D0-92EA-44DB8A2A9573}" srcOrd="2" destOrd="0" parTransId="{0B7B689F-AB98-4A1C-8AFB-2AA65BEF07B3}" sibTransId="{CEE6CF0E-1D5A-4C2A-9B46-AD7F7A1EEA57}"/>
    <dgm:cxn modelId="{0E71E41B-2E09-4779-87D6-6BF1FB68306E}" srcId="{B03E32D2-18FE-41AE-A8BC-E306F067842C}" destId="{E5007068-BDD8-4F46-9E41-56BD047ECAAF}" srcOrd="0" destOrd="0" parTransId="{6AE31358-3BEE-43ED-AE3C-40E1B27AA449}" sibTransId="{A8E74C64-7C2D-4E63-90FF-CAD50F7C300E}"/>
    <dgm:cxn modelId="{E549605F-0D55-4736-B82E-547786789DBC}" srcId="{BDA34871-3B62-4E42-A97E-F707AB74B5A9}" destId="{B03E32D2-18FE-41AE-A8BC-E306F067842C}" srcOrd="1" destOrd="0" parTransId="{9886D8B1-8D98-434A-AB46-42A3A069A596}" sibTransId="{9D9F5334-658D-442D-9C8E-37D9C043CA40}"/>
    <dgm:cxn modelId="{ED5A6A4F-E70F-4829-AA03-0FAED264FE6A}" srcId="{87557059-9B0E-49D0-92EA-44DB8A2A9573}" destId="{425BC861-5EFE-4635-B55B-D239F376A39F}" srcOrd="0" destOrd="0" parTransId="{E2BFD6C0-50D4-4AA5-AC27-C4CEDDB71491}" sibTransId="{59250E89-92F9-4176-BAB4-A8766CC1CEB2}"/>
    <dgm:cxn modelId="{0E1C3D51-91A8-4F3A-8F15-A2FF01583AC6}" type="presOf" srcId="{425BC861-5EFE-4635-B55B-D239F376A39F}" destId="{CFC8FF94-7F51-4887-97A8-4D81C0DB09DF}" srcOrd="0" destOrd="0" presId="urn:microsoft.com/office/officeart/2016/7/layout/VerticalSolidActionList"/>
    <dgm:cxn modelId="{CFC1E757-0EA0-4F7B-A87F-5F0F33154453}" srcId="{BDA34871-3B62-4E42-A97E-F707AB74B5A9}" destId="{60F84814-6CF9-40B2-BFA7-203EDDEFE839}" srcOrd="0" destOrd="0" parTransId="{C4C691E1-E31A-4E79-9040-4BA4CD546C93}" sibTransId="{62532C14-7CDB-45EF-B10D-6E45730B8F1E}"/>
    <dgm:cxn modelId="{70ED2958-D6BE-47C1-934E-42A09312E774}" type="presOf" srcId="{87557059-9B0E-49D0-92EA-44DB8A2A9573}" destId="{4EEBA6FE-0A5F-44D9-8877-9642ACD73590}" srcOrd="0" destOrd="0" presId="urn:microsoft.com/office/officeart/2016/7/layout/VerticalSolidActionList"/>
    <dgm:cxn modelId="{CF3B07B4-CCD6-413E-AEB0-75DED78019F5}" type="presOf" srcId="{D8EE40C5-C0EC-4FF7-A0CA-54AB2B01E78B}" destId="{B8B42107-E6DF-409B-9924-61482F985D29}" srcOrd="0" destOrd="0" presId="urn:microsoft.com/office/officeart/2016/7/layout/VerticalSolidActionList"/>
    <dgm:cxn modelId="{EF1C4CB5-C926-497B-B8F3-9FAB12E0A8F4}" srcId="{60F84814-6CF9-40B2-BFA7-203EDDEFE839}" destId="{D8EE40C5-C0EC-4FF7-A0CA-54AB2B01E78B}" srcOrd="0" destOrd="0" parTransId="{2AD11743-9691-4A46-A2CC-A401D97B8274}" sibTransId="{4727B94F-AC24-457E-A063-AC699EE0C991}"/>
    <dgm:cxn modelId="{F533A0CC-FC58-4284-AA05-22E8312D4B12}" type="presOf" srcId="{60F84814-6CF9-40B2-BFA7-203EDDEFE839}" destId="{572BF0E1-1E81-4D4D-9C42-43B455281CD5}" srcOrd="0" destOrd="0" presId="urn:microsoft.com/office/officeart/2016/7/layout/VerticalSolidActionList"/>
    <dgm:cxn modelId="{F42492F3-B3F3-44CF-B7E0-EE0DA00A6BC0}" type="presOf" srcId="{E5007068-BDD8-4F46-9E41-56BD047ECAAF}" destId="{C58BF8B0-50CD-4CFE-8EA7-FD3E82C54DEC}" srcOrd="0" destOrd="0" presId="urn:microsoft.com/office/officeart/2016/7/layout/VerticalSolidActionList"/>
    <dgm:cxn modelId="{A5D3A3F6-C1E1-4FC1-8368-993E4E99A6E5}" type="presOf" srcId="{BDA34871-3B62-4E42-A97E-F707AB74B5A9}" destId="{1ED4AA36-470C-4954-B9A8-9B0AC794A49B}" srcOrd="0" destOrd="0" presId="urn:microsoft.com/office/officeart/2016/7/layout/VerticalSolidActionList"/>
    <dgm:cxn modelId="{761DFBDA-5B6C-4C7A-8F30-9CB2568ABA9E}" type="presParOf" srcId="{1ED4AA36-470C-4954-B9A8-9B0AC794A49B}" destId="{ED6D4681-A1FD-46AE-A8E2-AD65F0665E3F}" srcOrd="0" destOrd="0" presId="urn:microsoft.com/office/officeart/2016/7/layout/VerticalSolidActionList"/>
    <dgm:cxn modelId="{FB7FE9E4-7838-4E3D-86E4-953244AB0CF1}" type="presParOf" srcId="{ED6D4681-A1FD-46AE-A8E2-AD65F0665E3F}" destId="{572BF0E1-1E81-4D4D-9C42-43B455281CD5}" srcOrd="0" destOrd="0" presId="urn:microsoft.com/office/officeart/2016/7/layout/VerticalSolidActionList"/>
    <dgm:cxn modelId="{9D18F848-D4B3-4079-9DE4-0971A6459ABA}" type="presParOf" srcId="{ED6D4681-A1FD-46AE-A8E2-AD65F0665E3F}" destId="{B8B42107-E6DF-409B-9924-61482F985D29}" srcOrd="1" destOrd="0" presId="urn:microsoft.com/office/officeart/2016/7/layout/VerticalSolidActionList"/>
    <dgm:cxn modelId="{23F9D66A-AE94-4C9A-8D46-27957993200B}" type="presParOf" srcId="{1ED4AA36-470C-4954-B9A8-9B0AC794A49B}" destId="{F2E006E1-8497-4B2B-9D50-3C333460A102}" srcOrd="1" destOrd="0" presId="urn:microsoft.com/office/officeart/2016/7/layout/VerticalSolidActionList"/>
    <dgm:cxn modelId="{64AC3B57-D789-4E9E-878C-6DD5267CA58B}" type="presParOf" srcId="{1ED4AA36-470C-4954-B9A8-9B0AC794A49B}" destId="{E4C8B80C-5DD2-435D-81A5-B8314209DCD8}" srcOrd="2" destOrd="0" presId="urn:microsoft.com/office/officeart/2016/7/layout/VerticalSolidActionList"/>
    <dgm:cxn modelId="{9C693C22-AFD1-4603-9387-7B8A9363F24A}" type="presParOf" srcId="{E4C8B80C-5DD2-435D-81A5-B8314209DCD8}" destId="{3DB6CB57-D2ED-4E5E-A73C-2500D6BFA739}" srcOrd="0" destOrd="0" presId="urn:microsoft.com/office/officeart/2016/7/layout/VerticalSolidActionList"/>
    <dgm:cxn modelId="{6FA3B973-0EEF-4ADB-AE66-9B75CB79F704}" type="presParOf" srcId="{E4C8B80C-5DD2-435D-81A5-B8314209DCD8}" destId="{C58BF8B0-50CD-4CFE-8EA7-FD3E82C54DEC}" srcOrd="1" destOrd="0" presId="urn:microsoft.com/office/officeart/2016/7/layout/VerticalSolidActionList"/>
    <dgm:cxn modelId="{DE8A329F-30F3-43FD-8CDE-C273D301D517}" type="presParOf" srcId="{1ED4AA36-470C-4954-B9A8-9B0AC794A49B}" destId="{7245CE94-8422-44D2-87FC-7BCF92517DBA}" srcOrd="3" destOrd="0" presId="urn:microsoft.com/office/officeart/2016/7/layout/VerticalSolidActionList"/>
    <dgm:cxn modelId="{6FE8DFBE-5272-4D33-B496-2AA1A7D96E9F}" type="presParOf" srcId="{1ED4AA36-470C-4954-B9A8-9B0AC794A49B}" destId="{DF877F8A-F374-48A4-B68D-89EF5AF4E639}" srcOrd="4" destOrd="0" presId="urn:microsoft.com/office/officeart/2016/7/layout/VerticalSolidActionList"/>
    <dgm:cxn modelId="{9D703534-85E2-4F5A-911D-BF518BB2CCDC}" type="presParOf" srcId="{DF877F8A-F374-48A4-B68D-89EF5AF4E639}" destId="{4EEBA6FE-0A5F-44D9-8877-9642ACD73590}" srcOrd="0" destOrd="0" presId="urn:microsoft.com/office/officeart/2016/7/layout/VerticalSolidActionList"/>
    <dgm:cxn modelId="{936D4A33-E12B-4AFA-9A18-3C742DD508C1}" type="presParOf" srcId="{DF877F8A-F374-48A4-B68D-89EF5AF4E639}" destId="{CFC8FF94-7F51-4887-97A8-4D81C0DB09D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60E20A-C69B-4824-8C27-573A873640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9971EA-C54A-46F7-9E56-AB15FD77BD28}">
      <dgm:prSet/>
      <dgm:spPr/>
      <dgm:t>
        <a:bodyPr/>
        <a:lstStyle/>
        <a:p>
          <a:r>
            <a:rPr lang="en-US" b="1" i="0" baseline="0" dirty="0">
              <a:latin typeface="Product Sans" panose="020B0403030502040203" pitchFamily="34" charset="0"/>
            </a:rPr>
            <a:t>Example 1:</a:t>
          </a:r>
          <a:r>
            <a:rPr lang="en-US" b="0" i="0" baseline="0" dirty="0">
              <a:latin typeface="Product Sans" panose="020B0403030502040203" pitchFamily="34" charset="0"/>
            </a:rPr>
            <a:t> CEO fraud resulting in a significant financial loss for a company.</a:t>
          </a:r>
          <a:endParaRPr lang="en-US" dirty="0">
            <a:latin typeface="Product Sans" panose="020B0403030502040203" pitchFamily="34" charset="0"/>
          </a:endParaRPr>
        </a:p>
      </dgm:t>
    </dgm:pt>
    <dgm:pt modelId="{C518BD85-8645-4C68-B58D-F73D7935E381}" type="parTrans" cxnId="{AFDD61D9-A53A-4310-A0F3-ED1E4CA59D63}">
      <dgm:prSet/>
      <dgm:spPr/>
      <dgm:t>
        <a:bodyPr/>
        <a:lstStyle/>
        <a:p>
          <a:endParaRPr lang="en-US"/>
        </a:p>
      </dgm:t>
    </dgm:pt>
    <dgm:pt modelId="{8D90D95C-AC17-47B4-91FA-050105112F84}" type="sibTrans" cxnId="{AFDD61D9-A53A-4310-A0F3-ED1E4CA59D63}">
      <dgm:prSet/>
      <dgm:spPr/>
      <dgm:t>
        <a:bodyPr/>
        <a:lstStyle/>
        <a:p>
          <a:endParaRPr lang="en-US"/>
        </a:p>
      </dgm:t>
    </dgm:pt>
    <dgm:pt modelId="{F8389470-9969-4D76-BD5D-B3B891C548DF}">
      <dgm:prSet/>
      <dgm:spPr/>
      <dgm:t>
        <a:bodyPr/>
        <a:lstStyle/>
        <a:p>
          <a:r>
            <a:rPr lang="en-US" b="1" i="0" baseline="0">
              <a:latin typeface="Product Sans" panose="020B0403030502040203" pitchFamily="34" charset="0"/>
            </a:rPr>
            <a:t>Example 2:</a:t>
          </a:r>
          <a:r>
            <a:rPr lang="en-US" b="0" i="0" baseline="0">
              <a:latin typeface="Product Sans" panose="020B0403030502040203" pitchFamily="34" charset="0"/>
            </a:rPr>
            <a:t> Phishing campaign targeting healthcare providers to steal patient data.</a:t>
          </a:r>
          <a:endParaRPr lang="en-US">
            <a:latin typeface="Product Sans" panose="020B0403030502040203" pitchFamily="34" charset="0"/>
          </a:endParaRPr>
        </a:p>
      </dgm:t>
    </dgm:pt>
    <dgm:pt modelId="{3270BFD4-38C7-4A5A-93E9-7C6858D3193A}" type="parTrans" cxnId="{3DCA02A9-5E8A-4A25-87B1-58263EB07FA9}">
      <dgm:prSet/>
      <dgm:spPr/>
      <dgm:t>
        <a:bodyPr/>
        <a:lstStyle/>
        <a:p>
          <a:endParaRPr lang="en-US"/>
        </a:p>
      </dgm:t>
    </dgm:pt>
    <dgm:pt modelId="{BA230FE7-5C41-4C72-90B8-321BED13999E}" type="sibTrans" cxnId="{3DCA02A9-5E8A-4A25-87B1-58263EB07FA9}">
      <dgm:prSet/>
      <dgm:spPr/>
      <dgm:t>
        <a:bodyPr/>
        <a:lstStyle/>
        <a:p>
          <a:endParaRPr lang="en-US"/>
        </a:p>
      </dgm:t>
    </dgm:pt>
    <dgm:pt modelId="{4E29487A-6AB2-4CC4-A4A5-2C7108124E90}">
      <dgm:prSet/>
      <dgm:spPr/>
      <dgm:t>
        <a:bodyPr/>
        <a:lstStyle/>
        <a:p>
          <a:r>
            <a:rPr lang="en-US" b="1" i="0" baseline="0">
              <a:latin typeface="Product Sans" panose="020B0403030502040203" pitchFamily="34" charset="0"/>
            </a:rPr>
            <a:t>Example 3:</a:t>
          </a:r>
          <a:r>
            <a:rPr lang="en-US" b="0" i="0" baseline="0">
              <a:latin typeface="Product Sans" panose="020B0403030502040203" pitchFamily="34" charset="0"/>
            </a:rPr>
            <a:t> Spear phishing attack on a government agency leading to data breach. </a:t>
          </a:r>
          <a:endParaRPr lang="en-US">
            <a:latin typeface="Product Sans" panose="020B0403030502040203" pitchFamily="34" charset="0"/>
          </a:endParaRPr>
        </a:p>
      </dgm:t>
    </dgm:pt>
    <dgm:pt modelId="{2101A919-D709-42CE-9C8B-943DC895FB36}" type="parTrans" cxnId="{36123689-9D93-4E86-8E20-08D6111CE344}">
      <dgm:prSet/>
      <dgm:spPr/>
      <dgm:t>
        <a:bodyPr/>
        <a:lstStyle/>
        <a:p>
          <a:endParaRPr lang="en-US"/>
        </a:p>
      </dgm:t>
    </dgm:pt>
    <dgm:pt modelId="{776CF36E-7CFD-46D4-BEDA-E104D94C0815}" type="sibTrans" cxnId="{36123689-9D93-4E86-8E20-08D6111CE344}">
      <dgm:prSet/>
      <dgm:spPr/>
      <dgm:t>
        <a:bodyPr/>
        <a:lstStyle/>
        <a:p>
          <a:endParaRPr lang="en-US"/>
        </a:p>
      </dgm:t>
    </dgm:pt>
    <dgm:pt modelId="{94F01828-189B-429C-BC58-D3BAD0CDCAD4}" type="pres">
      <dgm:prSet presAssocID="{BC60E20A-C69B-4824-8C27-573A873640CB}" presName="root" presStyleCnt="0">
        <dgm:presLayoutVars>
          <dgm:dir/>
          <dgm:resizeHandles val="exact"/>
        </dgm:presLayoutVars>
      </dgm:prSet>
      <dgm:spPr/>
    </dgm:pt>
    <dgm:pt modelId="{79B2194F-0F7E-4E60-9BAB-4AAFDA0BE966}" type="pres">
      <dgm:prSet presAssocID="{749971EA-C54A-46F7-9E56-AB15FD77BD28}" presName="compNode" presStyleCnt="0"/>
      <dgm:spPr/>
    </dgm:pt>
    <dgm:pt modelId="{2ABE4BBA-7B19-478B-B8D1-DB74BFE65192}" type="pres">
      <dgm:prSet presAssocID="{749971EA-C54A-46F7-9E56-AB15FD77BD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E5E891B0-3BEE-4052-9C7B-157BC774DD1D}" type="pres">
      <dgm:prSet presAssocID="{749971EA-C54A-46F7-9E56-AB15FD77BD28}" presName="spaceRect" presStyleCnt="0"/>
      <dgm:spPr/>
    </dgm:pt>
    <dgm:pt modelId="{F15CD7B7-1D40-4033-B13E-EB53EC7C6A2D}" type="pres">
      <dgm:prSet presAssocID="{749971EA-C54A-46F7-9E56-AB15FD77BD28}" presName="textRect" presStyleLbl="revTx" presStyleIdx="0" presStyleCnt="3">
        <dgm:presLayoutVars>
          <dgm:chMax val="1"/>
          <dgm:chPref val="1"/>
        </dgm:presLayoutVars>
      </dgm:prSet>
      <dgm:spPr/>
    </dgm:pt>
    <dgm:pt modelId="{A63F138D-9C80-4B76-BE4C-2AD2798718CD}" type="pres">
      <dgm:prSet presAssocID="{8D90D95C-AC17-47B4-91FA-050105112F84}" presName="sibTrans" presStyleCnt="0"/>
      <dgm:spPr/>
    </dgm:pt>
    <dgm:pt modelId="{21EA21F6-69D1-4714-815F-37E41EC2F73F}" type="pres">
      <dgm:prSet presAssocID="{F8389470-9969-4D76-BD5D-B3B891C548DF}" presName="compNode" presStyleCnt="0"/>
      <dgm:spPr/>
    </dgm:pt>
    <dgm:pt modelId="{588CAC70-3B90-439C-B37A-E41CBF0F8DB4}" type="pres">
      <dgm:prSet presAssocID="{F8389470-9969-4D76-BD5D-B3B891C548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2E7F63A-D813-4D22-9A68-3AFACED49FB4}" type="pres">
      <dgm:prSet presAssocID="{F8389470-9969-4D76-BD5D-B3B891C548DF}" presName="spaceRect" presStyleCnt="0"/>
      <dgm:spPr/>
    </dgm:pt>
    <dgm:pt modelId="{F7CF0B95-135C-46B3-8E8B-DF8EE95A1341}" type="pres">
      <dgm:prSet presAssocID="{F8389470-9969-4D76-BD5D-B3B891C548DF}" presName="textRect" presStyleLbl="revTx" presStyleIdx="1" presStyleCnt="3">
        <dgm:presLayoutVars>
          <dgm:chMax val="1"/>
          <dgm:chPref val="1"/>
        </dgm:presLayoutVars>
      </dgm:prSet>
      <dgm:spPr/>
    </dgm:pt>
    <dgm:pt modelId="{C0D79136-D769-4C13-9CFE-04B3E242A4D2}" type="pres">
      <dgm:prSet presAssocID="{BA230FE7-5C41-4C72-90B8-321BED13999E}" presName="sibTrans" presStyleCnt="0"/>
      <dgm:spPr/>
    </dgm:pt>
    <dgm:pt modelId="{590F06BE-77C6-444A-B1B6-30979D68521E}" type="pres">
      <dgm:prSet presAssocID="{4E29487A-6AB2-4CC4-A4A5-2C7108124E90}" presName="compNode" presStyleCnt="0"/>
      <dgm:spPr/>
    </dgm:pt>
    <dgm:pt modelId="{FADCC0E9-895C-4E18-B14B-F223F85C6C0F}" type="pres">
      <dgm:prSet presAssocID="{4E29487A-6AB2-4CC4-A4A5-2C7108124E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F14C2092-A3EA-4852-934B-1529A714BF47}" type="pres">
      <dgm:prSet presAssocID="{4E29487A-6AB2-4CC4-A4A5-2C7108124E90}" presName="spaceRect" presStyleCnt="0"/>
      <dgm:spPr/>
    </dgm:pt>
    <dgm:pt modelId="{F5C382D6-BEBF-44AC-B946-7DF1DC34E990}" type="pres">
      <dgm:prSet presAssocID="{4E29487A-6AB2-4CC4-A4A5-2C7108124E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180580-BF22-48A9-B067-11BFD666B732}" type="presOf" srcId="{F8389470-9969-4D76-BD5D-B3B891C548DF}" destId="{F7CF0B95-135C-46B3-8E8B-DF8EE95A1341}" srcOrd="0" destOrd="0" presId="urn:microsoft.com/office/officeart/2018/2/layout/IconLabelList"/>
    <dgm:cxn modelId="{CD7C6783-164C-4445-AC39-2D0C925AD0B0}" type="presOf" srcId="{749971EA-C54A-46F7-9E56-AB15FD77BD28}" destId="{F15CD7B7-1D40-4033-B13E-EB53EC7C6A2D}" srcOrd="0" destOrd="0" presId="urn:microsoft.com/office/officeart/2018/2/layout/IconLabelList"/>
    <dgm:cxn modelId="{36123689-9D93-4E86-8E20-08D6111CE344}" srcId="{BC60E20A-C69B-4824-8C27-573A873640CB}" destId="{4E29487A-6AB2-4CC4-A4A5-2C7108124E90}" srcOrd="2" destOrd="0" parTransId="{2101A919-D709-42CE-9C8B-943DC895FB36}" sibTransId="{776CF36E-7CFD-46D4-BEDA-E104D94C0815}"/>
    <dgm:cxn modelId="{3DCA02A9-5E8A-4A25-87B1-58263EB07FA9}" srcId="{BC60E20A-C69B-4824-8C27-573A873640CB}" destId="{F8389470-9969-4D76-BD5D-B3B891C548DF}" srcOrd="1" destOrd="0" parTransId="{3270BFD4-38C7-4A5A-93E9-7C6858D3193A}" sibTransId="{BA230FE7-5C41-4C72-90B8-321BED13999E}"/>
    <dgm:cxn modelId="{4C9E3CCD-7A91-41B7-88C9-DBC6B83DD546}" type="presOf" srcId="{4E29487A-6AB2-4CC4-A4A5-2C7108124E90}" destId="{F5C382D6-BEBF-44AC-B946-7DF1DC34E990}" srcOrd="0" destOrd="0" presId="urn:microsoft.com/office/officeart/2018/2/layout/IconLabelList"/>
    <dgm:cxn modelId="{AFDD61D9-A53A-4310-A0F3-ED1E4CA59D63}" srcId="{BC60E20A-C69B-4824-8C27-573A873640CB}" destId="{749971EA-C54A-46F7-9E56-AB15FD77BD28}" srcOrd="0" destOrd="0" parTransId="{C518BD85-8645-4C68-B58D-F73D7935E381}" sibTransId="{8D90D95C-AC17-47B4-91FA-050105112F84}"/>
    <dgm:cxn modelId="{41B066E5-D10C-41CA-9CD1-D38946001DD3}" type="presOf" srcId="{BC60E20A-C69B-4824-8C27-573A873640CB}" destId="{94F01828-189B-429C-BC58-D3BAD0CDCAD4}" srcOrd="0" destOrd="0" presId="urn:microsoft.com/office/officeart/2018/2/layout/IconLabelList"/>
    <dgm:cxn modelId="{15E4F364-766E-4820-BF8F-A3C32AE22EE5}" type="presParOf" srcId="{94F01828-189B-429C-BC58-D3BAD0CDCAD4}" destId="{79B2194F-0F7E-4E60-9BAB-4AAFDA0BE966}" srcOrd="0" destOrd="0" presId="urn:microsoft.com/office/officeart/2018/2/layout/IconLabelList"/>
    <dgm:cxn modelId="{9D71E1DC-8D96-4D7F-AE2A-AEC44ED2E31A}" type="presParOf" srcId="{79B2194F-0F7E-4E60-9BAB-4AAFDA0BE966}" destId="{2ABE4BBA-7B19-478B-B8D1-DB74BFE65192}" srcOrd="0" destOrd="0" presId="urn:microsoft.com/office/officeart/2018/2/layout/IconLabelList"/>
    <dgm:cxn modelId="{74329498-A62A-4504-88EF-45382F42E2C8}" type="presParOf" srcId="{79B2194F-0F7E-4E60-9BAB-4AAFDA0BE966}" destId="{E5E891B0-3BEE-4052-9C7B-157BC774DD1D}" srcOrd="1" destOrd="0" presId="urn:microsoft.com/office/officeart/2018/2/layout/IconLabelList"/>
    <dgm:cxn modelId="{73E1F174-F0C3-4319-A1E4-0C3DD1FC0E58}" type="presParOf" srcId="{79B2194F-0F7E-4E60-9BAB-4AAFDA0BE966}" destId="{F15CD7B7-1D40-4033-B13E-EB53EC7C6A2D}" srcOrd="2" destOrd="0" presId="urn:microsoft.com/office/officeart/2018/2/layout/IconLabelList"/>
    <dgm:cxn modelId="{77C6B768-B9FA-4FB6-989F-5298B68D2A56}" type="presParOf" srcId="{94F01828-189B-429C-BC58-D3BAD0CDCAD4}" destId="{A63F138D-9C80-4B76-BE4C-2AD2798718CD}" srcOrd="1" destOrd="0" presId="urn:microsoft.com/office/officeart/2018/2/layout/IconLabelList"/>
    <dgm:cxn modelId="{EFA67EC2-9351-467D-8D88-1EF222C174E9}" type="presParOf" srcId="{94F01828-189B-429C-BC58-D3BAD0CDCAD4}" destId="{21EA21F6-69D1-4714-815F-37E41EC2F73F}" srcOrd="2" destOrd="0" presId="urn:microsoft.com/office/officeart/2018/2/layout/IconLabelList"/>
    <dgm:cxn modelId="{DC123FB2-E536-4B8F-A38B-ED205D07064E}" type="presParOf" srcId="{21EA21F6-69D1-4714-815F-37E41EC2F73F}" destId="{588CAC70-3B90-439C-B37A-E41CBF0F8DB4}" srcOrd="0" destOrd="0" presId="urn:microsoft.com/office/officeart/2018/2/layout/IconLabelList"/>
    <dgm:cxn modelId="{F374C773-9567-40AA-9020-37B8AC68ED33}" type="presParOf" srcId="{21EA21F6-69D1-4714-815F-37E41EC2F73F}" destId="{22E7F63A-D813-4D22-9A68-3AFACED49FB4}" srcOrd="1" destOrd="0" presId="urn:microsoft.com/office/officeart/2018/2/layout/IconLabelList"/>
    <dgm:cxn modelId="{F25D0D21-1026-4920-B846-760BAB006061}" type="presParOf" srcId="{21EA21F6-69D1-4714-815F-37E41EC2F73F}" destId="{F7CF0B95-135C-46B3-8E8B-DF8EE95A1341}" srcOrd="2" destOrd="0" presId="urn:microsoft.com/office/officeart/2018/2/layout/IconLabelList"/>
    <dgm:cxn modelId="{FA9725AE-7937-4C3A-B6EC-2884A56A5C57}" type="presParOf" srcId="{94F01828-189B-429C-BC58-D3BAD0CDCAD4}" destId="{C0D79136-D769-4C13-9CFE-04B3E242A4D2}" srcOrd="3" destOrd="0" presId="urn:microsoft.com/office/officeart/2018/2/layout/IconLabelList"/>
    <dgm:cxn modelId="{719586FA-7B0E-46B8-ADEF-17B643E65175}" type="presParOf" srcId="{94F01828-189B-429C-BC58-D3BAD0CDCAD4}" destId="{590F06BE-77C6-444A-B1B6-30979D68521E}" srcOrd="4" destOrd="0" presId="urn:microsoft.com/office/officeart/2018/2/layout/IconLabelList"/>
    <dgm:cxn modelId="{43CD23E0-38D8-4820-9EA3-D92F4CB5678A}" type="presParOf" srcId="{590F06BE-77C6-444A-B1B6-30979D68521E}" destId="{FADCC0E9-895C-4E18-B14B-F223F85C6C0F}" srcOrd="0" destOrd="0" presId="urn:microsoft.com/office/officeart/2018/2/layout/IconLabelList"/>
    <dgm:cxn modelId="{F32A3088-EB40-44AD-90D3-88A8C23B1281}" type="presParOf" srcId="{590F06BE-77C6-444A-B1B6-30979D68521E}" destId="{F14C2092-A3EA-4852-934B-1529A714BF47}" srcOrd="1" destOrd="0" presId="urn:microsoft.com/office/officeart/2018/2/layout/IconLabelList"/>
    <dgm:cxn modelId="{C56CBE56-DDA5-4F82-A94F-8324D8E05177}" type="presParOf" srcId="{590F06BE-77C6-444A-B1B6-30979D68521E}" destId="{F5C382D6-BEBF-44AC-B946-7DF1DC34E9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418C91-8161-48AC-ADBA-9ADFB014DD8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E546F7-D053-4A31-A35F-B6D29D14704D}">
      <dgm:prSet custT="1"/>
      <dgm:spPr/>
      <dgm:t>
        <a:bodyPr/>
        <a:lstStyle/>
        <a:p>
          <a:r>
            <a:rPr lang="en-US" sz="1400" b="0" i="0" baseline="0" dirty="0">
              <a:latin typeface="Product Sans" panose="020B0403030502040203" pitchFamily="34" charset="0"/>
            </a:rPr>
            <a:t>Use multi-factor authentication (MFA) for additional security.</a:t>
          </a:r>
          <a:endParaRPr lang="en-US" sz="1400" dirty="0">
            <a:latin typeface="Product Sans" panose="020B0403030502040203" pitchFamily="34" charset="0"/>
          </a:endParaRPr>
        </a:p>
      </dgm:t>
    </dgm:pt>
    <dgm:pt modelId="{E9A821DB-CDDB-40CA-BF45-0BB572B9E6C3}" type="parTrans" cxnId="{50496BBA-FED6-4AD5-A4B9-8505C5C4A0BD}">
      <dgm:prSet/>
      <dgm:spPr/>
      <dgm:t>
        <a:bodyPr/>
        <a:lstStyle/>
        <a:p>
          <a:endParaRPr lang="en-US"/>
        </a:p>
      </dgm:t>
    </dgm:pt>
    <dgm:pt modelId="{4B3BB489-BA14-4826-8079-5902D6FEF710}" type="sibTrans" cxnId="{50496BBA-FED6-4AD5-A4B9-8505C5C4A0BD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C963E80C-9E76-4602-A681-F7207AF209BB}">
      <dgm:prSet custT="1"/>
      <dgm:spPr/>
      <dgm:t>
        <a:bodyPr/>
        <a:lstStyle/>
        <a:p>
          <a:r>
            <a:rPr lang="en-US" sz="1400" b="0" i="0" baseline="0" dirty="0">
              <a:latin typeface="Product Sans" panose="020B0403030502040203" pitchFamily="34" charset="0"/>
            </a:rPr>
            <a:t>Keep your software and systems updated to protect against vulnerabilities.</a:t>
          </a:r>
          <a:endParaRPr lang="en-US" sz="1400" dirty="0">
            <a:latin typeface="Product Sans" panose="020B0403030502040203" pitchFamily="34" charset="0"/>
          </a:endParaRPr>
        </a:p>
      </dgm:t>
    </dgm:pt>
    <dgm:pt modelId="{57C46FB0-E181-43B3-830C-CFD7196DFC6E}" type="parTrans" cxnId="{0761B6B9-5503-43D0-8A90-D7C72B7A99EE}">
      <dgm:prSet/>
      <dgm:spPr/>
      <dgm:t>
        <a:bodyPr/>
        <a:lstStyle/>
        <a:p>
          <a:endParaRPr lang="en-US"/>
        </a:p>
      </dgm:t>
    </dgm:pt>
    <dgm:pt modelId="{34C5CC76-5E03-496A-87C1-C7BBDDEE5F50}" type="sibTrans" cxnId="{0761B6B9-5503-43D0-8A90-D7C72B7A99E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235FA7E-FE0A-40D8-B604-D1E183E1EDED}">
      <dgm:prSet custT="1"/>
      <dgm:spPr/>
      <dgm:t>
        <a:bodyPr/>
        <a:lstStyle/>
        <a:p>
          <a:r>
            <a:rPr lang="en-US" sz="1400" b="0" i="0" baseline="0" dirty="0">
              <a:latin typeface="Product Sans" panose="020B0403030502040203" pitchFamily="34" charset="0"/>
            </a:rPr>
            <a:t>Be skeptical of unsolicited requests for personal information.</a:t>
          </a:r>
          <a:endParaRPr lang="en-US" sz="1400" dirty="0">
            <a:latin typeface="Product Sans" panose="020B0403030502040203" pitchFamily="34" charset="0"/>
          </a:endParaRPr>
        </a:p>
      </dgm:t>
    </dgm:pt>
    <dgm:pt modelId="{431CA5EC-54A0-4B15-A18B-02C07C13D8E9}" type="parTrans" cxnId="{CD185B33-9CC5-4ABE-9455-1D26DBEC5088}">
      <dgm:prSet/>
      <dgm:spPr/>
      <dgm:t>
        <a:bodyPr/>
        <a:lstStyle/>
        <a:p>
          <a:endParaRPr lang="en-US"/>
        </a:p>
      </dgm:t>
    </dgm:pt>
    <dgm:pt modelId="{A3442851-6F64-47A1-BF8C-7DBD5771CCF9}" type="sibTrans" cxnId="{CD185B33-9CC5-4ABE-9455-1D26DBEC508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D1FB879-C9F1-4344-9F1B-78885263F42C}">
      <dgm:prSet custT="1"/>
      <dgm:spPr/>
      <dgm:t>
        <a:bodyPr/>
        <a:lstStyle/>
        <a:p>
          <a:r>
            <a:rPr lang="en-US" sz="1400" b="0" i="0" baseline="0" dirty="0">
              <a:latin typeface="Product Sans" panose="020B0403030502040203" pitchFamily="34" charset="0"/>
            </a:rPr>
            <a:t>Verify the authenticity of communications by contacting the sender through official channels.</a:t>
          </a:r>
          <a:endParaRPr lang="en-US" sz="1400" dirty="0">
            <a:latin typeface="Product Sans" panose="020B0403030502040203" pitchFamily="34" charset="0"/>
          </a:endParaRPr>
        </a:p>
      </dgm:t>
    </dgm:pt>
    <dgm:pt modelId="{0BC49213-12B0-4829-8EC2-3F2D321EB125}" type="parTrans" cxnId="{9F7AB0A4-F6D3-4CAA-AE79-CDB43486D121}">
      <dgm:prSet/>
      <dgm:spPr/>
      <dgm:t>
        <a:bodyPr/>
        <a:lstStyle/>
        <a:p>
          <a:endParaRPr lang="en-US"/>
        </a:p>
      </dgm:t>
    </dgm:pt>
    <dgm:pt modelId="{4DAE51F4-3A81-49B2-8672-29B7DAA1F191}" type="sibTrans" cxnId="{9F7AB0A4-F6D3-4CAA-AE79-CDB43486D12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5ED3E80-DF22-4B70-8805-CCB64E548A2B}">
      <dgm:prSet custT="1"/>
      <dgm:spPr/>
      <dgm:t>
        <a:bodyPr/>
        <a:lstStyle/>
        <a:p>
          <a:r>
            <a:rPr lang="en-US" sz="1400" b="0" i="0" baseline="0" dirty="0">
              <a:latin typeface="Product Sans" panose="020B0403030502040203" pitchFamily="34" charset="0"/>
            </a:rPr>
            <a:t>Continuously educate yourself and others on phishing tactics and prevention. </a:t>
          </a:r>
          <a:endParaRPr lang="en-US" sz="1400" dirty="0">
            <a:latin typeface="Product Sans" panose="020B0403030502040203" pitchFamily="34" charset="0"/>
          </a:endParaRPr>
        </a:p>
      </dgm:t>
    </dgm:pt>
    <dgm:pt modelId="{ECB4105A-8CAA-4F9A-BFA5-22DF212114B8}" type="parTrans" cxnId="{C6EE3FB8-3601-4D7B-B2F5-3B8299FE8C4B}">
      <dgm:prSet/>
      <dgm:spPr/>
      <dgm:t>
        <a:bodyPr/>
        <a:lstStyle/>
        <a:p>
          <a:endParaRPr lang="en-US"/>
        </a:p>
      </dgm:t>
    </dgm:pt>
    <dgm:pt modelId="{4FADADE2-E8D3-49F8-9C08-3D3E78657EE1}" type="sibTrans" cxnId="{C6EE3FB8-3601-4D7B-B2F5-3B8299FE8C4B}">
      <dgm:prSet phldrT="05" phldr="0"/>
      <dgm:spPr/>
      <dgm:t>
        <a:bodyPr/>
        <a:lstStyle/>
        <a:p>
          <a:r>
            <a:rPr lang="en-US" dirty="0"/>
            <a:t>05</a:t>
          </a:r>
        </a:p>
      </dgm:t>
    </dgm:pt>
    <dgm:pt modelId="{F35CC2FB-D233-4911-987D-8BCECC888162}" type="pres">
      <dgm:prSet presAssocID="{5F418C91-8161-48AC-ADBA-9ADFB014DD80}" presName="Name0" presStyleCnt="0">
        <dgm:presLayoutVars>
          <dgm:animLvl val="lvl"/>
          <dgm:resizeHandles val="exact"/>
        </dgm:presLayoutVars>
      </dgm:prSet>
      <dgm:spPr/>
    </dgm:pt>
    <dgm:pt modelId="{71E6FDE4-677F-456B-BAD6-8F670B1B61E5}" type="pres">
      <dgm:prSet presAssocID="{9AE546F7-D053-4A31-A35F-B6D29D14704D}" presName="compositeNode" presStyleCnt="0">
        <dgm:presLayoutVars>
          <dgm:bulletEnabled val="1"/>
        </dgm:presLayoutVars>
      </dgm:prSet>
      <dgm:spPr/>
    </dgm:pt>
    <dgm:pt modelId="{AF1AA2EC-923D-41C1-887D-642935200305}" type="pres">
      <dgm:prSet presAssocID="{9AE546F7-D053-4A31-A35F-B6D29D14704D}" presName="bgRect" presStyleLbl="alignNode1" presStyleIdx="0" presStyleCnt="5"/>
      <dgm:spPr/>
    </dgm:pt>
    <dgm:pt modelId="{0F2BEF64-7D6C-49CF-85DF-DF0A5A06F525}" type="pres">
      <dgm:prSet presAssocID="{4B3BB489-BA14-4826-8079-5902D6FEF71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30604966-2409-46D5-A36C-2A6E606CB966}" type="pres">
      <dgm:prSet presAssocID="{9AE546F7-D053-4A31-A35F-B6D29D14704D}" presName="nodeRect" presStyleLbl="alignNode1" presStyleIdx="0" presStyleCnt="5">
        <dgm:presLayoutVars>
          <dgm:bulletEnabled val="1"/>
        </dgm:presLayoutVars>
      </dgm:prSet>
      <dgm:spPr/>
    </dgm:pt>
    <dgm:pt modelId="{D63B046A-6415-458D-A64C-8CF2109985DF}" type="pres">
      <dgm:prSet presAssocID="{4B3BB489-BA14-4826-8079-5902D6FEF710}" presName="sibTrans" presStyleCnt="0"/>
      <dgm:spPr/>
    </dgm:pt>
    <dgm:pt modelId="{4EDBCDBE-D937-49AE-B255-E5FE67DDACC5}" type="pres">
      <dgm:prSet presAssocID="{C963E80C-9E76-4602-A681-F7207AF209BB}" presName="compositeNode" presStyleCnt="0">
        <dgm:presLayoutVars>
          <dgm:bulletEnabled val="1"/>
        </dgm:presLayoutVars>
      </dgm:prSet>
      <dgm:spPr/>
    </dgm:pt>
    <dgm:pt modelId="{D60DF532-F638-4A23-BE57-29F9B9D59A0C}" type="pres">
      <dgm:prSet presAssocID="{C963E80C-9E76-4602-A681-F7207AF209BB}" presName="bgRect" presStyleLbl="alignNode1" presStyleIdx="1" presStyleCnt="5"/>
      <dgm:spPr/>
    </dgm:pt>
    <dgm:pt modelId="{468C3B4A-C072-4B56-9A0C-6ECE4DBC32D3}" type="pres">
      <dgm:prSet presAssocID="{34C5CC76-5E03-496A-87C1-C7BBDDEE5F50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9FE52CFA-6AAD-45B8-9A2E-FDF370805C74}" type="pres">
      <dgm:prSet presAssocID="{C963E80C-9E76-4602-A681-F7207AF209BB}" presName="nodeRect" presStyleLbl="alignNode1" presStyleIdx="1" presStyleCnt="5">
        <dgm:presLayoutVars>
          <dgm:bulletEnabled val="1"/>
        </dgm:presLayoutVars>
      </dgm:prSet>
      <dgm:spPr/>
    </dgm:pt>
    <dgm:pt modelId="{522E9C3E-271A-4E28-80C6-2B498C34B599}" type="pres">
      <dgm:prSet presAssocID="{34C5CC76-5E03-496A-87C1-C7BBDDEE5F50}" presName="sibTrans" presStyleCnt="0"/>
      <dgm:spPr/>
    </dgm:pt>
    <dgm:pt modelId="{D9F91804-263F-422A-9E59-FBD7A574C1E3}" type="pres">
      <dgm:prSet presAssocID="{8235FA7E-FE0A-40D8-B604-D1E183E1EDED}" presName="compositeNode" presStyleCnt="0">
        <dgm:presLayoutVars>
          <dgm:bulletEnabled val="1"/>
        </dgm:presLayoutVars>
      </dgm:prSet>
      <dgm:spPr/>
    </dgm:pt>
    <dgm:pt modelId="{7555AEBC-5F1D-4E77-A974-64E21475FC23}" type="pres">
      <dgm:prSet presAssocID="{8235FA7E-FE0A-40D8-B604-D1E183E1EDED}" presName="bgRect" presStyleLbl="alignNode1" presStyleIdx="2" presStyleCnt="5"/>
      <dgm:spPr/>
    </dgm:pt>
    <dgm:pt modelId="{2AC4ED63-40EA-4847-B74B-54F3BF71BAA8}" type="pres">
      <dgm:prSet presAssocID="{A3442851-6F64-47A1-BF8C-7DBD5771CCF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7A1263A1-2719-4753-A1E0-9615905E0C3A}" type="pres">
      <dgm:prSet presAssocID="{8235FA7E-FE0A-40D8-B604-D1E183E1EDED}" presName="nodeRect" presStyleLbl="alignNode1" presStyleIdx="2" presStyleCnt="5">
        <dgm:presLayoutVars>
          <dgm:bulletEnabled val="1"/>
        </dgm:presLayoutVars>
      </dgm:prSet>
      <dgm:spPr/>
    </dgm:pt>
    <dgm:pt modelId="{D2A28498-3099-4515-8D31-DDB32C9F7AEF}" type="pres">
      <dgm:prSet presAssocID="{A3442851-6F64-47A1-BF8C-7DBD5771CCF9}" presName="sibTrans" presStyleCnt="0"/>
      <dgm:spPr/>
    </dgm:pt>
    <dgm:pt modelId="{5BD19E30-A8FC-49F9-B99F-B6785F5227CF}" type="pres">
      <dgm:prSet presAssocID="{4D1FB879-C9F1-4344-9F1B-78885263F42C}" presName="compositeNode" presStyleCnt="0">
        <dgm:presLayoutVars>
          <dgm:bulletEnabled val="1"/>
        </dgm:presLayoutVars>
      </dgm:prSet>
      <dgm:spPr/>
    </dgm:pt>
    <dgm:pt modelId="{D8F456E3-E587-4C41-B9ED-B63ED1EA817E}" type="pres">
      <dgm:prSet presAssocID="{4D1FB879-C9F1-4344-9F1B-78885263F42C}" presName="bgRect" presStyleLbl="alignNode1" presStyleIdx="3" presStyleCnt="5"/>
      <dgm:spPr/>
    </dgm:pt>
    <dgm:pt modelId="{B0680573-43C8-461A-AF49-67CC8C57456C}" type="pres">
      <dgm:prSet presAssocID="{4DAE51F4-3A81-49B2-8672-29B7DAA1F19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D3FBB718-E06C-4EA0-B703-9722F496AF07}" type="pres">
      <dgm:prSet presAssocID="{4D1FB879-C9F1-4344-9F1B-78885263F42C}" presName="nodeRect" presStyleLbl="alignNode1" presStyleIdx="3" presStyleCnt="5">
        <dgm:presLayoutVars>
          <dgm:bulletEnabled val="1"/>
        </dgm:presLayoutVars>
      </dgm:prSet>
      <dgm:spPr/>
    </dgm:pt>
    <dgm:pt modelId="{D1EAB9C0-D4D5-46F5-B8C0-4A587719B77A}" type="pres">
      <dgm:prSet presAssocID="{4DAE51F4-3A81-49B2-8672-29B7DAA1F191}" presName="sibTrans" presStyleCnt="0"/>
      <dgm:spPr/>
    </dgm:pt>
    <dgm:pt modelId="{76CDCAA1-8CB1-4E8D-9D82-8A2F302938D2}" type="pres">
      <dgm:prSet presAssocID="{B5ED3E80-DF22-4B70-8805-CCB64E548A2B}" presName="compositeNode" presStyleCnt="0">
        <dgm:presLayoutVars>
          <dgm:bulletEnabled val="1"/>
        </dgm:presLayoutVars>
      </dgm:prSet>
      <dgm:spPr/>
    </dgm:pt>
    <dgm:pt modelId="{D538E631-1193-44FF-9524-354FFEC1D426}" type="pres">
      <dgm:prSet presAssocID="{B5ED3E80-DF22-4B70-8805-CCB64E548A2B}" presName="bgRect" presStyleLbl="alignNode1" presStyleIdx="4" presStyleCnt="5"/>
      <dgm:spPr/>
    </dgm:pt>
    <dgm:pt modelId="{9DC29299-598C-41B8-B2BA-31ED3D58DDC8}" type="pres">
      <dgm:prSet presAssocID="{4FADADE2-E8D3-49F8-9C08-3D3E78657EE1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8C59DD57-52E9-4EF8-92AF-CBEBBA701571}" type="pres">
      <dgm:prSet presAssocID="{B5ED3E80-DF22-4B70-8805-CCB64E548A2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F9677F1D-E53A-4B4E-B176-6A87FA92202E}" type="presOf" srcId="{4FADADE2-E8D3-49F8-9C08-3D3E78657EE1}" destId="{9DC29299-598C-41B8-B2BA-31ED3D58DDC8}" srcOrd="0" destOrd="0" presId="urn:microsoft.com/office/officeart/2016/7/layout/LinearBlockProcessNumbered"/>
    <dgm:cxn modelId="{46DE261E-6167-4749-A745-B7233EB15DB0}" type="presOf" srcId="{4B3BB489-BA14-4826-8079-5902D6FEF710}" destId="{0F2BEF64-7D6C-49CF-85DF-DF0A5A06F525}" srcOrd="0" destOrd="0" presId="urn:microsoft.com/office/officeart/2016/7/layout/LinearBlockProcessNumbered"/>
    <dgm:cxn modelId="{522CED2D-6F68-4864-AD0F-26154C6560C7}" type="presOf" srcId="{5F418C91-8161-48AC-ADBA-9ADFB014DD80}" destId="{F35CC2FB-D233-4911-987D-8BCECC888162}" srcOrd="0" destOrd="0" presId="urn:microsoft.com/office/officeart/2016/7/layout/LinearBlockProcessNumbered"/>
    <dgm:cxn modelId="{71CBED31-274B-4D60-B8BD-D18DFEA1DA79}" type="presOf" srcId="{4DAE51F4-3A81-49B2-8672-29B7DAA1F191}" destId="{B0680573-43C8-461A-AF49-67CC8C57456C}" srcOrd="0" destOrd="0" presId="urn:microsoft.com/office/officeart/2016/7/layout/LinearBlockProcessNumbered"/>
    <dgm:cxn modelId="{CD185B33-9CC5-4ABE-9455-1D26DBEC5088}" srcId="{5F418C91-8161-48AC-ADBA-9ADFB014DD80}" destId="{8235FA7E-FE0A-40D8-B604-D1E183E1EDED}" srcOrd="2" destOrd="0" parTransId="{431CA5EC-54A0-4B15-A18B-02C07C13D8E9}" sibTransId="{A3442851-6F64-47A1-BF8C-7DBD5771CCF9}"/>
    <dgm:cxn modelId="{A59D3340-CFF5-4658-A065-9AC75E29D4DA}" type="presOf" srcId="{A3442851-6F64-47A1-BF8C-7DBD5771CCF9}" destId="{2AC4ED63-40EA-4847-B74B-54F3BF71BAA8}" srcOrd="0" destOrd="0" presId="urn:microsoft.com/office/officeart/2016/7/layout/LinearBlockProcessNumbered"/>
    <dgm:cxn modelId="{42B8E660-0610-4B17-A651-F78DE7F5430A}" type="presOf" srcId="{B5ED3E80-DF22-4B70-8805-CCB64E548A2B}" destId="{8C59DD57-52E9-4EF8-92AF-CBEBBA701571}" srcOrd="1" destOrd="0" presId="urn:microsoft.com/office/officeart/2016/7/layout/LinearBlockProcessNumbered"/>
    <dgm:cxn modelId="{A8F74242-0046-40EE-AF88-BAEEE97F34A6}" type="presOf" srcId="{C963E80C-9E76-4602-A681-F7207AF209BB}" destId="{9FE52CFA-6AAD-45B8-9A2E-FDF370805C74}" srcOrd="1" destOrd="0" presId="urn:microsoft.com/office/officeart/2016/7/layout/LinearBlockProcessNumbered"/>
    <dgm:cxn modelId="{CED9AD67-E12E-4317-9369-88455C646DED}" type="presOf" srcId="{8235FA7E-FE0A-40D8-B604-D1E183E1EDED}" destId="{7555AEBC-5F1D-4E77-A974-64E21475FC23}" srcOrd="0" destOrd="0" presId="urn:microsoft.com/office/officeart/2016/7/layout/LinearBlockProcessNumbered"/>
    <dgm:cxn modelId="{247DDE7F-B328-45AF-9F84-8EDC225F9427}" type="presOf" srcId="{34C5CC76-5E03-496A-87C1-C7BBDDEE5F50}" destId="{468C3B4A-C072-4B56-9A0C-6ECE4DBC32D3}" srcOrd="0" destOrd="0" presId="urn:microsoft.com/office/officeart/2016/7/layout/LinearBlockProcessNumbered"/>
    <dgm:cxn modelId="{4E1C278B-84F9-4331-B1D3-E4B4126F4AA0}" type="presOf" srcId="{C963E80C-9E76-4602-A681-F7207AF209BB}" destId="{D60DF532-F638-4A23-BE57-29F9B9D59A0C}" srcOrd="0" destOrd="0" presId="urn:microsoft.com/office/officeart/2016/7/layout/LinearBlockProcessNumbered"/>
    <dgm:cxn modelId="{9F7AB0A4-F6D3-4CAA-AE79-CDB43486D121}" srcId="{5F418C91-8161-48AC-ADBA-9ADFB014DD80}" destId="{4D1FB879-C9F1-4344-9F1B-78885263F42C}" srcOrd="3" destOrd="0" parTransId="{0BC49213-12B0-4829-8EC2-3F2D321EB125}" sibTransId="{4DAE51F4-3A81-49B2-8672-29B7DAA1F191}"/>
    <dgm:cxn modelId="{BFC3FDB1-566C-484A-98A3-B5B0A06322E4}" type="presOf" srcId="{9AE546F7-D053-4A31-A35F-B6D29D14704D}" destId="{30604966-2409-46D5-A36C-2A6E606CB966}" srcOrd="1" destOrd="0" presId="urn:microsoft.com/office/officeart/2016/7/layout/LinearBlockProcessNumbered"/>
    <dgm:cxn modelId="{8AA35EB5-3D32-4B7E-91E5-ADF6165260E1}" type="presOf" srcId="{8235FA7E-FE0A-40D8-B604-D1E183E1EDED}" destId="{7A1263A1-2719-4753-A1E0-9615905E0C3A}" srcOrd="1" destOrd="0" presId="urn:microsoft.com/office/officeart/2016/7/layout/LinearBlockProcessNumbered"/>
    <dgm:cxn modelId="{3CABAAB7-5763-4F04-AEA7-0B124BC1675E}" type="presOf" srcId="{9AE546F7-D053-4A31-A35F-B6D29D14704D}" destId="{AF1AA2EC-923D-41C1-887D-642935200305}" srcOrd="0" destOrd="0" presId="urn:microsoft.com/office/officeart/2016/7/layout/LinearBlockProcessNumbered"/>
    <dgm:cxn modelId="{C6EE3FB8-3601-4D7B-B2F5-3B8299FE8C4B}" srcId="{5F418C91-8161-48AC-ADBA-9ADFB014DD80}" destId="{B5ED3E80-DF22-4B70-8805-CCB64E548A2B}" srcOrd="4" destOrd="0" parTransId="{ECB4105A-8CAA-4F9A-BFA5-22DF212114B8}" sibTransId="{4FADADE2-E8D3-49F8-9C08-3D3E78657EE1}"/>
    <dgm:cxn modelId="{0761B6B9-5503-43D0-8A90-D7C72B7A99EE}" srcId="{5F418C91-8161-48AC-ADBA-9ADFB014DD80}" destId="{C963E80C-9E76-4602-A681-F7207AF209BB}" srcOrd="1" destOrd="0" parTransId="{57C46FB0-E181-43B3-830C-CFD7196DFC6E}" sibTransId="{34C5CC76-5E03-496A-87C1-C7BBDDEE5F50}"/>
    <dgm:cxn modelId="{50496BBA-FED6-4AD5-A4B9-8505C5C4A0BD}" srcId="{5F418C91-8161-48AC-ADBA-9ADFB014DD80}" destId="{9AE546F7-D053-4A31-A35F-B6D29D14704D}" srcOrd="0" destOrd="0" parTransId="{E9A821DB-CDDB-40CA-BF45-0BB572B9E6C3}" sibTransId="{4B3BB489-BA14-4826-8079-5902D6FEF710}"/>
    <dgm:cxn modelId="{74CED1CB-521A-4154-8092-809E9E7CF9E8}" type="presOf" srcId="{4D1FB879-C9F1-4344-9F1B-78885263F42C}" destId="{D8F456E3-E587-4C41-B9ED-B63ED1EA817E}" srcOrd="0" destOrd="0" presId="urn:microsoft.com/office/officeart/2016/7/layout/LinearBlockProcessNumbered"/>
    <dgm:cxn modelId="{772756CC-6FB5-405B-8130-81C884421F0F}" type="presOf" srcId="{4D1FB879-C9F1-4344-9F1B-78885263F42C}" destId="{D3FBB718-E06C-4EA0-B703-9722F496AF07}" srcOrd="1" destOrd="0" presId="urn:microsoft.com/office/officeart/2016/7/layout/LinearBlockProcessNumbered"/>
    <dgm:cxn modelId="{44B995E2-8A6F-4E06-BA04-D7EC353A8315}" type="presOf" srcId="{B5ED3E80-DF22-4B70-8805-CCB64E548A2B}" destId="{D538E631-1193-44FF-9524-354FFEC1D426}" srcOrd="0" destOrd="0" presId="urn:microsoft.com/office/officeart/2016/7/layout/LinearBlockProcessNumbered"/>
    <dgm:cxn modelId="{5BF7736D-91C9-430E-9974-2A2309270338}" type="presParOf" srcId="{F35CC2FB-D233-4911-987D-8BCECC888162}" destId="{71E6FDE4-677F-456B-BAD6-8F670B1B61E5}" srcOrd="0" destOrd="0" presId="urn:microsoft.com/office/officeart/2016/7/layout/LinearBlockProcessNumbered"/>
    <dgm:cxn modelId="{D92604A6-195F-436E-8594-7C2A5A1F9773}" type="presParOf" srcId="{71E6FDE4-677F-456B-BAD6-8F670B1B61E5}" destId="{AF1AA2EC-923D-41C1-887D-642935200305}" srcOrd="0" destOrd="0" presId="urn:microsoft.com/office/officeart/2016/7/layout/LinearBlockProcessNumbered"/>
    <dgm:cxn modelId="{57890C2A-1061-45CE-91F1-6ADEA2AA269E}" type="presParOf" srcId="{71E6FDE4-677F-456B-BAD6-8F670B1B61E5}" destId="{0F2BEF64-7D6C-49CF-85DF-DF0A5A06F525}" srcOrd="1" destOrd="0" presId="urn:microsoft.com/office/officeart/2016/7/layout/LinearBlockProcessNumbered"/>
    <dgm:cxn modelId="{5522CF6C-9E6A-4EDF-B7FE-C4764669342E}" type="presParOf" srcId="{71E6FDE4-677F-456B-BAD6-8F670B1B61E5}" destId="{30604966-2409-46D5-A36C-2A6E606CB966}" srcOrd="2" destOrd="0" presId="urn:microsoft.com/office/officeart/2016/7/layout/LinearBlockProcessNumbered"/>
    <dgm:cxn modelId="{71B30BE3-5DA9-4948-ACB1-B7C8EB7B9668}" type="presParOf" srcId="{F35CC2FB-D233-4911-987D-8BCECC888162}" destId="{D63B046A-6415-458D-A64C-8CF2109985DF}" srcOrd="1" destOrd="0" presId="urn:microsoft.com/office/officeart/2016/7/layout/LinearBlockProcessNumbered"/>
    <dgm:cxn modelId="{9B9281D6-7FDC-440F-8E0C-1396877D2E64}" type="presParOf" srcId="{F35CC2FB-D233-4911-987D-8BCECC888162}" destId="{4EDBCDBE-D937-49AE-B255-E5FE67DDACC5}" srcOrd="2" destOrd="0" presId="urn:microsoft.com/office/officeart/2016/7/layout/LinearBlockProcessNumbered"/>
    <dgm:cxn modelId="{A3CF079A-3195-44F2-A900-0D40E438E519}" type="presParOf" srcId="{4EDBCDBE-D937-49AE-B255-E5FE67DDACC5}" destId="{D60DF532-F638-4A23-BE57-29F9B9D59A0C}" srcOrd="0" destOrd="0" presId="urn:microsoft.com/office/officeart/2016/7/layout/LinearBlockProcessNumbered"/>
    <dgm:cxn modelId="{368A8961-D82D-49B9-B2DF-4C007FEEA15F}" type="presParOf" srcId="{4EDBCDBE-D937-49AE-B255-E5FE67DDACC5}" destId="{468C3B4A-C072-4B56-9A0C-6ECE4DBC32D3}" srcOrd="1" destOrd="0" presId="urn:microsoft.com/office/officeart/2016/7/layout/LinearBlockProcessNumbered"/>
    <dgm:cxn modelId="{762B426F-0533-4433-A02B-E8A638AC600F}" type="presParOf" srcId="{4EDBCDBE-D937-49AE-B255-E5FE67DDACC5}" destId="{9FE52CFA-6AAD-45B8-9A2E-FDF370805C74}" srcOrd="2" destOrd="0" presId="urn:microsoft.com/office/officeart/2016/7/layout/LinearBlockProcessNumbered"/>
    <dgm:cxn modelId="{23C53998-1491-4F53-AFBF-4657AC6F761C}" type="presParOf" srcId="{F35CC2FB-D233-4911-987D-8BCECC888162}" destId="{522E9C3E-271A-4E28-80C6-2B498C34B599}" srcOrd="3" destOrd="0" presId="urn:microsoft.com/office/officeart/2016/7/layout/LinearBlockProcessNumbered"/>
    <dgm:cxn modelId="{50DA232F-D71C-4462-8F65-09D5C8C3B7D4}" type="presParOf" srcId="{F35CC2FB-D233-4911-987D-8BCECC888162}" destId="{D9F91804-263F-422A-9E59-FBD7A574C1E3}" srcOrd="4" destOrd="0" presId="urn:microsoft.com/office/officeart/2016/7/layout/LinearBlockProcessNumbered"/>
    <dgm:cxn modelId="{9F6AC2AC-C2FD-4B5D-BF8F-7694D8A44E76}" type="presParOf" srcId="{D9F91804-263F-422A-9E59-FBD7A574C1E3}" destId="{7555AEBC-5F1D-4E77-A974-64E21475FC23}" srcOrd="0" destOrd="0" presId="urn:microsoft.com/office/officeart/2016/7/layout/LinearBlockProcessNumbered"/>
    <dgm:cxn modelId="{6C694B88-BC73-4A5B-A08C-710E07497FD1}" type="presParOf" srcId="{D9F91804-263F-422A-9E59-FBD7A574C1E3}" destId="{2AC4ED63-40EA-4847-B74B-54F3BF71BAA8}" srcOrd="1" destOrd="0" presId="urn:microsoft.com/office/officeart/2016/7/layout/LinearBlockProcessNumbered"/>
    <dgm:cxn modelId="{D1A5EE62-B9EB-49EF-BDB4-214FAE1DA98D}" type="presParOf" srcId="{D9F91804-263F-422A-9E59-FBD7A574C1E3}" destId="{7A1263A1-2719-4753-A1E0-9615905E0C3A}" srcOrd="2" destOrd="0" presId="urn:microsoft.com/office/officeart/2016/7/layout/LinearBlockProcessNumbered"/>
    <dgm:cxn modelId="{EC892DEB-0DEF-44E8-8576-E22D0AF3BCED}" type="presParOf" srcId="{F35CC2FB-D233-4911-987D-8BCECC888162}" destId="{D2A28498-3099-4515-8D31-DDB32C9F7AEF}" srcOrd="5" destOrd="0" presId="urn:microsoft.com/office/officeart/2016/7/layout/LinearBlockProcessNumbered"/>
    <dgm:cxn modelId="{EB95FE31-D34F-457F-B709-CF7268D6AB33}" type="presParOf" srcId="{F35CC2FB-D233-4911-987D-8BCECC888162}" destId="{5BD19E30-A8FC-49F9-B99F-B6785F5227CF}" srcOrd="6" destOrd="0" presId="urn:microsoft.com/office/officeart/2016/7/layout/LinearBlockProcessNumbered"/>
    <dgm:cxn modelId="{3FBBD092-A4C4-4654-B860-BBFF45D391DF}" type="presParOf" srcId="{5BD19E30-A8FC-49F9-B99F-B6785F5227CF}" destId="{D8F456E3-E587-4C41-B9ED-B63ED1EA817E}" srcOrd="0" destOrd="0" presId="urn:microsoft.com/office/officeart/2016/7/layout/LinearBlockProcessNumbered"/>
    <dgm:cxn modelId="{A07F043A-CF2B-4F8B-AB78-CB9A8AEDBE53}" type="presParOf" srcId="{5BD19E30-A8FC-49F9-B99F-B6785F5227CF}" destId="{B0680573-43C8-461A-AF49-67CC8C57456C}" srcOrd="1" destOrd="0" presId="urn:microsoft.com/office/officeart/2016/7/layout/LinearBlockProcessNumbered"/>
    <dgm:cxn modelId="{042FF519-00C0-4BA9-B54B-C3D3275656B7}" type="presParOf" srcId="{5BD19E30-A8FC-49F9-B99F-B6785F5227CF}" destId="{D3FBB718-E06C-4EA0-B703-9722F496AF07}" srcOrd="2" destOrd="0" presId="urn:microsoft.com/office/officeart/2016/7/layout/LinearBlockProcessNumbered"/>
    <dgm:cxn modelId="{EF8F2894-7FED-422E-829C-C1BB1B239745}" type="presParOf" srcId="{F35CC2FB-D233-4911-987D-8BCECC888162}" destId="{D1EAB9C0-D4D5-46F5-B8C0-4A587719B77A}" srcOrd="7" destOrd="0" presId="urn:microsoft.com/office/officeart/2016/7/layout/LinearBlockProcessNumbered"/>
    <dgm:cxn modelId="{EF2F4092-CA02-438B-9D87-FEE8F33E9B8E}" type="presParOf" srcId="{F35CC2FB-D233-4911-987D-8BCECC888162}" destId="{76CDCAA1-8CB1-4E8D-9D82-8A2F302938D2}" srcOrd="8" destOrd="0" presId="urn:microsoft.com/office/officeart/2016/7/layout/LinearBlockProcessNumbered"/>
    <dgm:cxn modelId="{BA089907-36C7-45B1-A498-DFD44F925FE9}" type="presParOf" srcId="{76CDCAA1-8CB1-4E8D-9D82-8A2F302938D2}" destId="{D538E631-1193-44FF-9524-354FFEC1D426}" srcOrd="0" destOrd="0" presId="urn:microsoft.com/office/officeart/2016/7/layout/LinearBlockProcessNumbered"/>
    <dgm:cxn modelId="{BC637F9C-C76E-4B2B-9EAF-3C41A67AEEEF}" type="presParOf" srcId="{76CDCAA1-8CB1-4E8D-9D82-8A2F302938D2}" destId="{9DC29299-598C-41B8-B2BA-31ED3D58DDC8}" srcOrd="1" destOrd="0" presId="urn:microsoft.com/office/officeart/2016/7/layout/LinearBlockProcessNumbered"/>
    <dgm:cxn modelId="{2480BE38-77E4-4CB2-A8D0-BA0F51B7F677}" type="presParOf" srcId="{76CDCAA1-8CB1-4E8D-9D82-8A2F302938D2}" destId="{8C59DD57-52E9-4EF8-92AF-CBEBBA70157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81C741-9BC0-4974-8B79-9611ED73AEF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206196-D167-4E6B-876A-A42F878EC42D}">
      <dgm:prSet custT="1"/>
      <dgm:spPr/>
      <dgm:t>
        <a:bodyPr/>
        <a:lstStyle/>
        <a:p>
          <a:r>
            <a:rPr lang="en-US" sz="1800" b="0" i="0" baseline="0">
              <a:latin typeface="Product Sans" panose="020B0403030502040203" pitchFamily="34" charset="0"/>
            </a:rPr>
            <a:t>Report suspicious emails to your IT department or security team.</a:t>
          </a:r>
          <a:endParaRPr lang="en-US" sz="1800">
            <a:latin typeface="Product Sans" panose="020B0403030502040203" pitchFamily="34" charset="0"/>
          </a:endParaRPr>
        </a:p>
      </dgm:t>
    </dgm:pt>
    <dgm:pt modelId="{5AB69BFB-5903-4D3B-9E41-C1961D19BEE5}" type="parTrans" cxnId="{D0219E73-4423-44FC-8676-F5BC3CA46255}">
      <dgm:prSet/>
      <dgm:spPr/>
      <dgm:t>
        <a:bodyPr/>
        <a:lstStyle/>
        <a:p>
          <a:endParaRPr lang="en-US"/>
        </a:p>
      </dgm:t>
    </dgm:pt>
    <dgm:pt modelId="{97E76220-980A-4EDC-994E-33CAC44EA2E3}" type="sibTrans" cxnId="{D0219E73-4423-44FC-8676-F5BC3CA4625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BE19FBC-F9CE-4715-B2B1-9BBFCE875580}">
      <dgm:prSet custT="1"/>
      <dgm:spPr/>
      <dgm:t>
        <a:bodyPr/>
        <a:lstStyle/>
        <a:p>
          <a:r>
            <a:rPr lang="en-US" sz="1800" b="0" i="0" baseline="0">
              <a:latin typeface="Product Sans" panose="020B0403030502040203" pitchFamily="34" charset="0"/>
            </a:rPr>
            <a:t>Use built-in email service reporting features to mark emails as phishing.</a:t>
          </a:r>
          <a:endParaRPr lang="en-US" sz="1800">
            <a:latin typeface="Product Sans" panose="020B0403030502040203" pitchFamily="34" charset="0"/>
          </a:endParaRPr>
        </a:p>
      </dgm:t>
    </dgm:pt>
    <dgm:pt modelId="{EE82137E-EF30-4B89-AC51-7CD781C707D6}" type="parTrans" cxnId="{B1DFEB21-0DEF-4078-B88C-5C66D09FD7B9}">
      <dgm:prSet/>
      <dgm:spPr/>
      <dgm:t>
        <a:bodyPr/>
        <a:lstStyle/>
        <a:p>
          <a:endParaRPr lang="en-US"/>
        </a:p>
      </dgm:t>
    </dgm:pt>
    <dgm:pt modelId="{78F98D83-0336-4E57-85C3-F75330851D65}" type="sibTrans" cxnId="{B1DFEB21-0DEF-4078-B88C-5C66D09FD7B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41D48EE-0F6E-454D-8985-534044C6CCB8}">
      <dgm:prSet custT="1"/>
      <dgm:spPr/>
      <dgm:t>
        <a:bodyPr/>
        <a:lstStyle/>
        <a:p>
          <a:r>
            <a:rPr lang="en-US" sz="1800" b="0" i="0" baseline="0">
              <a:latin typeface="Product Sans" panose="020B0403030502040203" pitchFamily="34" charset="0"/>
            </a:rPr>
            <a:t>Notify affected parties immediately if you have disclosed any sensitive information.</a:t>
          </a:r>
          <a:endParaRPr lang="en-US" sz="1800">
            <a:latin typeface="Product Sans" panose="020B0403030502040203" pitchFamily="34" charset="0"/>
          </a:endParaRPr>
        </a:p>
      </dgm:t>
    </dgm:pt>
    <dgm:pt modelId="{BE8221C3-62BD-4207-9DE5-8172DB2879F0}" type="parTrans" cxnId="{89D58DC6-FA8E-4A32-B999-250FB8FDFD61}">
      <dgm:prSet/>
      <dgm:spPr/>
      <dgm:t>
        <a:bodyPr/>
        <a:lstStyle/>
        <a:p>
          <a:endParaRPr lang="en-US"/>
        </a:p>
      </dgm:t>
    </dgm:pt>
    <dgm:pt modelId="{23D5453B-BE68-4120-AA28-10AF30AFE001}" type="sibTrans" cxnId="{89D58DC6-FA8E-4A32-B999-250FB8FDFD6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8D1144B-5B65-4AC3-9085-4AA6FE267938}">
      <dgm:prSet custT="1"/>
      <dgm:spPr/>
      <dgm:t>
        <a:bodyPr/>
        <a:lstStyle/>
        <a:p>
          <a:r>
            <a:rPr lang="en-US" sz="1800" b="0" i="0" baseline="0">
              <a:latin typeface="Product Sans" panose="020B0403030502040203" pitchFamily="34" charset="0"/>
            </a:rPr>
            <a:t>Keep logs of phishing attempts for future reference and analysis. </a:t>
          </a:r>
          <a:endParaRPr lang="en-US" sz="1800">
            <a:latin typeface="Product Sans" panose="020B0403030502040203" pitchFamily="34" charset="0"/>
          </a:endParaRPr>
        </a:p>
      </dgm:t>
    </dgm:pt>
    <dgm:pt modelId="{90DAC90D-6418-4F3B-8831-0CF48355B868}" type="parTrans" cxnId="{0D02494E-07DB-4C4C-8DB0-F88D2CC505AA}">
      <dgm:prSet/>
      <dgm:spPr/>
      <dgm:t>
        <a:bodyPr/>
        <a:lstStyle/>
        <a:p>
          <a:endParaRPr lang="en-US"/>
        </a:p>
      </dgm:t>
    </dgm:pt>
    <dgm:pt modelId="{43437F8D-E36B-4E46-9397-C80DC6A95FC9}" type="sibTrans" cxnId="{0D02494E-07DB-4C4C-8DB0-F88D2CC505A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957B3E4-C376-4E0E-A678-E3E8A10CAACC}" type="pres">
      <dgm:prSet presAssocID="{0081C741-9BC0-4974-8B79-9611ED73AEFE}" presName="linearFlow" presStyleCnt="0">
        <dgm:presLayoutVars>
          <dgm:dir/>
          <dgm:animLvl val="lvl"/>
          <dgm:resizeHandles val="exact"/>
        </dgm:presLayoutVars>
      </dgm:prSet>
      <dgm:spPr/>
    </dgm:pt>
    <dgm:pt modelId="{0FE3D926-5026-4820-A9E2-97426DFDA92D}" type="pres">
      <dgm:prSet presAssocID="{C4206196-D167-4E6B-876A-A42F878EC42D}" presName="compositeNode" presStyleCnt="0"/>
      <dgm:spPr/>
    </dgm:pt>
    <dgm:pt modelId="{EF25AF2D-4BA9-4DD0-9FF0-E3BC7CF9BFC1}" type="pres">
      <dgm:prSet presAssocID="{C4206196-D167-4E6B-876A-A42F878EC42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EC5612-574E-4978-AF8B-DD72FAFAA2A2}" type="pres">
      <dgm:prSet presAssocID="{C4206196-D167-4E6B-876A-A42F878EC42D}" presName="parSh" presStyleCnt="0"/>
      <dgm:spPr/>
    </dgm:pt>
    <dgm:pt modelId="{F6E588D7-C883-4C57-903A-C491D548CAF1}" type="pres">
      <dgm:prSet presAssocID="{C4206196-D167-4E6B-876A-A42F878EC42D}" presName="lineNode" presStyleLbl="alignAccFollowNode1" presStyleIdx="0" presStyleCnt="12"/>
      <dgm:spPr/>
    </dgm:pt>
    <dgm:pt modelId="{1648513E-24DE-46AD-94A9-8EEBEC9C7641}" type="pres">
      <dgm:prSet presAssocID="{C4206196-D167-4E6B-876A-A42F878EC42D}" presName="lineArrowNode" presStyleLbl="alignAccFollowNode1" presStyleIdx="1" presStyleCnt="12"/>
      <dgm:spPr/>
    </dgm:pt>
    <dgm:pt modelId="{9C640D5E-BDB3-49D0-BCFC-9342FA798896}" type="pres">
      <dgm:prSet presAssocID="{97E76220-980A-4EDC-994E-33CAC44EA2E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01F937EB-2369-4197-906E-355781F66598}" type="pres">
      <dgm:prSet presAssocID="{97E76220-980A-4EDC-994E-33CAC44EA2E3}" presName="spacerBetweenCircleAndCallout" presStyleCnt="0">
        <dgm:presLayoutVars/>
      </dgm:prSet>
      <dgm:spPr/>
    </dgm:pt>
    <dgm:pt modelId="{7CF443F8-AA9E-4CA2-9C24-E31610C51720}" type="pres">
      <dgm:prSet presAssocID="{C4206196-D167-4E6B-876A-A42F878EC42D}" presName="nodeText" presStyleLbl="alignAccFollowNode1" presStyleIdx="2" presStyleCnt="12">
        <dgm:presLayoutVars>
          <dgm:bulletEnabled val="1"/>
        </dgm:presLayoutVars>
      </dgm:prSet>
      <dgm:spPr/>
    </dgm:pt>
    <dgm:pt modelId="{CE1B4903-E13A-46FF-9A39-BAABAD58C0D6}" type="pres">
      <dgm:prSet presAssocID="{97E76220-980A-4EDC-994E-33CAC44EA2E3}" presName="sibTransComposite" presStyleCnt="0"/>
      <dgm:spPr/>
    </dgm:pt>
    <dgm:pt modelId="{6D6FCFA5-A5F2-4BAD-B0D4-D8495F6FA319}" type="pres">
      <dgm:prSet presAssocID="{DBE19FBC-F9CE-4715-B2B1-9BBFCE875580}" presName="compositeNode" presStyleCnt="0"/>
      <dgm:spPr/>
    </dgm:pt>
    <dgm:pt modelId="{88409A69-0910-4601-BFA8-0C0E11FF6F30}" type="pres">
      <dgm:prSet presAssocID="{DBE19FBC-F9CE-4715-B2B1-9BBFCE8755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48744D4-0325-406E-9DC9-B95904473260}" type="pres">
      <dgm:prSet presAssocID="{DBE19FBC-F9CE-4715-B2B1-9BBFCE875580}" presName="parSh" presStyleCnt="0"/>
      <dgm:spPr/>
    </dgm:pt>
    <dgm:pt modelId="{C67E125B-BE85-4752-A3EA-CB58881814E8}" type="pres">
      <dgm:prSet presAssocID="{DBE19FBC-F9CE-4715-B2B1-9BBFCE875580}" presName="lineNode" presStyleLbl="alignAccFollowNode1" presStyleIdx="3" presStyleCnt="12"/>
      <dgm:spPr/>
    </dgm:pt>
    <dgm:pt modelId="{EA199B43-8F2A-41A3-AABA-6E62483EA20D}" type="pres">
      <dgm:prSet presAssocID="{DBE19FBC-F9CE-4715-B2B1-9BBFCE875580}" presName="lineArrowNode" presStyleLbl="alignAccFollowNode1" presStyleIdx="4" presStyleCnt="12"/>
      <dgm:spPr/>
    </dgm:pt>
    <dgm:pt modelId="{F4F3CCB5-4B67-4D9F-BDEB-FA10AE7FB784}" type="pres">
      <dgm:prSet presAssocID="{78F98D83-0336-4E57-85C3-F75330851D65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BCAA5DB9-ECB4-4A29-AC19-75FC93074C7B}" type="pres">
      <dgm:prSet presAssocID="{78F98D83-0336-4E57-85C3-F75330851D65}" presName="spacerBetweenCircleAndCallout" presStyleCnt="0">
        <dgm:presLayoutVars/>
      </dgm:prSet>
      <dgm:spPr/>
    </dgm:pt>
    <dgm:pt modelId="{E10483A3-67BE-4B89-8EB9-A4EB6187A172}" type="pres">
      <dgm:prSet presAssocID="{DBE19FBC-F9CE-4715-B2B1-9BBFCE875580}" presName="nodeText" presStyleLbl="alignAccFollowNode1" presStyleIdx="5" presStyleCnt="12">
        <dgm:presLayoutVars>
          <dgm:bulletEnabled val="1"/>
        </dgm:presLayoutVars>
      </dgm:prSet>
      <dgm:spPr/>
    </dgm:pt>
    <dgm:pt modelId="{9A514B0F-9FCD-498A-8262-675902EBAEFA}" type="pres">
      <dgm:prSet presAssocID="{78F98D83-0336-4E57-85C3-F75330851D65}" presName="sibTransComposite" presStyleCnt="0"/>
      <dgm:spPr/>
    </dgm:pt>
    <dgm:pt modelId="{48D6A8D6-E54C-4AA4-A506-A5CE0D476689}" type="pres">
      <dgm:prSet presAssocID="{241D48EE-0F6E-454D-8985-534044C6CCB8}" presName="compositeNode" presStyleCnt="0"/>
      <dgm:spPr/>
    </dgm:pt>
    <dgm:pt modelId="{247DDD9E-3A36-41CF-A8AB-8181A931BA32}" type="pres">
      <dgm:prSet presAssocID="{241D48EE-0F6E-454D-8985-534044C6CCB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C65727B-372C-467B-B52D-43E5940EB125}" type="pres">
      <dgm:prSet presAssocID="{241D48EE-0F6E-454D-8985-534044C6CCB8}" presName="parSh" presStyleCnt="0"/>
      <dgm:spPr/>
    </dgm:pt>
    <dgm:pt modelId="{1C79487E-798A-4B93-9632-00F2BD37E2FD}" type="pres">
      <dgm:prSet presAssocID="{241D48EE-0F6E-454D-8985-534044C6CCB8}" presName="lineNode" presStyleLbl="alignAccFollowNode1" presStyleIdx="6" presStyleCnt="12"/>
      <dgm:spPr/>
    </dgm:pt>
    <dgm:pt modelId="{8B0FE8B2-5EC5-4BF2-A195-E228DC398E34}" type="pres">
      <dgm:prSet presAssocID="{241D48EE-0F6E-454D-8985-534044C6CCB8}" presName="lineArrowNode" presStyleLbl="alignAccFollowNode1" presStyleIdx="7" presStyleCnt="12"/>
      <dgm:spPr/>
    </dgm:pt>
    <dgm:pt modelId="{AF2B487E-A3F5-4DD9-8C0A-116943D3F42B}" type="pres">
      <dgm:prSet presAssocID="{23D5453B-BE68-4120-AA28-10AF30AFE00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DAB6C73-081A-4CDD-95BD-051C309B7770}" type="pres">
      <dgm:prSet presAssocID="{23D5453B-BE68-4120-AA28-10AF30AFE001}" presName="spacerBetweenCircleAndCallout" presStyleCnt="0">
        <dgm:presLayoutVars/>
      </dgm:prSet>
      <dgm:spPr/>
    </dgm:pt>
    <dgm:pt modelId="{745031A9-38EC-4922-9937-DE47579D2FAB}" type="pres">
      <dgm:prSet presAssocID="{241D48EE-0F6E-454D-8985-534044C6CCB8}" presName="nodeText" presStyleLbl="alignAccFollowNode1" presStyleIdx="8" presStyleCnt="12">
        <dgm:presLayoutVars>
          <dgm:bulletEnabled val="1"/>
        </dgm:presLayoutVars>
      </dgm:prSet>
      <dgm:spPr/>
    </dgm:pt>
    <dgm:pt modelId="{08CADD4B-6C49-42D3-8915-32AEF5A3A7A1}" type="pres">
      <dgm:prSet presAssocID="{23D5453B-BE68-4120-AA28-10AF30AFE001}" presName="sibTransComposite" presStyleCnt="0"/>
      <dgm:spPr/>
    </dgm:pt>
    <dgm:pt modelId="{882EA25D-F626-402A-A49F-F079B33EC2E8}" type="pres">
      <dgm:prSet presAssocID="{48D1144B-5B65-4AC3-9085-4AA6FE267938}" presName="compositeNode" presStyleCnt="0"/>
      <dgm:spPr/>
    </dgm:pt>
    <dgm:pt modelId="{549DC869-738C-4B54-A411-C0EAAE05A3A5}" type="pres">
      <dgm:prSet presAssocID="{48D1144B-5B65-4AC3-9085-4AA6FE2679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3868B57-B126-443E-B47D-55DCD136979A}" type="pres">
      <dgm:prSet presAssocID="{48D1144B-5B65-4AC3-9085-4AA6FE267938}" presName="parSh" presStyleCnt="0"/>
      <dgm:spPr/>
    </dgm:pt>
    <dgm:pt modelId="{1CDEFC48-3BAE-4320-AEA9-9F6BC6401E7B}" type="pres">
      <dgm:prSet presAssocID="{48D1144B-5B65-4AC3-9085-4AA6FE267938}" presName="lineNode" presStyleLbl="alignAccFollowNode1" presStyleIdx="9" presStyleCnt="12"/>
      <dgm:spPr/>
    </dgm:pt>
    <dgm:pt modelId="{7A368647-C803-4A71-88ED-108AFCAEABBA}" type="pres">
      <dgm:prSet presAssocID="{48D1144B-5B65-4AC3-9085-4AA6FE267938}" presName="lineArrowNode" presStyleLbl="alignAccFollowNode1" presStyleIdx="10" presStyleCnt="12"/>
      <dgm:spPr/>
    </dgm:pt>
    <dgm:pt modelId="{E330A9D0-33A5-4180-B867-37E0DD56402A}" type="pres">
      <dgm:prSet presAssocID="{43437F8D-E36B-4E46-9397-C80DC6A95FC9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169472A1-0711-4D2A-B1FD-52838AEAB5E8}" type="pres">
      <dgm:prSet presAssocID="{43437F8D-E36B-4E46-9397-C80DC6A95FC9}" presName="spacerBetweenCircleAndCallout" presStyleCnt="0">
        <dgm:presLayoutVars/>
      </dgm:prSet>
      <dgm:spPr/>
    </dgm:pt>
    <dgm:pt modelId="{289108DA-C34B-4D96-97DE-890691F2D01C}" type="pres">
      <dgm:prSet presAssocID="{48D1144B-5B65-4AC3-9085-4AA6FE267938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E63DA801-69A6-4274-A3F3-4DB556B97430}" type="presOf" srcId="{43437F8D-E36B-4E46-9397-C80DC6A95FC9}" destId="{E330A9D0-33A5-4180-B867-37E0DD56402A}" srcOrd="0" destOrd="0" presId="urn:microsoft.com/office/officeart/2016/7/layout/LinearArrowProcessNumbered"/>
    <dgm:cxn modelId="{B1DFEB21-0DEF-4078-B88C-5C66D09FD7B9}" srcId="{0081C741-9BC0-4974-8B79-9611ED73AEFE}" destId="{DBE19FBC-F9CE-4715-B2B1-9BBFCE875580}" srcOrd="1" destOrd="0" parTransId="{EE82137E-EF30-4B89-AC51-7CD781C707D6}" sibTransId="{78F98D83-0336-4E57-85C3-F75330851D65}"/>
    <dgm:cxn modelId="{C9BEDA33-9D67-45BB-818C-D03A797A73E6}" type="presOf" srcId="{48D1144B-5B65-4AC3-9085-4AA6FE267938}" destId="{289108DA-C34B-4D96-97DE-890691F2D01C}" srcOrd="0" destOrd="0" presId="urn:microsoft.com/office/officeart/2016/7/layout/LinearArrowProcessNumbered"/>
    <dgm:cxn modelId="{FF11575C-CA5E-471B-87EF-2479CACF011F}" type="presOf" srcId="{0081C741-9BC0-4974-8B79-9611ED73AEFE}" destId="{9957B3E4-C376-4E0E-A678-E3E8A10CAACC}" srcOrd="0" destOrd="0" presId="urn:microsoft.com/office/officeart/2016/7/layout/LinearArrowProcessNumbered"/>
    <dgm:cxn modelId="{42E1FE48-E165-4EFC-8C15-7FBE48FF2275}" type="presOf" srcId="{78F98D83-0336-4E57-85C3-F75330851D65}" destId="{F4F3CCB5-4B67-4D9F-BDEB-FA10AE7FB784}" srcOrd="0" destOrd="0" presId="urn:microsoft.com/office/officeart/2016/7/layout/LinearArrowProcessNumbered"/>
    <dgm:cxn modelId="{9875124C-CCE1-4F2F-AEDE-BE04690F4020}" type="presOf" srcId="{C4206196-D167-4E6B-876A-A42F878EC42D}" destId="{7CF443F8-AA9E-4CA2-9C24-E31610C51720}" srcOrd="0" destOrd="0" presId="urn:microsoft.com/office/officeart/2016/7/layout/LinearArrowProcessNumbered"/>
    <dgm:cxn modelId="{0D02494E-07DB-4C4C-8DB0-F88D2CC505AA}" srcId="{0081C741-9BC0-4974-8B79-9611ED73AEFE}" destId="{48D1144B-5B65-4AC3-9085-4AA6FE267938}" srcOrd="3" destOrd="0" parTransId="{90DAC90D-6418-4F3B-8831-0CF48355B868}" sibTransId="{43437F8D-E36B-4E46-9397-C80DC6A95FC9}"/>
    <dgm:cxn modelId="{D0219E73-4423-44FC-8676-F5BC3CA46255}" srcId="{0081C741-9BC0-4974-8B79-9611ED73AEFE}" destId="{C4206196-D167-4E6B-876A-A42F878EC42D}" srcOrd="0" destOrd="0" parTransId="{5AB69BFB-5903-4D3B-9E41-C1961D19BEE5}" sibTransId="{97E76220-980A-4EDC-994E-33CAC44EA2E3}"/>
    <dgm:cxn modelId="{82BFC956-A787-42AD-B51C-8FA4DE9B7AC3}" type="presOf" srcId="{DBE19FBC-F9CE-4715-B2B1-9BBFCE875580}" destId="{E10483A3-67BE-4B89-8EB9-A4EB6187A172}" srcOrd="0" destOrd="0" presId="urn:microsoft.com/office/officeart/2016/7/layout/LinearArrowProcessNumbered"/>
    <dgm:cxn modelId="{4888A080-745F-42A4-9519-45FF5A9B1E6B}" type="presOf" srcId="{23D5453B-BE68-4120-AA28-10AF30AFE001}" destId="{AF2B487E-A3F5-4DD9-8C0A-116943D3F42B}" srcOrd="0" destOrd="0" presId="urn:microsoft.com/office/officeart/2016/7/layout/LinearArrowProcessNumbered"/>
    <dgm:cxn modelId="{AED59BA1-4097-42E2-A798-87AE67D242FE}" type="presOf" srcId="{241D48EE-0F6E-454D-8985-534044C6CCB8}" destId="{745031A9-38EC-4922-9937-DE47579D2FAB}" srcOrd="0" destOrd="0" presId="urn:microsoft.com/office/officeart/2016/7/layout/LinearArrowProcessNumbered"/>
    <dgm:cxn modelId="{F1B976A2-2A86-4CC1-B98F-E52ED444806A}" type="presOf" srcId="{97E76220-980A-4EDC-994E-33CAC44EA2E3}" destId="{9C640D5E-BDB3-49D0-BCFC-9342FA798896}" srcOrd="0" destOrd="0" presId="urn:microsoft.com/office/officeart/2016/7/layout/LinearArrowProcessNumbered"/>
    <dgm:cxn modelId="{89D58DC6-FA8E-4A32-B999-250FB8FDFD61}" srcId="{0081C741-9BC0-4974-8B79-9611ED73AEFE}" destId="{241D48EE-0F6E-454D-8985-534044C6CCB8}" srcOrd="2" destOrd="0" parTransId="{BE8221C3-62BD-4207-9DE5-8172DB2879F0}" sibTransId="{23D5453B-BE68-4120-AA28-10AF30AFE001}"/>
    <dgm:cxn modelId="{7B976350-4951-475D-81C3-1790D579AC9B}" type="presParOf" srcId="{9957B3E4-C376-4E0E-A678-E3E8A10CAACC}" destId="{0FE3D926-5026-4820-A9E2-97426DFDA92D}" srcOrd="0" destOrd="0" presId="urn:microsoft.com/office/officeart/2016/7/layout/LinearArrowProcessNumbered"/>
    <dgm:cxn modelId="{54F5A2CD-DE46-4CA0-A56B-3AFA399831E2}" type="presParOf" srcId="{0FE3D926-5026-4820-A9E2-97426DFDA92D}" destId="{EF25AF2D-4BA9-4DD0-9FF0-E3BC7CF9BFC1}" srcOrd="0" destOrd="0" presId="urn:microsoft.com/office/officeart/2016/7/layout/LinearArrowProcessNumbered"/>
    <dgm:cxn modelId="{A96FE480-9622-45DC-BFC0-0BCA891457C0}" type="presParOf" srcId="{0FE3D926-5026-4820-A9E2-97426DFDA92D}" destId="{01EC5612-574E-4978-AF8B-DD72FAFAA2A2}" srcOrd="1" destOrd="0" presId="urn:microsoft.com/office/officeart/2016/7/layout/LinearArrowProcessNumbered"/>
    <dgm:cxn modelId="{EBCD2B5C-F645-457E-BBA5-E999E5B58A6C}" type="presParOf" srcId="{01EC5612-574E-4978-AF8B-DD72FAFAA2A2}" destId="{F6E588D7-C883-4C57-903A-C491D548CAF1}" srcOrd="0" destOrd="0" presId="urn:microsoft.com/office/officeart/2016/7/layout/LinearArrowProcessNumbered"/>
    <dgm:cxn modelId="{9762EF8C-7DDB-49EF-9C4E-373538E74FE9}" type="presParOf" srcId="{01EC5612-574E-4978-AF8B-DD72FAFAA2A2}" destId="{1648513E-24DE-46AD-94A9-8EEBEC9C7641}" srcOrd="1" destOrd="0" presId="urn:microsoft.com/office/officeart/2016/7/layout/LinearArrowProcessNumbered"/>
    <dgm:cxn modelId="{2F8B5312-95F5-45F9-9870-4ED642C5A92E}" type="presParOf" srcId="{01EC5612-574E-4978-AF8B-DD72FAFAA2A2}" destId="{9C640D5E-BDB3-49D0-BCFC-9342FA798896}" srcOrd="2" destOrd="0" presId="urn:microsoft.com/office/officeart/2016/7/layout/LinearArrowProcessNumbered"/>
    <dgm:cxn modelId="{0116C7AA-2815-46D6-9786-29D8EC8E9839}" type="presParOf" srcId="{01EC5612-574E-4978-AF8B-DD72FAFAA2A2}" destId="{01F937EB-2369-4197-906E-355781F66598}" srcOrd="3" destOrd="0" presId="urn:microsoft.com/office/officeart/2016/7/layout/LinearArrowProcessNumbered"/>
    <dgm:cxn modelId="{A3C5C892-63AC-41E9-A75A-B8F8E71B9531}" type="presParOf" srcId="{0FE3D926-5026-4820-A9E2-97426DFDA92D}" destId="{7CF443F8-AA9E-4CA2-9C24-E31610C51720}" srcOrd="2" destOrd="0" presId="urn:microsoft.com/office/officeart/2016/7/layout/LinearArrowProcessNumbered"/>
    <dgm:cxn modelId="{8770CD57-FE9D-40BC-926E-E211791A8E5D}" type="presParOf" srcId="{9957B3E4-C376-4E0E-A678-E3E8A10CAACC}" destId="{CE1B4903-E13A-46FF-9A39-BAABAD58C0D6}" srcOrd="1" destOrd="0" presId="urn:microsoft.com/office/officeart/2016/7/layout/LinearArrowProcessNumbered"/>
    <dgm:cxn modelId="{8A9268F8-DB84-48A9-BDD2-C86634291DBD}" type="presParOf" srcId="{9957B3E4-C376-4E0E-A678-E3E8A10CAACC}" destId="{6D6FCFA5-A5F2-4BAD-B0D4-D8495F6FA319}" srcOrd="2" destOrd="0" presId="urn:microsoft.com/office/officeart/2016/7/layout/LinearArrowProcessNumbered"/>
    <dgm:cxn modelId="{EB532353-BD96-4DC8-A360-2B49FD4F9392}" type="presParOf" srcId="{6D6FCFA5-A5F2-4BAD-B0D4-D8495F6FA319}" destId="{88409A69-0910-4601-BFA8-0C0E11FF6F30}" srcOrd="0" destOrd="0" presId="urn:microsoft.com/office/officeart/2016/7/layout/LinearArrowProcessNumbered"/>
    <dgm:cxn modelId="{62FAB341-E2FD-44AB-9EF9-5AD7BDABB3E1}" type="presParOf" srcId="{6D6FCFA5-A5F2-4BAD-B0D4-D8495F6FA319}" destId="{548744D4-0325-406E-9DC9-B95904473260}" srcOrd="1" destOrd="0" presId="urn:microsoft.com/office/officeart/2016/7/layout/LinearArrowProcessNumbered"/>
    <dgm:cxn modelId="{F735C724-0737-4894-A758-DF5CA6BC9D58}" type="presParOf" srcId="{548744D4-0325-406E-9DC9-B95904473260}" destId="{C67E125B-BE85-4752-A3EA-CB58881814E8}" srcOrd="0" destOrd="0" presId="urn:microsoft.com/office/officeart/2016/7/layout/LinearArrowProcessNumbered"/>
    <dgm:cxn modelId="{FEB542C4-A3EA-4D15-87B5-476C0FB20ECE}" type="presParOf" srcId="{548744D4-0325-406E-9DC9-B95904473260}" destId="{EA199B43-8F2A-41A3-AABA-6E62483EA20D}" srcOrd="1" destOrd="0" presId="urn:microsoft.com/office/officeart/2016/7/layout/LinearArrowProcessNumbered"/>
    <dgm:cxn modelId="{328F3E56-EC6E-4ACE-821B-5067FD6A6E23}" type="presParOf" srcId="{548744D4-0325-406E-9DC9-B95904473260}" destId="{F4F3CCB5-4B67-4D9F-BDEB-FA10AE7FB784}" srcOrd="2" destOrd="0" presId="urn:microsoft.com/office/officeart/2016/7/layout/LinearArrowProcessNumbered"/>
    <dgm:cxn modelId="{1602702E-1A2D-480F-8F9E-E30936BF9FDD}" type="presParOf" srcId="{548744D4-0325-406E-9DC9-B95904473260}" destId="{BCAA5DB9-ECB4-4A29-AC19-75FC93074C7B}" srcOrd="3" destOrd="0" presId="urn:microsoft.com/office/officeart/2016/7/layout/LinearArrowProcessNumbered"/>
    <dgm:cxn modelId="{BA7AD753-4D6E-49B1-8105-82C7A7567541}" type="presParOf" srcId="{6D6FCFA5-A5F2-4BAD-B0D4-D8495F6FA319}" destId="{E10483A3-67BE-4B89-8EB9-A4EB6187A172}" srcOrd="2" destOrd="0" presId="urn:microsoft.com/office/officeart/2016/7/layout/LinearArrowProcessNumbered"/>
    <dgm:cxn modelId="{75AA1D61-47E4-414D-BE20-5AC9478017F3}" type="presParOf" srcId="{9957B3E4-C376-4E0E-A678-E3E8A10CAACC}" destId="{9A514B0F-9FCD-498A-8262-675902EBAEFA}" srcOrd="3" destOrd="0" presId="urn:microsoft.com/office/officeart/2016/7/layout/LinearArrowProcessNumbered"/>
    <dgm:cxn modelId="{7C68CB48-23BE-4A29-8490-F3554635E2FA}" type="presParOf" srcId="{9957B3E4-C376-4E0E-A678-E3E8A10CAACC}" destId="{48D6A8D6-E54C-4AA4-A506-A5CE0D476689}" srcOrd="4" destOrd="0" presId="urn:microsoft.com/office/officeart/2016/7/layout/LinearArrowProcessNumbered"/>
    <dgm:cxn modelId="{697F3300-7134-40D9-A954-5749FF1DE539}" type="presParOf" srcId="{48D6A8D6-E54C-4AA4-A506-A5CE0D476689}" destId="{247DDD9E-3A36-41CF-A8AB-8181A931BA32}" srcOrd="0" destOrd="0" presId="urn:microsoft.com/office/officeart/2016/7/layout/LinearArrowProcessNumbered"/>
    <dgm:cxn modelId="{37AA1630-C3C8-46F9-B541-CA678581CBA4}" type="presParOf" srcId="{48D6A8D6-E54C-4AA4-A506-A5CE0D476689}" destId="{7C65727B-372C-467B-B52D-43E5940EB125}" srcOrd="1" destOrd="0" presId="urn:microsoft.com/office/officeart/2016/7/layout/LinearArrowProcessNumbered"/>
    <dgm:cxn modelId="{D64DC96A-178B-44AE-BB3A-7053474CC9B6}" type="presParOf" srcId="{7C65727B-372C-467B-B52D-43E5940EB125}" destId="{1C79487E-798A-4B93-9632-00F2BD37E2FD}" srcOrd="0" destOrd="0" presId="urn:microsoft.com/office/officeart/2016/7/layout/LinearArrowProcessNumbered"/>
    <dgm:cxn modelId="{8F88EF26-434B-459F-9690-75AAC886793B}" type="presParOf" srcId="{7C65727B-372C-467B-B52D-43E5940EB125}" destId="{8B0FE8B2-5EC5-4BF2-A195-E228DC398E34}" srcOrd="1" destOrd="0" presId="urn:microsoft.com/office/officeart/2016/7/layout/LinearArrowProcessNumbered"/>
    <dgm:cxn modelId="{5D686CCC-0A38-4D97-9991-815342F36D7D}" type="presParOf" srcId="{7C65727B-372C-467B-B52D-43E5940EB125}" destId="{AF2B487E-A3F5-4DD9-8C0A-116943D3F42B}" srcOrd="2" destOrd="0" presId="urn:microsoft.com/office/officeart/2016/7/layout/LinearArrowProcessNumbered"/>
    <dgm:cxn modelId="{D0C6A0BE-F8FE-4174-BD9C-BAC7106DD449}" type="presParOf" srcId="{7C65727B-372C-467B-B52D-43E5940EB125}" destId="{1DAB6C73-081A-4CDD-95BD-051C309B7770}" srcOrd="3" destOrd="0" presId="urn:microsoft.com/office/officeart/2016/7/layout/LinearArrowProcessNumbered"/>
    <dgm:cxn modelId="{8EDA8B64-5EE1-413C-BF53-E81DD09A59AE}" type="presParOf" srcId="{48D6A8D6-E54C-4AA4-A506-A5CE0D476689}" destId="{745031A9-38EC-4922-9937-DE47579D2FAB}" srcOrd="2" destOrd="0" presId="urn:microsoft.com/office/officeart/2016/7/layout/LinearArrowProcessNumbered"/>
    <dgm:cxn modelId="{0EAEAB98-0872-48FB-9D0B-C823BB10047B}" type="presParOf" srcId="{9957B3E4-C376-4E0E-A678-E3E8A10CAACC}" destId="{08CADD4B-6C49-42D3-8915-32AEF5A3A7A1}" srcOrd="5" destOrd="0" presId="urn:microsoft.com/office/officeart/2016/7/layout/LinearArrowProcessNumbered"/>
    <dgm:cxn modelId="{93770FC1-1D08-488F-94D0-2628980CE745}" type="presParOf" srcId="{9957B3E4-C376-4E0E-A678-E3E8A10CAACC}" destId="{882EA25D-F626-402A-A49F-F079B33EC2E8}" srcOrd="6" destOrd="0" presId="urn:microsoft.com/office/officeart/2016/7/layout/LinearArrowProcessNumbered"/>
    <dgm:cxn modelId="{9E611259-D56C-4850-A324-DEC840D467E9}" type="presParOf" srcId="{882EA25D-F626-402A-A49F-F079B33EC2E8}" destId="{549DC869-738C-4B54-A411-C0EAAE05A3A5}" srcOrd="0" destOrd="0" presId="urn:microsoft.com/office/officeart/2016/7/layout/LinearArrowProcessNumbered"/>
    <dgm:cxn modelId="{6D3BEF50-631E-4D99-8C19-E5DEAF1EB783}" type="presParOf" srcId="{882EA25D-F626-402A-A49F-F079B33EC2E8}" destId="{A3868B57-B126-443E-B47D-55DCD136979A}" srcOrd="1" destOrd="0" presId="urn:microsoft.com/office/officeart/2016/7/layout/LinearArrowProcessNumbered"/>
    <dgm:cxn modelId="{0C14E700-7435-4205-BDBF-69796823C912}" type="presParOf" srcId="{A3868B57-B126-443E-B47D-55DCD136979A}" destId="{1CDEFC48-3BAE-4320-AEA9-9F6BC6401E7B}" srcOrd="0" destOrd="0" presId="urn:microsoft.com/office/officeart/2016/7/layout/LinearArrowProcessNumbered"/>
    <dgm:cxn modelId="{801AA322-712C-47B3-A4DA-154A42E07CE7}" type="presParOf" srcId="{A3868B57-B126-443E-B47D-55DCD136979A}" destId="{7A368647-C803-4A71-88ED-108AFCAEABBA}" srcOrd="1" destOrd="0" presId="urn:microsoft.com/office/officeart/2016/7/layout/LinearArrowProcessNumbered"/>
    <dgm:cxn modelId="{FBA7BDAD-8F3E-46D8-8F10-38A0B0745171}" type="presParOf" srcId="{A3868B57-B126-443E-B47D-55DCD136979A}" destId="{E330A9D0-33A5-4180-B867-37E0DD56402A}" srcOrd="2" destOrd="0" presId="urn:microsoft.com/office/officeart/2016/7/layout/LinearArrowProcessNumbered"/>
    <dgm:cxn modelId="{0ED1FF5D-310F-442E-9472-D483B1D0AC01}" type="presParOf" srcId="{A3868B57-B126-443E-B47D-55DCD136979A}" destId="{169472A1-0711-4D2A-B1FD-52838AEAB5E8}" srcOrd="3" destOrd="0" presId="urn:microsoft.com/office/officeart/2016/7/layout/LinearArrowProcessNumbered"/>
    <dgm:cxn modelId="{8D52AED4-EE83-4F77-B2A0-8D4738EBEC48}" type="presParOf" srcId="{882EA25D-F626-402A-A49F-F079B33EC2E8}" destId="{289108DA-C34B-4D96-97DE-890691F2D01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97E6C4-80F2-4FB4-9689-BFAA9E06DF2E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C78020-0C92-4619-B7A3-B3D89C44A199}">
      <dgm:prSet/>
      <dgm:spPr/>
      <dgm:t>
        <a:bodyPr/>
        <a:lstStyle/>
        <a:p>
          <a:r>
            <a:rPr lang="en-US" b="1" dirty="0">
              <a:latin typeface="Product Sans" panose="020B0403030502040203" pitchFamily="34" charset="0"/>
            </a:rPr>
            <a:t>Implement</a:t>
          </a:r>
        </a:p>
      </dgm:t>
    </dgm:pt>
    <dgm:pt modelId="{CC5CD67E-01ED-4D2C-A3DF-E53BBCA852C9}" type="parTrans" cxnId="{7D6F1358-A117-491A-B2AC-0E3D8709387E}">
      <dgm:prSet/>
      <dgm:spPr/>
      <dgm:t>
        <a:bodyPr/>
        <a:lstStyle/>
        <a:p>
          <a:endParaRPr lang="en-US"/>
        </a:p>
      </dgm:t>
    </dgm:pt>
    <dgm:pt modelId="{5521427B-9B17-4056-B8AC-487247875D9B}" type="sibTrans" cxnId="{7D6F1358-A117-491A-B2AC-0E3D8709387E}">
      <dgm:prSet/>
      <dgm:spPr/>
      <dgm:t>
        <a:bodyPr/>
        <a:lstStyle/>
        <a:p>
          <a:endParaRPr lang="en-US"/>
        </a:p>
      </dgm:t>
    </dgm:pt>
    <dgm:pt modelId="{09EEC5C5-5DFF-482A-9559-FC24217118F9}">
      <dgm:prSet/>
      <dgm:spPr/>
      <dgm:t>
        <a:bodyPr/>
        <a:lstStyle/>
        <a:p>
          <a:r>
            <a:rPr lang="en-US" b="0" dirty="0">
              <a:latin typeface="Product Sans" panose="020B0403030502040203" pitchFamily="34" charset="0"/>
            </a:rPr>
            <a:t>Implement email filters and firewalls to block malicious content.</a:t>
          </a:r>
        </a:p>
      </dgm:t>
    </dgm:pt>
    <dgm:pt modelId="{DF7B6438-1353-498A-A857-3ED5C053851A}" type="parTrans" cxnId="{938B6DBD-38A5-48BA-8993-6B142C5F169C}">
      <dgm:prSet/>
      <dgm:spPr/>
      <dgm:t>
        <a:bodyPr/>
        <a:lstStyle/>
        <a:p>
          <a:endParaRPr lang="en-US"/>
        </a:p>
      </dgm:t>
    </dgm:pt>
    <dgm:pt modelId="{9BEBDEB3-52C8-46A1-BB4E-B2ED2334963B}" type="sibTrans" cxnId="{938B6DBD-38A5-48BA-8993-6B142C5F169C}">
      <dgm:prSet/>
      <dgm:spPr/>
      <dgm:t>
        <a:bodyPr/>
        <a:lstStyle/>
        <a:p>
          <a:endParaRPr lang="en-US"/>
        </a:p>
      </dgm:t>
    </dgm:pt>
    <dgm:pt modelId="{03B3866F-F931-4817-B0BB-2FCD9C80A54E}">
      <dgm:prSet/>
      <dgm:spPr/>
      <dgm:t>
        <a:bodyPr/>
        <a:lstStyle/>
        <a:p>
          <a:r>
            <a:rPr lang="en-US" b="1">
              <a:latin typeface="Product Sans" panose="020B0403030502040203" pitchFamily="34" charset="0"/>
            </a:rPr>
            <a:t>Conduct</a:t>
          </a:r>
        </a:p>
      </dgm:t>
    </dgm:pt>
    <dgm:pt modelId="{4F25910A-634C-4CE2-B7CC-339BAD11CD5D}" type="parTrans" cxnId="{65904889-34E3-4A6D-A7F3-15B9558EC0CA}">
      <dgm:prSet/>
      <dgm:spPr/>
      <dgm:t>
        <a:bodyPr/>
        <a:lstStyle/>
        <a:p>
          <a:endParaRPr lang="en-US"/>
        </a:p>
      </dgm:t>
    </dgm:pt>
    <dgm:pt modelId="{29674414-180D-4E52-B62B-93004F1BE4BF}" type="sibTrans" cxnId="{65904889-34E3-4A6D-A7F3-15B9558EC0CA}">
      <dgm:prSet/>
      <dgm:spPr/>
      <dgm:t>
        <a:bodyPr/>
        <a:lstStyle/>
        <a:p>
          <a:endParaRPr lang="en-US"/>
        </a:p>
      </dgm:t>
    </dgm:pt>
    <dgm:pt modelId="{EAAABACE-CBB1-4EDD-830A-FE9A4EB83B79}">
      <dgm:prSet/>
      <dgm:spPr/>
      <dgm:t>
        <a:bodyPr/>
        <a:lstStyle/>
        <a:p>
          <a:r>
            <a:rPr lang="en-US" b="0">
              <a:latin typeface="Product Sans" panose="020B0403030502040203" pitchFamily="34" charset="0"/>
            </a:rPr>
            <a:t>Conduct regular cybersecurity training for employees.</a:t>
          </a:r>
        </a:p>
      </dgm:t>
    </dgm:pt>
    <dgm:pt modelId="{C4EC36AB-973D-4ECF-9D88-109F9C64565C}" type="parTrans" cxnId="{5889F88A-3BFE-422F-9E60-6009C52A8C54}">
      <dgm:prSet/>
      <dgm:spPr/>
      <dgm:t>
        <a:bodyPr/>
        <a:lstStyle/>
        <a:p>
          <a:endParaRPr lang="en-US"/>
        </a:p>
      </dgm:t>
    </dgm:pt>
    <dgm:pt modelId="{C2D46DA0-2FCB-48FD-AC19-E46F05CC224D}" type="sibTrans" cxnId="{5889F88A-3BFE-422F-9E60-6009C52A8C54}">
      <dgm:prSet/>
      <dgm:spPr/>
      <dgm:t>
        <a:bodyPr/>
        <a:lstStyle/>
        <a:p>
          <a:endParaRPr lang="en-US"/>
        </a:p>
      </dgm:t>
    </dgm:pt>
    <dgm:pt modelId="{EA9BFCA4-A766-412A-B5E1-F4201CA26F75}">
      <dgm:prSet/>
      <dgm:spPr/>
      <dgm:t>
        <a:bodyPr/>
        <a:lstStyle/>
        <a:p>
          <a:r>
            <a:rPr lang="en-US" b="1">
              <a:latin typeface="Product Sans" panose="020B0403030502040203" pitchFamily="34" charset="0"/>
            </a:rPr>
            <a:t>Develop and enforce</a:t>
          </a:r>
        </a:p>
      </dgm:t>
    </dgm:pt>
    <dgm:pt modelId="{F093673E-F430-47EF-8A76-04F3A4BB04EB}" type="parTrans" cxnId="{05723731-D639-44C1-AF83-946350A960AE}">
      <dgm:prSet/>
      <dgm:spPr/>
      <dgm:t>
        <a:bodyPr/>
        <a:lstStyle/>
        <a:p>
          <a:endParaRPr lang="en-US"/>
        </a:p>
      </dgm:t>
    </dgm:pt>
    <dgm:pt modelId="{01968852-6E1C-410D-AE06-46D23E0B5EB8}" type="sibTrans" cxnId="{05723731-D639-44C1-AF83-946350A960AE}">
      <dgm:prSet/>
      <dgm:spPr/>
      <dgm:t>
        <a:bodyPr/>
        <a:lstStyle/>
        <a:p>
          <a:endParaRPr lang="en-US"/>
        </a:p>
      </dgm:t>
    </dgm:pt>
    <dgm:pt modelId="{7F7BBCA6-13FF-405A-B8F9-505CED61A56B}">
      <dgm:prSet/>
      <dgm:spPr/>
      <dgm:t>
        <a:bodyPr/>
        <a:lstStyle/>
        <a:p>
          <a:r>
            <a:rPr lang="en-US" b="0">
              <a:latin typeface="Product Sans" panose="020B0403030502040203" pitchFamily="34" charset="0"/>
            </a:rPr>
            <a:t>Develop and enforce a phishing response plan to handle incidents effectively.</a:t>
          </a:r>
        </a:p>
      </dgm:t>
    </dgm:pt>
    <dgm:pt modelId="{4B652990-3CE6-4AA2-A1F4-2633BFBC1790}" type="parTrans" cxnId="{A636F671-980C-4190-9AA5-B89BE19D7EDA}">
      <dgm:prSet/>
      <dgm:spPr/>
      <dgm:t>
        <a:bodyPr/>
        <a:lstStyle/>
        <a:p>
          <a:endParaRPr lang="en-US"/>
        </a:p>
      </dgm:t>
    </dgm:pt>
    <dgm:pt modelId="{24ECE74C-EEE1-415E-81B5-1F9E8E034AC0}" type="sibTrans" cxnId="{A636F671-980C-4190-9AA5-B89BE19D7EDA}">
      <dgm:prSet/>
      <dgm:spPr/>
      <dgm:t>
        <a:bodyPr/>
        <a:lstStyle/>
        <a:p>
          <a:endParaRPr lang="en-US"/>
        </a:p>
      </dgm:t>
    </dgm:pt>
    <dgm:pt modelId="{C5C2541C-F87D-4F76-8C07-4432F635A8A9}">
      <dgm:prSet/>
      <dgm:spPr/>
      <dgm:t>
        <a:bodyPr/>
        <a:lstStyle/>
        <a:p>
          <a:r>
            <a:rPr lang="en-US" b="1">
              <a:latin typeface="Product Sans" panose="020B0403030502040203" pitchFamily="34" charset="0"/>
            </a:rPr>
            <a:t>Encourage</a:t>
          </a:r>
        </a:p>
      </dgm:t>
    </dgm:pt>
    <dgm:pt modelId="{5700C035-9D33-48E6-B9E4-D9E3FEA06134}" type="parTrans" cxnId="{F5AAFDDF-9A7C-45E0-BFE8-BA83D2F3E5AC}">
      <dgm:prSet/>
      <dgm:spPr/>
      <dgm:t>
        <a:bodyPr/>
        <a:lstStyle/>
        <a:p>
          <a:endParaRPr lang="en-US"/>
        </a:p>
      </dgm:t>
    </dgm:pt>
    <dgm:pt modelId="{62598197-F110-42F7-A349-63E54ADB03F4}" type="sibTrans" cxnId="{F5AAFDDF-9A7C-45E0-BFE8-BA83D2F3E5AC}">
      <dgm:prSet/>
      <dgm:spPr/>
      <dgm:t>
        <a:bodyPr/>
        <a:lstStyle/>
        <a:p>
          <a:endParaRPr lang="en-US"/>
        </a:p>
      </dgm:t>
    </dgm:pt>
    <dgm:pt modelId="{C2B210C3-626E-4C26-AC64-85671D1318A1}">
      <dgm:prSet/>
      <dgm:spPr/>
      <dgm:t>
        <a:bodyPr/>
        <a:lstStyle/>
        <a:p>
          <a:r>
            <a:rPr lang="en-US" b="0">
              <a:latin typeface="Product Sans" panose="020B0403030502040203" pitchFamily="34" charset="0"/>
            </a:rPr>
            <a:t>Encourage a culture of cybersecurity awareness within the organization. </a:t>
          </a:r>
        </a:p>
      </dgm:t>
    </dgm:pt>
    <dgm:pt modelId="{788BD0EC-4F97-4B83-9C90-EB9DF1E0E2D9}" type="parTrans" cxnId="{AE267375-7C46-49C4-B4C8-C55E2A730188}">
      <dgm:prSet/>
      <dgm:spPr/>
      <dgm:t>
        <a:bodyPr/>
        <a:lstStyle/>
        <a:p>
          <a:endParaRPr lang="en-US"/>
        </a:p>
      </dgm:t>
    </dgm:pt>
    <dgm:pt modelId="{ED49B445-BA8A-4D58-8F3F-72EE25961C3F}" type="sibTrans" cxnId="{AE267375-7C46-49C4-B4C8-C55E2A730188}">
      <dgm:prSet/>
      <dgm:spPr/>
      <dgm:t>
        <a:bodyPr/>
        <a:lstStyle/>
        <a:p>
          <a:endParaRPr lang="en-US"/>
        </a:p>
      </dgm:t>
    </dgm:pt>
    <dgm:pt modelId="{60D927F7-4DA0-4E82-8EFA-16E45EB45154}" type="pres">
      <dgm:prSet presAssocID="{0197E6C4-80F2-4FB4-9689-BFAA9E06DF2E}" presName="Name0" presStyleCnt="0">
        <dgm:presLayoutVars>
          <dgm:dir/>
          <dgm:animLvl val="lvl"/>
          <dgm:resizeHandles val="exact"/>
        </dgm:presLayoutVars>
      </dgm:prSet>
      <dgm:spPr/>
    </dgm:pt>
    <dgm:pt modelId="{2E6931AF-E7E1-412E-838E-4AC3318870E7}" type="pres">
      <dgm:prSet presAssocID="{29C78020-0C92-4619-B7A3-B3D89C44A199}" presName="composite" presStyleCnt="0"/>
      <dgm:spPr/>
    </dgm:pt>
    <dgm:pt modelId="{795881D4-B5CF-42E7-8DCB-CF704B89C1A0}" type="pres">
      <dgm:prSet presAssocID="{29C78020-0C92-4619-B7A3-B3D89C44A199}" presName="parTx" presStyleLbl="alignNode1" presStyleIdx="0" presStyleCnt="4">
        <dgm:presLayoutVars>
          <dgm:chMax val="0"/>
          <dgm:chPref val="0"/>
        </dgm:presLayoutVars>
      </dgm:prSet>
      <dgm:spPr/>
    </dgm:pt>
    <dgm:pt modelId="{0107D46E-8FB1-4B4D-A277-9FEEC95A213E}" type="pres">
      <dgm:prSet presAssocID="{29C78020-0C92-4619-B7A3-B3D89C44A199}" presName="desTx" presStyleLbl="alignAccFollowNode1" presStyleIdx="0" presStyleCnt="4">
        <dgm:presLayoutVars/>
      </dgm:prSet>
      <dgm:spPr/>
    </dgm:pt>
    <dgm:pt modelId="{5F484CE3-8958-47D6-BC99-28E1EB468E76}" type="pres">
      <dgm:prSet presAssocID="{5521427B-9B17-4056-B8AC-487247875D9B}" presName="space" presStyleCnt="0"/>
      <dgm:spPr/>
    </dgm:pt>
    <dgm:pt modelId="{D506C309-A4DB-41C6-8424-639DE6F89828}" type="pres">
      <dgm:prSet presAssocID="{03B3866F-F931-4817-B0BB-2FCD9C80A54E}" presName="composite" presStyleCnt="0"/>
      <dgm:spPr/>
    </dgm:pt>
    <dgm:pt modelId="{143052F0-9E1A-4619-AD22-4B2B974C2078}" type="pres">
      <dgm:prSet presAssocID="{03B3866F-F931-4817-B0BB-2FCD9C80A54E}" presName="parTx" presStyleLbl="alignNode1" presStyleIdx="1" presStyleCnt="4">
        <dgm:presLayoutVars>
          <dgm:chMax val="0"/>
          <dgm:chPref val="0"/>
        </dgm:presLayoutVars>
      </dgm:prSet>
      <dgm:spPr/>
    </dgm:pt>
    <dgm:pt modelId="{01C90BCD-D9E3-4C50-80AA-DE10748486A7}" type="pres">
      <dgm:prSet presAssocID="{03B3866F-F931-4817-B0BB-2FCD9C80A54E}" presName="desTx" presStyleLbl="alignAccFollowNode1" presStyleIdx="1" presStyleCnt="4">
        <dgm:presLayoutVars/>
      </dgm:prSet>
      <dgm:spPr/>
    </dgm:pt>
    <dgm:pt modelId="{CF6A00DB-AA15-4BA6-A84D-7A8DB4CFF350}" type="pres">
      <dgm:prSet presAssocID="{29674414-180D-4E52-B62B-93004F1BE4BF}" presName="space" presStyleCnt="0"/>
      <dgm:spPr/>
    </dgm:pt>
    <dgm:pt modelId="{8E0FC3A2-EEBF-4609-86F7-94784DC86B46}" type="pres">
      <dgm:prSet presAssocID="{EA9BFCA4-A766-412A-B5E1-F4201CA26F75}" presName="composite" presStyleCnt="0"/>
      <dgm:spPr/>
    </dgm:pt>
    <dgm:pt modelId="{E87BA4CF-A03C-4DE7-85AA-BF757037794A}" type="pres">
      <dgm:prSet presAssocID="{EA9BFCA4-A766-412A-B5E1-F4201CA26F75}" presName="parTx" presStyleLbl="alignNode1" presStyleIdx="2" presStyleCnt="4">
        <dgm:presLayoutVars>
          <dgm:chMax val="0"/>
          <dgm:chPref val="0"/>
        </dgm:presLayoutVars>
      </dgm:prSet>
      <dgm:spPr/>
    </dgm:pt>
    <dgm:pt modelId="{7A97C933-A7B7-4900-96E4-EF2986D3ACF9}" type="pres">
      <dgm:prSet presAssocID="{EA9BFCA4-A766-412A-B5E1-F4201CA26F75}" presName="desTx" presStyleLbl="alignAccFollowNode1" presStyleIdx="2" presStyleCnt="4">
        <dgm:presLayoutVars/>
      </dgm:prSet>
      <dgm:spPr/>
    </dgm:pt>
    <dgm:pt modelId="{0CBB6092-CDC6-40B3-9829-6781ED939145}" type="pres">
      <dgm:prSet presAssocID="{01968852-6E1C-410D-AE06-46D23E0B5EB8}" presName="space" presStyleCnt="0"/>
      <dgm:spPr/>
    </dgm:pt>
    <dgm:pt modelId="{BDBF849B-E991-474F-8170-C169D7C3A8D8}" type="pres">
      <dgm:prSet presAssocID="{C5C2541C-F87D-4F76-8C07-4432F635A8A9}" presName="composite" presStyleCnt="0"/>
      <dgm:spPr/>
    </dgm:pt>
    <dgm:pt modelId="{7FC0B834-9A58-4BEF-8C28-87D944C0FB30}" type="pres">
      <dgm:prSet presAssocID="{C5C2541C-F87D-4F76-8C07-4432F635A8A9}" presName="parTx" presStyleLbl="alignNode1" presStyleIdx="3" presStyleCnt="4">
        <dgm:presLayoutVars>
          <dgm:chMax val="0"/>
          <dgm:chPref val="0"/>
        </dgm:presLayoutVars>
      </dgm:prSet>
      <dgm:spPr/>
    </dgm:pt>
    <dgm:pt modelId="{DAB60961-116A-4647-B6C3-3087417792AB}" type="pres">
      <dgm:prSet presAssocID="{C5C2541C-F87D-4F76-8C07-4432F635A8A9}" presName="desTx" presStyleLbl="alignAccFollowNode1" presStyleIdx="3" presStyleCnt="4">
        <dgm:presLayoutVars/>
      </dgm:prSet>
      <dgm:spPr/>
    </dgm:pt>
  </dgm:ptLst>
  <dgm:cxnLst>
    <dgm:cxn modelId="{934E582B-093D-4220-A81F-8B35B831F5F0}" type="presOf" srcId="{EAAABACE-CBB1-4EDD-830A-FE9A4EB83B79}" destId="{01C90BCD-D9E3-4C50-80AA-DE10748486A7}" srcOrd="0" destOrd="0" presId="urn:microsoft.com/office/officeart/2016/7/layout/HorizontalActionList"/>
    <dgm:cxn modelId="{68B76B30-8337-4C9D-BFCB-9FAE14A0FC56}" type="presOf" srcId="{C2B210C3-626E-4C26-AC64-85671D1318A1}" destId="{DAB60961-116A-4647-B6C3-3087417792AB}" srcOrd="0" destOrd="0" presId="urn:microsoft.com/office/officeart/2016/7/layout/HorizontalActionList"/>
    <dgm:cxn modelId="{05723731-D639-44C1-AF83-946350A960AE}" srcId="{0197E6C4-80F2-4FB4-9689-BFAA9E06DF2E}" destId="{EA9BFCA4-A766-412A-B5E1-F4201CA26F75}" srcOrd="2" destOrd="0" parTransId="{F093673E-F430-47EF-8A76-04F3A4BB04EB}" sibTransId="{01968852-6E1C-410D-AE06-46D23E0B5EB8}"/>
    <dgm:cxn modelId="{DE08C56B-4B28-4228-BFB9-ED3DED056AE1}" type="presOf" srcId="{29C78020-0C92-4619-B7A3-B3D89C44A199}" destId="{795881D4-B5CF-42E7-8DCB-CF704B89C1A0}" srcOrd="0" destOrd="0" presId="urn:microsoft.com/office/officeart/2016/7/layout/HorizontalActionList"/>
    <dgm:cxn modelId="{A636F671-980C-4190-9AA5-B89BE19D7EDA}" srcId="{EA9BFCA4-A766-412A-B5E1-F4201CA26F75}" destId="{7F7BBCA6-13FF-405A-B8F9-505CED61A56B}" srcOrd="0" destOrd="0" parTransId="{4B652990-3CE6-4AA2-A1F4-2633BFBC1790}" sibTransId="{24ECE74C-EEE1-415E-81B5-1F9E8E034AC0}"/>
    <dgm:cxn modelId="{94A7A873-7085-4614-88FF-CE459CC65538}" type="presOf" srcId="{09EEC5C5-5DFF-482A-9559-FC24217118F9}" destId="{0107D46E-8FB1-4B4D-A277-9FEEC95A213E}" srcOrd="0" destOrd="0" presId="urn:microsoft.com/office/officeart/2016/7/layout/HorizontalActionList"/>
    <dgm:cxn modelId="{AE267375-7C46-49C4-B4C8-C55E2A730188}" srcId="{C5C2541C-F87D-4F76-8C07-4432F635A8A9}" destId="{C2B210C3-626E-4C26-AC64-85671D1318A1}" srcOrd="0" destOrd="0" parTransId="{788BD0EC-4F97-4B83-9C90-EB9DF1E0E2D9}" sibTransId="{ED49B445-BA8A-4D58-8F3F-72EE25961C3F}"/>
    <dgm:cxn modelId="{5841D677-A9F5-49D3-AE4B-A5DB1E4BD294}" type="presOf" srcId="{C5C2541C-F87D-4F76-8C07-4432F635A8A9}" destId="{7FC0B834-9A58-4BEF-8C28-87D944C0FB30}" srcOrd="0" destOrd="0" presId="urn:microsoft.com/office/officeart/2016/7/layout/HorizontalActionList"/>
    <dgm:cxn modelId="{7D6F1358-A117-491A-B2AC-0E3D8709387E}" srcId="{0197E6C4-80F2-4FB4-9689-BFAA9E06DF2E}" destId="{29C78020-0C92-4619-B7A3-B3D89C44A199}" srcOrd="0" destOrd="0" parTransId="{CC5CD67E-01ED-4D2C-A3DF-E53BBCA852C9}" sibTransId="{5521427B-9B17-4056-B8AC-487247875D9B}"/>
    <dgm:cxn modelId="{4B27225A-747D-4981-BBE5-6D2B085BF12B}" type="presOf" srcId="{0197E6C4-80F2-4FB4-9689-BFAA9E06DF2E}" destId="{60D927F7-4DA0-4E82-8EFA-16E45EB45154}" srcOrd="0" destOrd="0" presId="urn:microsoft.com/office/officeart/2016/7/layout/HorizontalActionList"/>
    <dgm:cxn modelId="{65904889-34E3-4A6D-A7F3-15B9558EC0CA}" srcId="{0197E6C4-80F2-4FB4-9689-BFAA9E06DF2E}" destId="{03B3866F-F931-4817-B0BB-2FCD9C80A54E}" srcOrd="1" destOrd="0" parTransId="{4F25910A-634C-4CE2-B7CC-339BAD11CD5D}" sibTransId="{29674414-180D-4E52-B62B-93004F1BE4BF}"/>
    <dgm:cxn modelId="{5889F88A-3BFE-422F-9E60-6009C52A8C54}" srcId="{03B3866F-F931-4817-B0BB-2FCD9C80A54E}" destId="{EAAABACE-CBB1-4EDD-830A-FE9A4EB83B79}" srcOrd="0" destOrd="0" parTransId="{C4EC36AB-973D-4ECF-9D88-109F9C64565C}" sibTransId="{C2D46DA0-2FCB-48FD-AC19-E46F05CC224D}"/>
    <dgm:cxn modelId="{7D3CD2A0-3FB9-4D15-9C06-EA59BF3BC0C5}" type="presOf" srcId="{7F7BBCA6-13FF-405A-B8F9-505CED61A56B}" destId="{7A97C933-A7B7-4900-96E4-EF2986D3ACF9}" srcOrd="0" destOrd="0" presId="urn:microsoft.com/office/officeart/2016/7/layout/HorizontalActionList"/>
    <dgm:cxn modelId="{938B6DBD-38A5-48BA-8993-6B142C5F169C}" srcId="{29C78020-0C92-4619-B7A3-B3D89C44A199}" destId="{09EEC5C5-5DFF-482A-9559-FC24217118F9}" srcOrd="0" destOrd="0" parTransId="{DF7B6438-1353-498A-A857-3ED5C053851A}" sibTransId="{9BEBDEB3-52C8-46A1-BB4E-B2ED2334963B}"/>
    <dgm:cxn modelId="{F5AAFDDF-9A7C-45E0-BFE8-BA83D2F3E5AC}" srcId="{0197E6C4-80F2-4FB4-9689-BFAA9E06DF2E}" destId="{C5C2541C-F87D-4F76-8C07-4432F635A8A9}" srcOrd="3" destOrd="0" parTransId="{5700C035-9D33-48E6-B9E4-D9E3FEA06134}" sibTransId="{62598197-F110-42F7-A349-63E54ADB03F4}"/>
    <dgm:cxn modelId="{DCFAEEE5-F8C9-4558-99DC-C9D56C23955F}" type="presOf" srcId="{03B3866F-F931-4817-B0BB-2FCD9C80A54E}" destId="{143052F0-9E1A-4619-AD22-4B2B974C2078}" srcOrd="0" destOrd="0" presId="urn:microsoft.com/office/officeart/2016/7/layout/HorizontalActionList"/>
    <dgm:cxn modelId="{1B63C8EA-777D-4FD4-898F-BA66593C9ACC}" type="presOf" srcId="{EA9BFCA4-A766-412A-B5E1-F4201CA26F75}" destId="{E87BA4CF-A03C-4DE7-85AA-BF757037794A}" srcOrd="0" destOrd="0" presId="urn:microsoft.com/office/officeart/2016/7/layout/HorizontalActionList"/>
    <dgm:cxn modelId="{E3C3C111-712D-40A6-B973-FEED99EA4690}" type="presParOf" srcId="{60D927F7-4DA0-4E82-8EFA-16E45EB45154}" destId="{2E6931AF-E7E1-412E-838E-4AC3318870E7}" srcOrd="0" destOrd="0" presId="urn:microsoft.com/office/officeart/2016/7/layout/HorizontalActionList"/>
    <dgm:cxn modelId="{AEEBC24F-AA0F-4DEB-B569-4B3628C8E818}" type="presParOf" srcId="{2E6931AF-E7E1-412E-838E-4AC3318870E7}" destId="{795881D4-B5CF-42E7-8DCB-CF704B89C1A0}" srcOrd="0" destOrd="0" presId="urn:microsoft.com/office/officeart/2016/7/layout/HorizontalActionList"/>
    <dgm:cxn modelId="{A7555620-D9DF-4FD6-9505-C551649E5021}" type="presParOf" srcId="{2E6931AF-E7E1-412E-838E-4AC3318870E7}" destId="{0107D46E-8FB1-4B4D-A277-9FEEC95A213E}" srcOrd="1" destOrd="0" presId="urn:microsoft.com/office/officeart/2016/7/layout/HorizontalActionList"/>
    <dgm:cxn modelId="{D97598DF-D6BA-45FB-8842-C4282165F7F6}" type="presParOf" srcId="{60D927F7-4DA0-4E82-8EFA-16E45EB45154}" destId="{5F484CE3-8958-47D6-BC99-28E1EB468E76}" srcOrd="1" destOrd="0" presId="urn:microsoft.com/office/officeart/2016/7/layout/HorizontalActionList"/>
    <dgm:cxn modelId="{FC8ED222-4D3C-4230-9281-2F0F531686B4}" type="presParOf" srcId="{60D927F7-4DA0-4E82-8EFA-16E45EB45154}" destId="{D506C309-A4DB-41C6-8424-639DE6F89828}" srcOrd="2" destOrd="0" presId="urn:microsoft.com/office/officeart/2016/7/layout/HorizontalActionList"/>
    <dgm:cxn modelId="{8AFBD6FE-095B-41E2-9B19-FA66AFD7A55F}" type="presParOf" srcId="{D506C309-A4DB-41C6-8424-639DE6F89828}" destId="{143052F0-9E1A-4619-AD22-4B2B974C2078}" srcOrd="0" destOrd="0" presId="urn:microsoft.com/office/officeart/2016/7/layout/HorizontalActionList"/>
    <dgm:cxn modelId="{35160DB8-4DE0-420A-A6CA-013AE5436A03}" type="presParOf" srcId="{D506C309-A4DB-41C6-8424-639DE6F89828}" destId="{01C90BCD-D9E3-4C50-80AA-DE10748486A7}" srcOrd="1" destOrd="0" presId="urn:microsoft.com/office/officeart/2016/7/layout/HorizontalActionList"/>
    <dgm:cxn modelId="{991DDFF6-A8AD-4B04-863C-573CF06EC6B1}" type="presParOf" srcId="{60D927F7-4DA0-4E82-8EFA-16E45EB45154}" destId="{CF6A00DB-AA15-4BA6-A84D-7A8DB4CFF350}" srcOrd="3" destOrd="0" presId="urn:microsoft.com/office/officeart/2016/7/layout/HorizontalActionList"/>
    <dgm:cxn modelId="{65B43575-9E2B-4359-8BA7-FF7368B44122}" type="presParOf" srcId="{60D927F7-4DA0-4E82-8EFA-16E45EB45154}" destId="{8E0FC3A2-EEBF-4609-86F7-94784DC86B46}" srcOrd="4" destOrd="0" presId="urn:microsoft.com/office/officeart/2016/7/layout/HorizontalActionList"/>
    <dgm:cxn modelId="{FDAA1FCE-11D9-47F8-8246-1AA4D936D3EC}" type="presParOf" srcId="{8E0FC3A2-EEBF-4609-86F7-94784DC86B46}" destId="{E87BA4CF-A03C-4DE7-85AA-BF757037794A}" srcOrd="0" destOrd="0" presId="urn:microsoft.com/office/officeart/2016/7/layout/HorizontalActionList"/>
    <dgm:cxn modelId="{358A6400-89B8-481A-9787-4ED2A3E0A3B1}" type="presParOf" srcId="{8E0FC3A2-EEBF-4609-86F7-94784DC86B46}" destId="{7A97C933-A7B7-4900-96E4-EF2986D3ACF9}" srcOrd="1" destOrd="0" presId="urn:microsoft.com/office/officeart/2016/7/layout/HorizontalActionList"/>
    <dgm:cxn modelId="{675B404E-A408-4F5A-B904-1ED0453F4918}" type="presParOf" srcId="{60D927F7-4DA0-4E82-8EFA-16E45EB45154}" destId="{0CBB6092-CDC6-40B3-9829-6781ED939145}" srcOrd="5" destOrd="0" presId="urn:microsoft.com/office/officeart/2016/7/layout/HorizontalActionList"/>
    <dgm:cxn modelId="{F9EC47B7-2B68-45B8-8F2F-24318F12AEAD}" type="presParOf" srcId="{60D927F7-4DA0-4E82-8EFA-16E45EB45154}" destId="{BDBF849B-E991-474F-8170-C169D7C3A8D8}" srcOrd="6" destOrd="0" presId="urn:microsoft.com/office/officeart/2016/7/layout/HorizontalActionList"/>
    <dgm:cxn modelId="{5F5A64AA-5823-4730-8F45-FA6B9F47F3DE}" type="presParOf" srcId="{BDBF849B-E991-474F-8170-C169D7C3A8D8}" destId="{7FC0B834-9A58-4BEF-8C28-87D944C0FB30}" srcOrd="0" destOrd="0" presId="urn:microsoft.com/office/officeart/2016/7/layout/HorizontalActionList"/>
    <dgm:cxn modelId="{4897379D-CD4C-4159-AA5E-F4EB84357384}" type="presParOf" srcId="{BDBF849B-E991-474F-8170-C169D7C3A8D8}" destId="{DAB60961-116A-4647-B6C3-3087417792AB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EB029-65C0-4825-B5DF-4CF64DD9FDD4}">
      <dsp:nvSpPr>
        <dsp:cNvPr id="0" name=""/>
        <dsp:cNvSpPr/>
      </dsp:nvSpPr>
      <dsp:spPr>
        <a:xfrm>
          <a:off x="828914" y="109035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23CFB-8DBD-4792-A170-178939B4CFBB}">
      <dsp:nvSpPr>
        <dsp:cNvPr id="0" name=""/>
        <dsp:cNvSpPr/>
      </dsp:nvSpPr>
      <dsp:spPr>
        <a:xfrm>
          <a:off x="333914" y="2202446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Product Sans" panose="020B0403030502040203" pitchFamily="34" charset="0"/>
            </a:rPr>
            <a:t>Email Phishing:</a:t>
          </a:r>
          <a:r>
            <a:rPr lang="en-US" sz="1600" b="0" i="0" kern="1200" baseline="0">
              <a:latin typeface="Product Sans" panose="020B0403030502040203" pitchFamily="34" charset="0"/>
            </a:rPr>
            <a:t> Mass emails sent to deceive recipients.</a:t>
          </a:r>
          <a:endParaRPr lang="en-US" sz="1600" kern="1200">
            <a:latin typeface="Product Sans" panose="020B0403030502040203" pitchFamily="34" charset="0"/>
          </a:endParaRPr>
        </a:p>
      </dsp:txBody>
      <dsp:txXfrm>
        <a:off x="333914" y="2202446"/>
        <a:ext cx="1800000" cy="900000"/>
      </dsp:txXfrm>
    </dsp:sp>
    <dsp:sp modelId="{15779C32-730F-4E75-8E7B-E4E46B9CB000}">
      <dsp:nvSpPr>
        <dsp:cNvPr id="0" name=""/>
        <dsp:cNvSpPr/>
      </dsp:nvSpPr>
      <dsp:spPr>
        <a:xfrm>
          <a:off x="2943914" y="109035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F9375-C18D-407B-BA75-778DC15EE9AF}">
      <dsp:nvSpPr>
        <dsp:cNvPr id="0" name=""/>
        <dsp:cNvSpPr/>
      </dsp:nvSpPr>
      <dsp:spPr>
        <a:xfrm>
          <a:off x="2448914" y="2202446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Product Sans" panose="020B0403030502040203" pitchFamily="34" charset="0"/>
            </a:rPr>
            <a:t>Spear Phishing:</a:t>
          </a:r>
          <a:r>
            <a:rPr lang="en-US" sz="1600" b="0" i="0" kern="1200" baseline="0">
              <a:latin typeface="Product Sans" panose="020B0403030502040203" pitchFamily="34" charset="0"/>
            </a:rPr>
            <a:t> Targeted attacks on specific individuals.</a:t>
          </a:r>
          <a:endParaRPr lang="en-US" sz="1600" kern="1200">
            <a:latin typeface="Product Sans" panose="020B0403030502040203" pitchFamily="34" charset="0"/>
          </a:endParaRPr>
        </a:p>
      </dsp:txBody>
      <dsp:txXfrm>
        <a:off x="2448914" y="2202446"/>
        <a:ext cx="1800000" cy="900000"/>
      </dsp:txXfrm>
    </dsp:sp>
    <dsp:sp modelId="{EE9B0A5A-312D-4CB3-AB4F-92570B61F7EC}">
      <dsp:nvSpPr>
        <dsp:cNvPr id="0" name=""/>
        <dsp:cNvSpPr/>
      </dsp:nvSpPr>
      <dsp:spPr>
        <a:xfrm>
          <a:off x="5058914" y="109035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AA477-4289-4286-AF80-D4357D385BB3}">
      <dsp:nvSpPr>
        <dsp:cNvPr id="0" name=""/>
        <dsp:cNvSpPr/>
      </dsp:nvSpPr>
      <dsp:spPr>
        <a:xfrm>
          <a:off x="4563914" y="2202446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Product Sans" panose="020B0403030502040203" pitchFamily="34" charset="0"/>
            </a:rPr>
            <a:t>Whaling:</a:t>
          </a:r>
          <a:r>
            <a:rPr lang="en-US" sz="1600" b="0" i="0" kern="1200" baseline="0">
              <a:latin typeface="Product Sans" panose="020B0403030502040203" pitchFamily="34" charset="0"/>
            </a:rPr>
            <a:t> Attacks on high-profile targets like executives.</a:t>
          </a:r>
          <a:endParaRPr lang="en-US" sz="1600" kern="1200">
            <a:latin typeface="Product Sans" panose="020B0403030502040203" pitchFamily="34" charset="0"/>
          </a:endParaRPr>
        </a:p>
      </dsp:txBody>
      <dsp:txXfrm>
        <a:off x="4563914" y="2202446"/>
        <a:ext cx="1800000" cy="900000"/>
      </dsp:txXfrm>
    </dsp:sp>
    <dsp:sp modelId="{6E6C4171-4C80-473E-9130-C7E88B8BD429}">
      <dsp:nvSpPr>
        <dsp:cNvPr id="0" name=""/>
        <dsp:cNvSpPr/>
      </dsp:nvSpPr>
      <dsp:spPr>
        <a:xfrm>
          <a:off x="7173914" y="109035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4F8EA-501E-4DFF-9665-7B57DF898258}">
      <dsp:nvSpPr>
        <dsp:cNvPr id="0" name=""/>
        <dsp:cNvSpPr/>
      </dsp:nvSpPr>
      <dsp:spPr>
        <a:xfrm>
          <a:off x="6678914" y="2202446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Product Sans" panose="020B0403030502040203" pitchFamily="34" charset="0"/>
            </a:rPr>
            <a:t>Vishing:</a:t>
          </a:r>
          <a:r>
            <a:rPr lang="en-US" sz="1600" b="0" i="0" kern="1200" baseline="0">
              <a:latin typeface="Product Sans" panose="020B0403030502040203" pitchFamily="34" charset="0"/>
            </a:rPr>
            <a:t> Voice phishing over phone calls.</a:t>
          </a:r>
          <a:endParaRPr lang="en-US" sz="1600" kern="1200">
            <a:latin typeface="Product Sans" panose="020B0403030502040203" pitchFamily="34" charset="0"/>
          </a:endParaRPr>
        </a:p>
      </dsp:txBody>
      <dsp:txXfrm>
        <a:off x="6678914" y="2202446"/>
        <a:ext cx="1800000" cy="900000"/>
      </dsp:txXfrm>
    </dsp:sp>
    <dsp:sp modelId="{A2427977-D836-4044-ADE2-3D5B9715C474}">
      <dsp:nvSpPr>
        <dsp:cNvPr id="0" name=""/>
        <dsp:cNvSpPr/>
      </dsp:nvSpPr>
      <dsp:spPr>
        <a:xfrm>
          <a:off x="9288914" y="109035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8ADC3-852D-43F3-8794-8E561D162E64}">
      <dsp:nvSpPr>
        <dsp:cNvPr id="0" name=""/>
        <dsp:cNvSpPr/>
      </dsp:nvSpPr>
      <dsp:spPr>
        <a:xfrm>
          <a:off x="8793914" y="2202446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Product Sans" panose="020B0403030502040203" pitchFamily="34" charset="0"/>
            </a:rPr>
            <a:t>Smishing:</a:t>
          </a:r>
          <a:r>
            <a:rPr lang="en-US" sz="1600" b="0" i="0" kern="1200" baseline="0">
              <a:latin typeface="Product Sans" panose="020B0403030502040203" pitchFamily="34" charset="0"/>
            </a:rPr>
            <a:t> SMS phishing via text messages. </a:t>
          </a:r>
          <a:endParaRPr lang="en-US" sz="1600" kern="1200">
            <a:latin typeface="Product Sans" panose="020B0403030502040203" pitchFamily="34" charset="0"/>
          </a:endParaRPr>
        </a:p>
      </dsp:txBody>
      <dsp:txXfrm>
        <a:off x="8793914" y="2202446"/>
        <a:ext cx="1800000" cy="90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A909C-57E9-4410-A710-10832323F6F1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219BB-DBDD-470A-B6DF-ED7BB941A807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6A73D-8AC2-415A-9A24-0C866A9A8BCC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>
              <a:latin typeface="Product Sans" panose="020B0403030502040203" pitchFamily="34" charset="0"/>
            </a:rPr>
            <a:t>Always verify the source before sharing sensitive information.</a:t>
          </a:r>
          <a:endParaRPr lang="en-US" sz="2200" kern="1200" dirty="0">
            <a:latin typeface="Product Sans" panose="020B0403030502040203" pitchFamily="34" charset="0"/>
          </a:endParaRPr>
        </a:p>
      </dsp:txBody>
      <dsp:txXfrm>
        <a:off x="1948202" y="159118"/>
        <a:ext cx="3233964" cy="1371985"/>
      </dsp:txXfrm>
    </dsp:sp>
    <dsp:sp modelId="{B73D9338-09FC-472D-BD39-31225F3A88C3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08414-D693-40D1-A76C-E9AFD2EC347E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12251-B05E-42C2-B3E2-A0E9007CD9BF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latin typeface="Product Sans" panose="020B0403030502040203" pitchFamily="34" charset="0"/>
            </a:rPr>
            <a:t>Awareness and continuous education are key to preventing phishing attacks.</a:t>
          </a:r>
          <a:endParaRPr lang="en-US" sz="2200" kern="1200">
            <a:latin typeface="Product Sans" panose="020B0403030502040203" pitchFamily="34" charset="0"/>
          </a:endParaRPr>
        </a:p>
      </dsp:txBody>
      <dsp:txXfrm>
        <a:off x="7411643" y="159118"/>
        <a:ext cx="3233964" cy="1371985"/>
      </dsp:txXfrm>
    </dsp:sp>
    <dsp:sp modelId="{68914BFE-E537-45E5-8888-083AE399C050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8068C-CCB2-41D3-A55F-277E6CDEA771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06115-DB39-4C3B-89BB-E7006958C60B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latin typeface="Product Sans" panose="020B0403030502040203" pitchFamily="34" charset="0"/>
            </a:rPr>
            <a:t>Regularly update your knowledge on the latest phishing tactics.</a:t>
          </a:r>
          <a:endParaRPr lang="en-US" sz="2200" kern="1200">
            <a:latin typeface="Product Sans" panose="020B0403030502040203" pitchFamily="34" charset="0"/>
          </a:endParaRPr>
        </a:p>
      </dsp:txBody>
      <dsp:txXfrm>
        <a:off x="1948202" y="2158301"/>
        <a:ext cx="3233964" cy="1371985"/>
      </dsp:txXfrm>
    </dsp:sp>
    <dsp:sp modelId="{5BDDB46D-ECDF-47D8-846E-A413D132820B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673B3-487F-411E-AE85-AC507411B73B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639CB-C8B8-4C8A-8DF6-6E57457EDC9F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latin typeface="Product Sans" panose="020B0403030502040203" pitchFamily="34" charset="0"/>
            </a:rPr>
            <a:t>Promote a proactive approach to cybersecurity within your organization to minimize risks.</a:t>
          </a:r>
          <a:endParaRPr lang="en-US" sz="2200" kern="1200">
            <a:latin typeface="Product Sans" panose="020B0403030502040203" pitchFamily="34" charset="0"/>
          </a:endParaRPr>
        </a:p>
      </dsp:txBody>
      <dsp:txXfrm>
        <a:off x="7411643" y="2158301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2E8BF-A0B5-4178-A3DF-123B43B88090}">
      <dsp:nvSpPr>
        <dsp:cNvPr id="0" name=""/>
        <dsp:cNvSpPr/>
      </dsp:nvSpPr>
      <dsp:spPr>
        <a:xfrm>
          <a:off x="718664" y="321714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71EA5-F7D1-4F5A-BB16-0C44877B0F43}">
      <dsp:nvSpPr>
        <dsp:cNvPr id="0" name=""/>
        <dsp:cNvSpPr/>
      </dsp:nvSpPr>
      <dsp:spPr>
        <a:xfrm>
          <a:off x="1135476" y="738527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AE83-9B95-4362-A6BA-6D2DEDD6D6A8}">
      <dsp:nvSpPr>
        <dsp:cNvPr id="0" name=""/>
        <dsp:cNvSpPr/>
      </dsp:nvSpPr>
      <dsp:spPr>
        <a:xfrm>
          <a:off x="93445" y="2886715"/>
          <a:ext cx="3206250" cy="98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>
              <a:latin typeface="Product Sans" panose="020B0403030502040203" pitchFamily="34" charset="0"/>
            </a:rPr>
            <a:t>Bait:</a:t>
          </a:r>
          <a:r>
            <a:rPr lang="en-US" sz="1400" b="0" i="0" kern="1200" baseline="0">
              <a:latin typeface="Product Sans" panose="020B0403030502040203" pitchFamily="34" charset="0"/>
            </a:rPr>
            <a:t> Crafting a convincing and urgent message.</a:t>
          </a:r>
          <a:endParaRPr lang="en-US" sz="1400" kern="1200">
            <a:latin typeface="Product Sans" panose="020B0403030502040203" pitchFamily="34" charset="0"/>
          </a:endParaRPr>
        </a:p>
      </dsp:txBody>
      <dsp:txXfrm>
        <a:off x="93445" y="2886715"/>
        <a:ext cx="3206250" cy="984375"/>
      </dsp:txXfrm>
    </dsp:sp>
    <dsp:sp modelId="{A40DFDB2-54B1-469A-8CF7-CDE7A0A39C23}">
      <dsp:nvSpPr>
        <dsp:cNvPr id="0" name=""/>
        <dsp:cNvSpPr/>
      </dsp:nvSpPr>
      <dsp:spPr>
        <a:xfrm>
          <a:off x="4486008" y="321714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30CC7-1348-4EA3-BD2B-D7D4F30250AA}">
      <dsp:nvSpPr>
        <dsp:cNvPr id="0" name=""/>
        <dsp:cNvSpPr/>
      </dsp:nvSpPr>
      <dsp:spPr>
        <a:xfrm>
          <a:off x="4902820" y="738527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74F1D-F070-493C-B71B-A8C4E40069D1}">
      <dsp:nvSpPr>
        <dsp:cNvPr id="0" name=""/>
        <dsp:cNvSpPr/>
      </dsp:nvSpPr>
      <dsp:spPr>
        <a:xfrm>
          <a:off x="3860789" y="2886715"/>
          <a:ext cx="3206250" cy="98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>
              <a:latin typeface="Product Sans" panose="020B0403030502040203" pitchFamily="34" charset="0"/>
            </a:rPr>
            <a:t>Hook:</a:t>
          </a:r>
          <a:r>
            <a:rPr lang="en-US" sz="1400" b="0" i="0" kern="1200" baseline="0">
              <a:latin typeface="Product Sans" panose="020B0403030502040203" pitchFamily="34" charset="0"/>
            </a:rPr>
            <a:t> Inducing urgency or curiosity to prompt action.</a:t>
          </a:r>
          <a:endParaRPr lang="en-US" sz="1400" kern="1200">
            <a:latin typeface="Product Sans" panose="020B0403030502040203" pitchFamily="34" charset="0"/>
          </a:endParaRPr>
        </a:p>
      </dsp:txBody>
      <dsp:txXfrm>
        <a:off x="3860789" y="2886715"/>
        <a:ext cx="3206250" cy="984375"/>
      </dsp:txXfrm>
    </dsp:sp>
    <dsp:sp modelId="{CADEEF82-4A7E-41F2-9F7F-9229D3637371}">
      <dsp:nvSpPr>
        <dsp:cNvPr id="0" name=""/>
        <dsp:cNvSpPr/>
      </dsp:nvSpPr>
      <dsp:spPr>
        <a:xfrm>
          <a:off x="8253352" y="321714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E1DE1-8211-49D1-A810-F03232596DB9}">
      <dsp:nvSpPr>
        <dsp:cNvPr id="0" name=""/>
        <dsp:cNvSpPr/>
      </dsp:nvSpPr>
      <dsp:spPr>
        <a:xfrm>
          <a:off x="8670164" y="738527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4A180-8FD1-4F08-8F16-EB684282EC24}">
      <dsp:nvSpPr>
        <dsp:cNvPr id="0" name=""/>
        <dsp:cNvSpPr/>
      </dsp:nvSpPr>
      <dsp:spPr>
        <a:xfrm>
          <a:off x="7628133" y="2886715"/>
          <a:ext cx="3206250" cy="98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>
              <a:latin typeface="Product Sans" panose="020B0403030502040203" pitchFamily="34" charset="0"/>
            </a:rPr>
            <a:t>Catch:</a:t>
          </a:r>
          <a:r>
            <a:rPr lang="en-US" sz="1400" b="0" i="0" kern="1200" baseline="0">
              <a:latin typeface="Product Sans" panose="020B0403030502040203" pitchFamily="34" charset="0"/>
            </a:rPr>
            <a:t> Collecting sensitive information or installing malware when the victim clicks a link or downloads an attachment. </a:t>
          </a:r>
          <a:endParaRPr lang="en-US" sz="1400" kern="1200">
            <a:latin typeface="Product Sans" panose="020B0403030502040203" pitchFamily="34" charset="0"/>
          </a:endParaRPr>
        </a:p>
      </dsp:txBody>
      <dsp:txXfrm>
        <a:off x="7628133" y="2886715"/>
        <a:ext cx="3206250" cy="984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5CA39-A016-4AD1-B99B-6D01F4800C86}">
      <dsp:nvSpPr>
        <dsp:cNvPr id="0" name=""/>
        <dsp:cNvSpPr/>
      </dsp:nvSpPr>
      <dsp:spPr>
        <a:xfrm>
          <a:off x="0" y="59004"/>
          <a:ext cx="10927829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>
              <a:latin typeface="Product Sans" panose="020B0403030502040203" pitchFamily="34" charset="0"/>
            </a:rPr>
            <a:t>Suspicious sender addresses.</a:t>
          </a:r>
          <a:endParaRPr lang="en-US" sz="3100" kern="1200">
            <a:latin typeface="Product Sans" panose="020B0403030502040203" pitchFamily="34" charset="0"/>
          </a:endParaRPr>
        </a:p>
      </dsp:txBody>
      <dsp:txXfrm>
        <a:off x="36296" y="95300"/>
        <a:ext cx="10855237" cy="670943"/>
      </dsp:txXfrm>
    </dsp:sp>
    <dsp:sp modelId="{831CE646-8DC9-4B16-9AB4-334224FA7637}">
      <dsp:nvSpPr>
        <dsp:cNvPr id="0" name=""/>
        <dsp:cNvSpPr/>
      </dsp:nvSpPr>
      <dsp:spPr>
        <a:xfrm>
          <a:off x="0" y="891819"/>
          <a:ext cx="10927829" cy="743535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>
              <a:latin typeface="Product Sans" panose="020B0403030502040203" pitchFamily="34" charset="0"/>
            </a:rPr>
            <a:t>Generic greetings like "Dear Customer."</a:t>
          </a:r>
          <a:endParaRPr lang="en-US" sz="3100" kern="1200">
            <a:latin typeface="Product Sans" panose="020B0403030502040203" pitchFamily="34" charset="0"/>
          </a:endParaRPr>
        </a:p>
      </dsp:txBody>
      <dsp:txXfrm>
        <a:off x="36296" y="928115"/>
        <a:ext cx="10855237" cy="670943"/>
      </dsp:txXfrm>
    </dsp:sp>
    <dsp:sp modelId="{9E89EC6C-0DB7-4C16-84E2-FAAD6AC020D1}">
      <dsp:nvSpPr>
        <dsp:cNvPr id="0" name=""/>
        <dsp:cNvSpPr/>
      </dsp:nvSpPr>
      <dsp:spPr>
        <a:xfrm>
          <a:off x="0" y="1724634"/>
          <a:ext cx="10927829" cy="743535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>
              <a:latin typeface="Product Sans" panose="020B0403030502040203" pitchFamily="34" charset="0"/>
            </a:rPr>
            <a:t>Poor grammar and spelling mistakes.</a:t>
          </a:r>
          <a:endParaRPr lang="en-US" sz="3100" kern="1200">
            <a:latin typeface="Product Sans" panose="020B0403030502040203" pitchFamily="34" charset="0"/>
          </a:endParaRPr>
        </a:p>
      </dsp:txBody>
      <dsp:txXfrm>
        <a:off x="36296" y="1760930"/>
        <a:ext cx="10855237" cy="670943"/>
      </dsp:txXfrm>
    </dsp:sp>
    <dsp:sp modelId="{1EC5494C-9744-4A41-9B58-B9D16A2E3BEF}">
      <dsp:nvSpPr>
        <dsp:cNvPr id="0" name=""/>
        <dsp:cNvSpPr/>
      </dsp:nvSpPr>
      <dsp:spPr>
        <a:xfrm>
          <a:off x="0" y="2557450"/>
          <a:ext cx="10927829" cy="743535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>
              <a:latin typeface="Product Sans" panose="020B0403030502040203" pitchFamily="34" charset="0"/>
            </a:rPr>
            <a:t>Unexpected attachments or links.</a:t>
          </a:r>
          <a:endParaRPr lang="en-US" sz="3100" kern="1200">
            <a:latin typeface="Product Sans" panose="020B0403030502040203" pitchFamily="34" charset="0"/>
          </a:endParaRPr>
        </a:p>
      </dsp:txBody>
      <dsp:txXfrm>
        <a:off x="36296" y="2593746"/>
        <a:ext cx="10855237" cy="670943"/>
      </dsp:txXfrm>
    </dsp:sp>
    <dsp:sp modelId="{6A8B5333-8D93-4FA6-9DA4-B80FA9C35E93}">
      <dsp:nvSpPr>
        <dsp:cNvPr id="0" name=""/>
        <dsp:cNvSpPr/>
      </dsp:nvSpPr>
      <dsp:spPr>
        <a:xfrm>
          <a:off x="0" y="3390265"/>
          <a:ext cx="10927829" cy="743535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>
              <a:latin typeface="Product Sans" panose="020B0403030502040203" pitchFamily="34" charset="0"/>
            </a:rPr>
            <a:t>Requests for personal information. </a:t>
          </a:r>
          <a:endParaRPr lang="en-US" sz="3100" kern="1200">
            <a:latin typeface="Product Sans" panose="020B0403030502040203" pitchFamily="34" charset="0"/>
          </a:endParaRPr>
        </a:p>
      </dsp:txBody>
      <dsp:txXfrm>
        <a:off x="36296" y="3426561"/>
        <a:ext cx="10855237" cy="670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D2E0-4D19-4615-93C8-74F22AEDF8CA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CCB90-6850-4794-AEFB-C363485A9844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Product Sans" panose="020B0403030502040203" pitchFamily="34" charset="0"/>
            </a:rPr>
            <a:t>Look for HTTPS and a padlock symbol in the address bar.</a:t>
          </a:r>
          <a:endParaRPr lang="en-US" sz="1700" kern="1200">
            <a:latin typeface="Product Sans" panose="020B0403030502040203" pitchFamily="34" charset="0"/>
          </a:endParaRPr>
        </a:p>
      </dsp:txBody>
      <dsp:txXfrm>
        <a:off x="100682" y="2427484"/>
        <a:ext cx="2370489" cy="720000"/>
      </dsp:txXfrm>
    </dsp:sp>
    <dsp:sp modelId="{A7971B8F-74C3-4B67-A4B7-EFC1E351F9DF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AAEF7-A566-464E-B73D-BADD42F39BB0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Product Sans" panose="020B0403030502040203" pitchFamily="34" charset="0"/>
            </a:rPr>
            <a:t>Check for misspelled URLs or unusual domain names.</a:t>
          </a:r>
          <a:endParaRPr lang="en-US" sz="1700" kern="1200">
            <a:latin typeface="Product Sans" panose="020B0403030502040203" pitchFamily="34" charset="0"/>
          </a:endParaRPr>
        </a:p>
      </dsp:txBody>
      <dsp:txXfrm>
        <a:off x="2886007" y="2427484"/>
        <a:ext cx="2370489" cy="720000"/>
      </dsp:txXfrm>
    </dsp:sp>
    <dsp:sp modelId="{5FF6E801-F2EA-49F2-AFD8-8F0A2D83EAFC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7391C-D46A-441E-838B-75D0E7A38F82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Product Sans" panose="020B0403030502040203" pitchFamily="34" charset="0"/>
            </a:rPr>
            <a:t>Assess the overall website design for professionalism.</a:t>
          </a:r>
          <a:endParaRPr lang="en-US" sz="1700" kern="1200">
            <a:latin typeface="Product Sans" panose="020B0403030502040203" pitchFamily="34" charset="0"/>
          </a:endParaRPr>
        </a:p>
      </dsp:txBody>
      <dsp:txXfrm>
        <a:off x="5671332" y="2427484"/>
        <a:ext cx="2370489" cy="720000"/>
      </dsp:txXfrm>
    </dsp:sp>
    <dsp:sp modelId="{58DEA546-D762-468D-9FF0-A7C6B0AA0A3C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A0D82-1DA0-49B3-BB98-F37502A96405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Product Sans" panose="020B0403030502040203" pitchFamily="34" charset="0"/>
            </a:rPr>
            <a:t>Avoid clicking on pop-ups or ads that seem suspicious. </a:t>
          </a:r>
          <a:endParaRPr lang="en-US" sz="1700" kern="1200">
            <a:latin typeface="Product Sans" panose="020B0403030502040203" pitchFamily="34" charset="0"/>
          </a:endParaRPr>
        </a:p>
      </dsp:txBody>
      <dsp:txXfrm>
        <a:off x="8456657" y="2427484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42107-E6DF-409B-9924-61482F985D29}">
      <dsp:nvSpPr>
        <dsp:cNvPr id="0" name=""/>
        <dsp:cNvSpPr/>
      </dsp:nvSpPr>
      <dsp:spPr>
        <a:xfrm>
          <a:off x="2185565" y="1310"/>
          <a:ext cx="8742263" cy="13430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341124" rIns="169624" bIns="3411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Product Sans" panose="020B0403030502040203" pitchFamily="34" charset="0"/>
            </a:rPr>
            <a:t>Creating a sense of urgency to prompt immediate action.</a:t>
          </a:r>
        </a:p>
      </dsp:txBody>
      <dsp:txXfrm>
        <a:off x="2185565" y="1310"/>
        <a:ext cx="8742263" cy="1343007"/>
      </dsp:txXfrm>
    </dsp:sp>
    <dsp:sp modelId="{572BF0E1-1E81-4D4D-9C42-43B455281CD5}">
      <dsp:nvSpPr>
        <dsp:cNvPr id="0" name=""/>
        <dsp:cNvSpPr/>
      </dsp:nvSpPr>
      <dsp:spPr>
        <a:xfrm>
          <a:off x="0" y="1310"/>
          <a:ext cx="2185565" cy="13430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32659" rIns="115653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duct Sans" panose="020B0403030502040203" pitchFamily="34" charset="0"/>
            </a:rPr>
            <a:t>Creating</a:t>
          </a:r>
        </a:p>
      </dsp:txBody>
      <dsp:txXfrm>
        <a:off x="0" y="1310"/>
        <a:ext cx="2185565" cy="1343007"/>
      </dsp:txXfrm>
    </dsp:sp>
    <dsp:sp modelId="{C58BF8B0-50CD-4CFE-8EA7-FD3E82C54DEC}">
      <dsp:nvSpPr>
        <dsp:cNvPr id="0" name=""/>
        <dsp:cNvSpPr/>
      </dsp:nvSpPr>
      <dsp:spPr>
        <a:xfrm>
          <a:off x="2185565" y="1424898"/>
          <a:ext cx="8742263" cy="1343007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341124" rIns="169624" bIns="3411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Product Sans" panose="020B0403030502040203" pitchFamily="34" charset="0"/>
            </a:rPr>
            <a:t>Exploiting trust and authority by pretending to be a known contact or reputable entity.</a:t>
          </a:r>
        </a:p>
      </dsp:txBody>
      <dsp:txXfrm>
        <a:off x="2185565" y="1424898"/>
        <a:ext cx="8742263" cy="1343007"/>
      </dsp:txXfrm>
    </dsp:sp>
    <dsp:sp modelId="{3DB6CB57-D2ED-4E5E-A73C-2500D6BFA739}">
      <dsp:nvSpPr>
        <dsp:cNvPr id="0" name=""/>
        <dsp:cNvSpPr/>
      </dsp:nvSpPr>
      <dsp:spPr>
        <a:xfrm>
          <a:off x="0" y="1424898"/>
          <a:ext cx="2185565" cy="134300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32659" rIns="115653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duct Sans" panose="020B0403030502040203" pitchFamily="34" charset="0"/>
            </a:rPr>
            <a:t>Exploiting</a:t>
          </a:r>
        </a:p>
      </dsp:txBody>
      <dsp:txXfrm>
        <a:off x="0" y="1424898"/>
        <a:ext cx="2185565" cy="1343007"/>
      </dsp:txXfrm>
    </dsp:sp>
    <dsp:sp modelId="{CFC8FF94-7F51-4887-97A8-4D81C0DB09DF}">
      <dsp:nvSpPr>
        <dsp:cNvPr id="0" name=""/>
        <dsp:cNvSpPr/>
      </dsp:nvSpPr>
      <dsp:spPr>
        <a:xfrm>
          <a:off x="2185565" y="2848486"/>
          <a:ext cx="8742263" cy="134300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341124" rIns="169624" bIns="3411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Product Sans" panose="020B0403030502040203" pitchFamily="34" charset="0"/>
            </a:rPr>
            <a:t>Requesting sensitive information unexpectedly or under unusual circumstances. </a:t>
          </a:r>
        </a:p>
      </dsp:txBody>
      <dsp:txXfrm>
        <a:off x="2185565" y="2848486"/>
        <a:ext cx="8742263" cy="1343007"/>
      </dsp:txXfrm>
    </dsp:sp>
    <dsp:sp modelId="{4EEBA6FE-0A5F-44D9-8877-9642ACD73590}">
      <dsp:nvSpPr>
        <dsp:cNvPr id="0" name=""/>
        <dsp:cNvSpPr/>
      </dsp:nvSpPr>
      <dsp:spPr>
        <a:xfrm>
          <a:off x="0" y="2848486"/>
          <a:ext cx="2185565" cy="134300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32659" rIns="115653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duct Sans" panose="020B0403030502040203" pitchFamily="34" charset="0"/>
            </a:rPr>
            <a:t>Requesting</a:t>
          </a:r>
        </a:p>
      </dsp:txBody>
      <dsp:txXfrm>
        <a:off x="0" y="2848486"/>
        <a:ext cx="2185565" cy="1343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E4BBA-7B19-478B-B8D1-DB74BFE6519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CD7B7-1D40-4033-B13E-EB53EC7C6A2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>
              <a:latin typeface="Product Sans" panose="020B0403030502040203" pitchFamily="34" charset="0"/>
            </a:rPr>
            <a:t>Example 1:</a:t>
          </a:r>
          <a:r>
            <a:rPr lang="en-US" sz="1700" b="0" i="0" kern="1200" baseline="0" dirty="0">
              <a:latin typeface="Product Sans" panose="020B0403030502040203" pitchFamily="34" charset="0"/>
            </a:rPr>
            <a:t> CEO fraud resulting in a significant financial loss for a company.</a:t>
          </a:r>
          <a:endParaRPr lang="en-US" sz="1700" kern="1200" dirty="0">
            <a:latin typeface="Product Sans" panose="020B0403030502040203" pitchFamily="34" charset="0"/>
          </a:endParaRPr>
        </a:p>
      </dsp:txBody>
      <dsp:txXfrm>
        <a:off x="59990" y="2654049"/>
        <a:ext cx="3226223" cy="720000"/>
      </dsp:txXfrm>
    </dsp:sp>
    <dsp:sp modelId="{588CAC70-3B90-439C-B37A-E41CBF0F8DB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F0B95-135C-46B3-8E8B-DF8EE95A1341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>
              <a:latin typeface="Product Sans" panose="020B0403030502040203" pitchFamily="34" charset="0"/>
            </a:rPr>
            <a:t>Example 2:</a:t>
          </a:r>
          <a:r>
            <a:rPr lang="en-US" sz="1700" b="0" i="0" kern="1200" baseline="0">
              <a:latin typeface="Product Sans" panose="020B0403030502040203" pitchFamily="34" charset="0"/>
            </a:rPr>
            <a:t> Phishing campaign targeting healthcare providers to steal patient data.</a:t>
          </a:r>
          <a:endParaRPr lang="en-US" sz="1700" kern="1200">
            <a:latin typeface="Product Sans" panose="020B0403030502040203" pitchFamily="34" charset="0"/>
          </a:endParaRPr>
        </a:p>
      </dsp:txBody>
      <dsp:txXfrm>
        <a:off x="3850802" y="2654049"/>
        <a:ext cx="3226223" cy="720000"/>
      </dsp:txXfrm>
    </dsp:sp>
    <dsp:sp modelId="{FADCC0E9-895C-4E18-B14B-F223F85C6C0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382D6-BEBF-44AC-B946-7DF1DC34E990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>
              <a:latin typeface="Product Sans" panose="020B0403030502040203" pitchFamily="34" charset="0"/>
            </a:rPr>
            <a:t>Example 3:</a:t>
          </a:r>
          <a:r>
            <a:rPr lang="en-US" sz="1700" b="0" i="0" kern="1200" baseline="0">
              <a:latin typeface="Product Sans" panose="020B0403030502040203" pitchFamily="34" charset="0"/>
            </a:rPr>
            <a:t> Spear phishing attack on a government agency leading to data breach. </a:t>
          </a:r>
          <a:endParaRPr lang="en-US" sz="1700" kern="1200">
            <a:latin typeface="Product Sans" panose="020B0403030502040203" pitchFamily="34" charset="0"/>
          </a:endParaRPr>
        </a:p>
      </dsp:txBody>
      <dsp:txXfrm>
        <a:off x="7641615" y="2654049"/>
        <a:ext cx="3226223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AA2EC-923D-41C1-887D-642935200305}">
      <dsp:nvSpPr>
        <dsp:cNvPr id="0" name=""/>
        <dsp:cNvSpPr/>
      </dsp:nvSpPr>
      <dsp:spPr>
        <a:xfrm>
          <a:off x="6563" y="865420"/>
          <a:ext cx="2051635" cy="2461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Product Sans" panose="020B0403030502040203" pitchFamily="34" charset="0"/>
            </a:rPr>
            <a:t>Use multi-factor authentication (MFA) for additional security.</a:t>
          </a:r>
          <a:endParaRPr lang="en-US" sz="1400" kern="1200" dirty="0">
            <a:latin typeface="Product Sans" panose="020B0403030502040203" pitchFamily="34" charset="0"/>
          </a:endParaRPr>
        </a:p>
      </dsp:txBody>
      <dsp:txXfrm>
        <a:off x="6563" y="1850206"/>
        <a:ext cx="2051635" cy="1477177"/>
      </dsp:txXfrm>
    </dsp:sp>
    <dsp:sp modelId="{0F2BEF64-7D6C-49CF-85DF-DF0A5A06F525}">
      <dsp:nvSpPr>
        <dsp:cNvPr id="0" name=""/>
        <dsp:cNvSpPr/>
      </dsp:nvSpPr>
      <dsp:spPr>
        <a:xfrm>
          <a:off x="65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  <a:endParaRPr lang="en-US" sz="4600" kern="1200" dirty="0"/>
        </a:p>
      </dsp:txBody>
      <dsp:txXfrm>
        <a:off x="6563" y="865420"/>
        <a:ext cx="2051635" cy="984785"/>
      </dsp:txXfrm>
    </dsp:sp>
    <dsp:sp modelId="{D60DF532-F638-4A23-BE57-29F9B9D59A0C}">
      <dsp:nvSpPr>
        <dsp:cNvPr id="0" name=""/>
        <dsp:cNvSpPr/>
      </dsp:nvSpPr>
      <dsp:spPr>
        <a:xfrm>
          <a:off x="2222329" y="865420"/>
          <a:ext cx="2051635" cy="246196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Product Sans" panose="020B0403030502040203" pitchFamily="34" charset="0"/>
            </a:rPr>
            <a:t>Keep your software and systems updated to protect against vulnerabilities.</a:t>
          </a:r>
          <a:endParaRPr lang="en-US" sz="1400" kern="1200" dirty="0">
            <a:latin typeface="Product Sans" panose="020B0403030502040203" pitchFamily="34" charset="0"/>
          </a:endParaRPr>
        </a:p>
      </dsp:txBody>
      <dsp:txXfrm>
        <a:off x="2222329" y="1850206"/>
        <a:ext cx="2051635" cy="1477177"/>
      </dsp:txXfrm>
    </dsp:sp>
    <dsp:sp modelId="{468C3B4A-C072-4B56-9A0C-6ECE4DBC32D3}">
      <dsp:nvSpPr>
        <dsp:cNvPr id="0" name=""/>
        <dsp:cNvSpPr/>
      </dsp:nvSpPr>
      <dsp:spPr>
        <a:xfrm>
          <a:off x="2222329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22329" y="865420"/>
        <a:ext cx="2051635" cy="984785"/>
      </dsp:txXfrm>
    </dsp:sp>
    <dsp:sp modelId="{7555AEBC-5F1D-4E77-A974-64E21475FC23}">
      <dsp:nvSpPr>
        <dsp:cNvPr id="0" name=""/>
        <dsp:cNvSpPr/>
      </dsp:nvSpPr>
      <dsp:spPr>
        <a:xfrm>
          <a:off x="4438096" y="865420"/>
          <a:ext cx="2051635" cy="246196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Product Sans" panose="020B0403030502040203" pitchFamily="34" charset="0"/>
            </a:rPr>
            <a:t>Be skeptical of unsolicited requests for personal information.</a:t>
          </a:r>
          <a:endParaRPr lang="en-US" sz="1400" kern="1200" dirty="0">
            <a:latin typeface="Product Sans" panose="020B0403030502040203" pitchFamily="34" charset="0"/>
          </a:endParaRPr>
        </a:p>
      </dsp:txBody>
      <dsp:txXfrm>
        <a:off x="4438096" y="1850206"/>
        <a:ext cx="2051635" cy="1477177"/>
      </dsp:txXfrm>
    </dsp:sp>
    <dsp:sp modelId="{2AC4ED63-40EA-4847-B74B-54F3BF71BAA8}">
      <dsp:nvSpPr>
        <dsp:cNvPr id="0" name=""/>
        <dsp:cNvSpPr/>
      </dsp:nvSpPr>
      <dsp:spPr>
        <a:xfrm>
          <a:off x="4438096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438096" y="865420"/>
        <a:ext cx="2051635" cy="984785"/>
      </dsp:txXfrm>
    </dsp:sp>
    <dsp:sp modelId="{D8F456E3-E587-4C41-B9ED-B63ED1EA817E}">
      <dsp:nvSpPr>
        <dsp:cNvPr id="0" name=""/>
        <dsp:cNvSpPr/>
      </dsp:nvSpPr>
      <dsp:spPr>
        <a:xfrm>
          <a:off x="6653863" y="865420"/>
          <a:ext cx="2051635" cy="2461963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Product Sans" panose="020B0403030502040203" pitchFamily="34" charset="0"/>
            </a:rPr>
            <a:t>Verify the authenticity of communications by contacting the sender through official channels.</a:t>
          </a:r>
          <a:endParaRPr lang="en-US" sz="1400" kern="1200" dirty="0">
            <a:latin typeface="Product Sans" panose="020B0403030502040203" pitchFamily="34" charset="0"/>
          </a:endParaRPr>
        </a:p>
      </dsp:txBody>
      <dsp:txXfrm>
        <a:off x="6653863" y="1850206"/>
        <a:ext cx="2051635" cy="1477177"/>
      </dsp:txXfrm>
    </dsp:sp>
    <dsp:sp modelId="{B0680573-43C8-461A-AF49-67CC8C57456C}">
      <dsp:nvSpPr>
        <dsp:cNvPr id="0" name=""/>
        <dsp:cNvSpPr/>
      </dsp:nvSpPr>
      <dsp:spPr>
        <a:xfrm>
          <a:off x="66538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653863" y="865420"/>
        <a:ext cx="2051635" cy="984785"/>
      </dsp:txXfrm>
    </dsp:sp>
    <dsp:sp modelId="{D538E631-1193-44FF-9524-354FFEC1D426}">
      <dsp:nvSpPr>
        <dsp:cNvPr id="0" name=""/>
        <dsp:cNvSpPr/>
      </dsp:nvSpPr>
      <dsp:spPr>
        <a:xfrm>
          <a:off x="8869630" y="865420"/>
          <a:ext cx="2051635" cy="246196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Product Sans" panose="020B0403030502040203" pitchFamily="34" charset="0"/>
            </a:rPr>
            <a:t>Continuously educate yourself and others on phishing tactics and prevention. </a:t>
          </a:r>
          <a:endParaRPr lang="en-US" sz="1400" kern="1200" dirty="0">
            <a:latin typeface="Product Sans" panose="020B0403030502040203" pitchFamily="34" charset="0"/>
          </a:endParaRPr>
        </a:p>
      </dsp:txBody>
      <dsp:txXfrm>
        <a:off x="8869630" y="1850206"/>
        <a:ext cx="2051635" cy="1477177"/>
      </dsp:txXfrm>
    </dsp:sp>
    <dsp:sp modelId="{9DC29299-598C-41B8-B2BA-31ED3D58DDC8}">
      <dsp:nvSpPr>
        <dsp:cNvPr id="0" name=""/>
        <dsp:cNvSpPr/>
      </dsp:nvSpPr>
      <dsp:spPr>
        <a:xfrm>
          <a:off x="8869630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05</a:t>
          </a:r>
        </a:p>
      </dsp:txBody>
      <dsp:txXfrm>
        <a:off x="8869630" y="865420"/>
        <a:ext cx="2051635" cy="9847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588D7-C883-4C57-903A-C491D548CAF1}">
      <dsp:nvSpPr>
        <dsp:cNvPr id="0" name=""/>
        <dsp:cNvSpPr/>
      </dsp:nvSpPr>
      <dsp:spPr>
        <a:xfrm>
          <a:off x="1369980" y="1030782"/>
          <a:ext cx="109171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8513E-24DE-46AD-94A9-8EEBEC9C7641}">
      <dsp:nvSpPr>
        <dsp:cNvPr id="0" name=""/>
        <dsp:cNvSpPr/>
      </dsp:nvSpPr>
      <dsp:spPr>
        <a:xfrm>
          <a:off x="2527199" y="939022"/>
          <a:ext cx="125547" cy="23599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612247"/>
            <a:satOff val="-5657"/>
            <a:lumOff val="-6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12247"/>
              <a:satOff val="-5657"/>
              <a:lumOff val="-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40D5E-BDB3-49D0-BCFC-9342FA798896}">
      <dsp:nvSpPr>
        <dsp:cNvPr id="0" name=""/>
        <dsp:cNvSpPr/>
      </dsp:nvSpPr>
      <dsp:spPr>
        <a:xfrm>
          <a:off x="660644" y="457947"/>
          <a:ext cx="1145743" cy="1145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1" tIns="44461" rIns="44461" bIns="44461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828434" y="625737"/>
        <a:ext cx="810163" cy="810163"/>
      </dsp:txXfrm>
    </dsp:sp>
    <dsp:sp modelId="{7CF443F8-AA9E-4CA2-9C24-E31610C51720}">
      <dsp:nvSpPr>
        <dsp:cNvPr id="0" name=""/>
        <dsp:cNvSpPr/>
      </dsp:nvSpPr>
      <dsp:spPr>
        <a:xfrm>
          <a:off x="5335" y="1769288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224494"/>
            <a:satOff val="-11315"/>
            <a:lumOff val="-127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224494"/>
              <a:satOff val="-11315"/>
              <a:lumOff val="-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Product Sans" panose="020B0403030502040203" pitchFamily="34" charset="0"/>
            </a:rPr>
            <a:t>Report suspicious emails to your IT department or security team.</a:t>
          </a:r>
          <a:endParaRPr lang="en-US" sz="1800" kern="1200">
            <a:latin typeface="Product Sans" panose="020B0403030502040203" pitchFamily="34" charset="0"/>
          </a:endParaRPr>
        </a:p>
      </dsp:txBody>
      <dsp:txXfrm>
        <a:off x="5335" y="2162408"/>
        <a:ext cx="2456360" cy="1572480"/>
      </dsp:txXfrm>
    </dsp:sp>
    <dsp:sp modelId="{C67E125B-BE85-4752-A3EA-CB58881814E8}">
      <dsp:nvSpPr>
        <dsp:cNvPr id="0" name=""/>
        <dsp:cNvSpPr/>
      </dsp:nvSpPr>
      <dsp:spPr>
        <a:xfrm>
          <a:off x="2734625" y="1030752"/>
          <a:ext cx="2456360" cy="71"/>
        </a:xfrm>
        <a:prstGeom prst="rect">
          <a:avLst/>
        </a:prstGeom>
        <a:solidFill>
          <a:schemeClr val="accent2">
            <a:tint val="40000"/>
            <a:alpha val="90000"/>
            <a:hueOff val="1836741"/>
            <a:satOff val="-16972"/>
            <a:lumOff val="-191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836741"/>
              <a:satOff val="-16972"/>
              <a:lumOff val="-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99B43-8F2A-41A3-AABA-6E62483EA20D}">
      <dsp:nvSpPr>
        <dsp:cNvPr id="0" name=""/>
        <dsp:cNvSpPr/>
      </dsp:nvSpPr>
      <dsp:spPr>
        <a:xfrm>
          <a:off x="5256488" y="938994"/>
          <a:ext cx="125547" cy="23603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448988"/>
            <a:satOff val="-22630"/>
            <a:lumOff val="-255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448988"/>
              <a:satOff val="-22630"/>
              <a:lumOff val="-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3CCB5-4B67-4D9F-BDEB-FA10AE7FB784}">
      <dsp:nvSpPr>
        <dsp:cNvPr id="0" name=""/>
        <dsp:cNvSpPr/>
      </dsp:nvSpPr>
      <dsp:spPr>
        <a:xfrm>
          <a:off x="3389933" y="457916"/>
          <a:ext cx="1145743" cy="1145743"/>
        </a:xfrm>
        <a:prstGeom prst="ellips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1" tIns="44461" rIns="44461" bIns="44461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557723" y="625706"/>
        <a:ext cx="810163" cy="810163"/>
      </dsp:txXfrm>
    </dsp:sp>
    <dsp:sp modelId="{E10483A3-67BE-4B89-8EB9-A4EB6187A172}">
      <dsp:nvSpPr>
        <dsp:cNvPr id="0" name=""/>
        <dsp:cNvSpPr/>
      </dsp:nvSpPr>
      <dsp:spPr>
        <a:xfrm>
          <a:off x="2734625" y="1769255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061236"/>
            <a:satOff val="-28287"/>
            <a:lumOff val="-318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061236"/>
              <a:satOff val="-28287"/>
              <a:lumOff val="-31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Product Sans" panose="020B0403030502040203" pitchFamily="34" charset="0"/>
            </a:rPr>
            <a:t>Use built-in email service reporting features to mark emails as phishing.</a:t>
          </a:r>
          <a:endParaRPr lang="en-US" sz="1800" kern="1200">
            <a:latin typeface="Product Sans" panose="020B0403030502040203" pitchFamily="34" charset="0"/>
          </a:endParaRPr>
        </a:p>
      </dsp:txBody>
      <dsp:txXfrm>
        <a:off x="2734625" y="2162375"/>
        <a:ext cx="2456360" cy="1572480"/>
      </dsp:txXfrm>
    </dsp:sp>
    <dsp:sp modelId="{1C79487E-798A-4B93-9632-00F2BD37E2FD}">
      <dsp:nvSpPr>
        <dsp:cNvPr id="0" name=""/>
        <dsp:cNvSpPr/>
      </dsp:nvSpPr>
      <dsp:spPr>
        <a:xfrm>
          <a:off x="5463914" y="1030766"/>
          <a:ext cx="2456360" cy="72"/>
        </a:xfrm>
        <a:prstGeom prst="rect">
          <a:avLst/>
        </a:prstGeom>
        <a:solidFill>
          <a:schemeClr val="accent2">
            <a:tint val="40000"/>
            <a:alpha val="90000"/>
            <a:hueOff val="3673483"/>
            <a:satOff val="-33945"/>
            <a:lumOff val="-382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673483"/>
              <a:satOff val="-33945"/>
              <a:lumOff val="-38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FE8B2-5EC5-4BF2-A195-E228DC398E34}">
      <dsp:nvSpPr>
        <dsp:cNvPr id="0" name=""/>
        <dsp:cNvSpPr/>
      </dsp:nvSpPr>
      <dsp:spPr>
        <a:xfrm>
          <a:off x="7985777" y="939006"/>
          <a:ext cx="125547" cy="23604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285730"/>
            <a:satOff val="-39602"/>
            <a:lumOff val="-446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285730"/>
              <a:satOff val="-39602"/>
              <a:lumOff val="-4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B487E-A3F5-4DD9-8C0A-116943D3F42B}">
      <dsp:nvSpPr>
        <dsp:cNvPr id="0" name=""/>
        <dsp:cNvSpPr/>
      </dsp:nvSpPr>
      <dsp:spPr>
        <a:xfrm>
          <a:off x="6119222" y="457930"/>
          <a:ext cx="1145743" cy="1145743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1" tIns="44461" rIns="44461" bIns="44461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</a:p>
      </dsp:txBody>
      <dsp:txXfrm>
        <a:off x="6287012" y="625720"/>
        <a:ext cx="810163" cy="810163"/>
      </dsp:txXfrm>
    </dsp:sp>
    <dsp:sp modelId="{745031A9-38EC-4922-9937-DE47579D2FAB}">
      <dsp:nvSpPr>
        <dsp:cNvPr id="0" name=""/>
        <dsp:cNvSpPr/>
      </dsp:nvSpPr>
      <dsp:spPr>
        <a:xfrm>
          <a:off x="5463914" y="1769288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897977"/>
            <a:satOff val="-45260"/>
            <a:lumOff val="-510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97977"/>
              <a:satOff val="-45260"/>
              <a:lumOff val="-51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Product Sans" panose="020B0403030502040203" pitchFamily="34" charset="0"/>
            </a:rPr>
            <a:t>Notify affected parties immediately if you have disclosed any sensitive information.</a:t>
          </a:r>
          <a:endParaRPr lang="en-US" sz="1800" kern="1200">
            <a:latin typeface="Product Sans" panose="020B0403030502040203" pitchFamily="34" charset="0"/>
          </a:endParaRPr>
        </a:p>
      </dsp:txBody>
      <dsp:txXfrm>
        <a:off x="5463914" y="2162408"/>
        <a:ext cx="2456360" cy="1572480"/>
      </dsp:txXfrm>
    </dsp:sp>
    <dsp:sp modelId="{1CDEFC48-3BAE-4320-AEA9-9F6BC6401E7B}">
      <dsp:nvSpPr>
        <dsp:cNvPr id="0" name=""/>
        <dsp:cNvSpPr/>
      </dsp:nvSpPr>
      <dsp:spPr>
        <a:xfrm>
          <a:off x="8193203" y="1030766"/>
          <a:ext cx="1228180" cy="72"/>
        </a:xfrm>
        <a:prstGeom prst="rect">
          <a:avLst/>
        </a:prstGeom>
        <a:solidFill>
          <a:schemeClr val="accent2">
            <a:tint val="40000"/>
            <a:alpha val="90000"/>
            <a:hueOff val="5510224"/>
            <a:satOff val="-50917"/>
            <a:lumOff val="-574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510224"/>
              <a:satOff val="-50917"/>
              <a:lumOff val="-5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0A9D0-33A5-4180-B867-37E0DD56402A}">
      <dsp:nvSpPr>
        <dsp:cNvPr id="0" name=""/>
        <dsp:cNvSpPr/>
      </dsp:nvSpPr>
      <dsp:spPr>
        <a:xfrm>
          <a:off x="8848512" y="457930"/>
          <a:ext cx="1145743" cy="1145743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1" tIns="44461" rIns="44461" bIns="44461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9016302" y="625720"/>
        <a:ext cx="810163" cy="810163"/>
      </dsp:txXfrm>
    </dsp:sp>
    <dsp:sp modelId="{289108DA-C34B-4D96-97DE-890691F2D01C}">
      <dsp:nvSpPr>
        <dsp:cNvPr id="0" name=""/>
        <dsp:cNvSpPr/>
      </dsp:nvSpPr>
      <dsp:spPr>
        <a:xfrm>
          <a:off x="8193203" y="1769288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Product Sans" panose="020B0403030502040203" pitchFamily="34" charset="0"/>
            </a:rPr>
            <a:t>Keep logs of phishing attempts for future reference and analysis. </a:t>
          </a:r>
          <a:endParaRPr lang="en-US" sz="1800" kern="1200">
            <a:latin typeface="Product Sans" panose="020B0403030502040203" pitchFamily="34" charset="0"/>
          </a:endParaRPr>
        </a:p>
      </dsp:txBody>
      <dsp:txXfrm>
        <a:off x="8193203" y="2162408"/>
        <a:ext cx="2456360" cy="15724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881D4-B5CF-42E7-8DCB-CF704B89C1A0}">
      <dsp:nvSpPr>
        <dsp:cNvPr id="0" name=""/>
        <dsp:cNvSpPr/>
      </dsp:nvSpPr>
      <dsp:spPr>
        <a:xfrm>
          <a:off x="8743" y="737880"/>
          <a:ext cx="2646664" cy="793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45" tIns="209145" rIns="209145" bIns="20914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Product Sans" panose="020B0403030502040203" pitchFamily="34" charset="0"/>
            </a:rPr>
            <a:t>Implement</a:t>
          </a:r>
        </a:p>
      </dsp:txBody>
      <dsp:txXfrm>
        <a:off x="8743" y="737880"/>
        <a:ext cx="2646664" cy="793999"/>
      </dsp:txXfrm>
    </dsp:sp>
    <dsp:sp modelId="{0107D46E-8FB1-4B4D-A277-9FEEC95A213E}">
      <dsp:nvSpPr>
        <dsp:cNvPr id="0" name=""/>
        <dsp:cNvSpPr/>
      </dsp:nvSpPr>
      <dsp:spPr>
        <a:xfrm>
          <a:off x="8743" y="1531880"/>
          <a:ext cx="2646664" cy="14196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32" tIns="261432" rIns="261432" bIns="26143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Product Sans" panose="020B0403030502040203" pitchFamily="34" charset="0"/>
            </a:rPr>
            <a:t>Implement email filters and firewalls to block malicious content.</a:t>
          </a:r>
        </a:p>
      </dsp:txBody>
      <dsp:txXfrm>
        <a:off x="8743" y="1531880"/>
        <a:ext cx="2646664" cy="1419643"/>
      </dsp:txXfrm>
    </dsp:sp>
    <dsp:sp modelId="{143052F0-9E1A-4619-AD22-4B2B974C2078}">
      <dsp:nvSpPr>
        <dsp:cNvPr id="0" name=""/>
        <dsp:cNvSpPr/>
      </dsp:nvSpPr>
      <dsp:spPr>
        <a:xfrm>
          <a:off x="2763302" y="737880"/>
          <a:ext cx="2646664" cy="793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45" tIns="209145" rIns="209145" bIns="20914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Product Sans" panose="020B0403030502040203" pitchFamily="34" charset="0"/>
            </a:rPr>
            <a:t>Conduct</a:t>
          </a:r>
        </a:p>
      </dsp:txBody>
      <dsp:txXfrm>
        <a:off x="2763302" y="737880"/>
        <a:ext cx="2646664" cy="793999"/>
      </dsp:txXfrm>
    </dsp:sp>
    <dsp:sp modelId="{01C90BCD-D9E3-4C50-80AA-DE10748486A7}">
      <dsp:nvSpPr>
        <dsp:cNvPr id="0" name=""/>
        <dsp:cNvSpPr/>
      </dsp:nvSpPr>
      <dsp:spPr>
        <a:xfrm>
          <a:off x="2763302" y="1531880"/>
          <a:ext cx="2646664" cy="14196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32" tIns="261432" rIns="261432" bIns="26143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Product Sans" panose="020B0403030502040203" pitchFamily="34" charset="0"/>
            </a:rPr>
            <a:t>Conduct regular cybersecurity training for employees.</a:t>
          </a:r>
        </a:p>
      </dsp:txBody>
      <dsp:txXfrm>
        <a:off x="2763302" y="1531880"/>
        <a:ext cx="2646664" cy="1419643"/>
      </dsp:txXfrm>
    </dsp:sp>
    <dsp:sp modelId="{E87BA4CF-A03C-4DE7-85AA-BF757037794A}">
      <dsp:nvSpPr>
        <dsp:cNvPr id="0" name=""/>
        <dsp:cNvSpPr/>
      </dsp:nvSpPr>
      <dsp:spPr>
        <a:xfrm>
          <a:off x="5517861" y="737880"/>
          <a:ext cx="2646664" cy="793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45" tIns="209145" rIns="209145" bIns="20914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Product Sans" panose="020B0403030502040203" pitchFamily="34" charset="0"/>
            </a:rPr>
            <a:t>Develop and enforce</a:t>
          </a:r>
        </a:p>
      </dsp:txBody>
      <dsp:txXfrm>
        <a:off x="5517861" y="737880"/>
        <a:ext cx="2646664" cy="793999"/>
      </dsp:txXfrm>
    </dsp:sp>
    <dsp:sp modelId="{7A97C933-A7B7-4900-96E4-EF2986D3ACF9}">
      <dsp:nvSpPr>
        <dsp:cNvPr id="0" name=""/>
        <dsp:cNvSpPr/>
      </dsp:nvSpPr>
      <dsp:spPr>
        <a:xfrm>
          <a:off x="5517861" y="1531880"/>
          <a:ext cx="2646664" cy="141964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32" tIns="261432" rIns="261432" bIns="26143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Product Sans" panose="020B0403030502040203" pitchFamily="34" charset="0"/>
            </a:rPr>
            <a:t>Develop and enforce a phishing response plan to handle incidents effectively.</a:t>
          </a:r>
        </a:p>
      </dsp:txBody>
      <dsp:txXfrm>
        <a:off x="5517861" y="1531880"/>
        <a:ext cx="2646664" cy="1419643"/>
      </dsp:txXfrm>
    </dsp:sp>
    <dsp:sp modelId="{7FC0B834-9A58-4BEF-8C28-87D944C0FB30}">
      <dsp:nvSpPr>
        <dsp:cNvPr id="0" name=""/>
        <dsp:cNvSpPr/>
      </dsp:nvSpPr>
      <dsp:spPr>
        <a:xfrm>
          <a:off x="8272420" y="737880"/>
          <a:ext cx="2646664" cy="793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45" tIns="209145" rIns="209145" bIns="20914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Product Sans" panose="020B0403030502040203" pitchFamily="34" charset="0"/>
            </a:rPr>
            <a:t>Encourage</a:t>
          </a:r>
        </a:p>
      </dsp:txBody>
      <dsp:txXfrm>
        <a:off x="8272420" y="737880"/>
        <a:ext cx="2646664" cy="793999"/>
      </dsp:txXfrm>
    </dsp:sp>
    <dsp:sp modelId="{DAB60961-116A-4647-B6C3-3087417792AB}">
      <dsp:nvSpPr>
        <dsp:cNvPr id="0" name=""/>
        <dsp:cNvSpPr/>
      </dsp:nvSpPr>
      <dsp:spPr>
        <a:xfrm>
          <a:off x="8272420" y="1531880"/>
          <a:ext cx="2646664" cy="14196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32" tIns="261432" rIns="261432" bIns="26143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Product Sans" panose="020B0403030502040203" pitchFamily="34" charset="0"/>
            </a:rPr>
            <a:t>Encourage a culture of cybersecurity awareness within the organization. </a:t>
          </a:r>
        </a:p>
      </dsp:txBody>
      <dsp:txXfrm>
        <a:off x="8272420" y="1531880"/>
        <a:ext cx="2646664" cy="1419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8D23-7C9A-F0B7-6DF8-25E7578E0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A4448-91F2-F757-FEE0-95FD996A3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9BE6-D52A-8F1E-9546-6D4ED8CB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52A8-D557-D763-C6D8-1F239D6E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C52E8-EF4D-12E2-AEC3-39169BB6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94E7-A85E-81D6-E49E-1C743CF3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20DB0-CD4D-F2AB-5360-4B3649CC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BD50-0F4A-C0ED-5A95-7E252BBE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3BCC-46C8-5CB2-4B62-D50FE16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0A232-EFBE-B925-1C4C-94860680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69626-06C1-4641-ECF8-DF2E66C1A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3045-2B2B-C4B3-ED3B-AEEE6C2C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1CA6-79E2-D02A-AFD3-7B2E6A86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46C2-0D9E-C4F6-17CD-E31A8FB8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898E-16B3-1FE1-FD50-F3FAE224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0955-6544-5386-091F-91E9879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933B-5089-B0F4-C50D-C22EDCF8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D8CF-6399-BFCB-2B93-95F619A1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46F2-71F3-D982-4D82-C434A64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965C-B736-1D4E-DAD2-3B17688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0386-B02F-E586-6FC7-8B67089F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F1AC-5A9D-5D5B-35FE-A44A990A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C539-CB84-D86E-19E4-233BE88E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F88A-E56B-D81E-EAF3-3476D358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76CC0-E21D-2F50-94D4-50F26923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46B-BA0F-13D6-E83B-461EA56D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7F6C-E6B1-D5EC-0592-B9AC70C0B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04056-7495-F128-87F4-E3B3F619D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E659-271A-AD0E-1009-9BBD0839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1BE6E-1D54-B94B-A1A6-73C56ED7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0C55E-000C-1FA2-114B-410BBE22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E0F0-D961-E126-8B7B-CF620BBA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322C-55C4-28BB-5C0E-7D85E7C0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B9A07-5F16-87F9-155D-E8AE10B04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77501-9560-FCC8-68B4-0FA65FB34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19E27-C314-955F-B567-45ED98FE5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1541A-2213-8889-CDFA-113F276E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592CC-4C4C-490B-F0CE-D030BACC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BC0AE-FD99-C61B-BF6E-0EE77A85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2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8ED5-4260-7BA3-3D95-663D64C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CAF90-4B21-F9AC-C1EE-B85167C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AB0D1-200E-2829-CF7E-7F2AADD0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88519-CAC7-BA6F-A8B2-13751C80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2EB4A-9546-852F-7196-B714A9B7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EFA05-7526-BC16-0DBC-97F71770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D5D69-FAEC-558F-5FA3-CD302EBC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2FF8-8C6A-2650-8AF8-0DB129BB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3C43-0863-E49A-9963-9F827EAF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4EE20-EE2D-5190-8F54-92E22EED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9A45B-0A43-1163-E814-A3DBDC13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97468-2077-6354-7F1E-DD1207DD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9F4AF-305F-2B33-2FAD-9148094A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5D3C-9D28-A8D7-4760-2A6F077F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45822-C2ED-40B0-7C0B-26050EA75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F3A19-92BD-7781-3348-6220EB22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FCB0D-1C4D-A6BA-6583-E8178B6C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D009-7B03-0A90-8495-9AF1808D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902C-74A9-9407-CB98-0BA09EEB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75B52-C644-7008-03D2-96867B44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8A9-7A33-493B-9A39-AFB8F1A2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3DC4-3002-836A-E02B-34F14FF8A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BE14A-0966-492F-92C9-AF88B98C3C8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3715B-3610-9194-80FB-CA0BE22E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D80E-1909-E21A-6245-BBBE50E9E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37175-9CB2-48DE-AC62-EC6D1AD2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1DB04-59FA-50AE-2124-F611EF0ED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8574531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 i="0" dirty="0">
                <a:effectLst/>
                <a:latin typeface="Product Sans" panose="020B0403030502040203" pitchFamily="34" charset="0"/>
              </a:rPr>
              <a:t>Phishing Awareness Intro</a:t>
            </a:r>
            <a:endParaRPr lang="en-US" sz="5200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1B84-80C2-A7EE-3B77-288F223CF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Product Sans" panose="020B0403030502040203" pitchFamily="34" charset="0"/>
              </a:rPr>
              <a:t>Protect from phishing scams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62" name="Graphic 61" descr="Email">
            <a:extLst>
              <a:ext uri="{FF2B5EF4-FFF2-40B4-BE49-F238E27FC236}">
                <a16:creationId xmlns:a16="http://schemas.microsoft.com/office/drawing/2014/main" id="{7166668B-7E6E-2430-3523-F211D5D53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64" name="Graphic 63" descr="Email">
            <a:extLst>
              <a:ext uri="{FF2B5EF4-FFF2-40B4-BE49-F238E27FC236}">
                <a16:creationId xmlns:a16="http://schemas.microsoft.com/office/drawing/2014/main" id="{283D7251-B944-4891-AC4A-CC1A13B21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60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1F9F4-8729-C9DB-2DF3-B69C87D0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Product Sans" panose="020B0403030502040203" pitchFamily="34" charset="0"/>
              </a:rPr>
              <a:t>How to Report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57828D14-01B9-1BE3-78D8-D7AFAD092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4387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055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B33D34-41AC-BD2F-6B30-279FD9307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83564" y="348865"/>
            <a:ext cx="9718111" cy="1576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Product Sans" panose="020B0403030502040203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roduct Sans" panose="020B0403030502040203" pitchFamily="34" charset="0"/>
              </a:rPr>
              <a:t>Company Policies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Product Sans" panose="020B0403030502040203" pitchFamily="34" charset="0"/>
            </a:endParaRPr>
          </a:p>
        </p:txBody>
      </p:sp>
      <p:graphicFrame>
        <p:nvGraphicFramePr>
          <p:cNvPr id="40" name="Rectangle 3">
            <a:extLst>
              <a:ext uri="{FF2B5EF4-FFF2-40B4-BE49-F238E27FC236}">
                <a16:creationId xmlns:a16="http://schemas.microsoft.com/office/drawing/2014/main" id="{59A56D58-E41A-8592-216B-09F6F361B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660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838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12320-9C03-51F2-48DF-C20EFF3E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Product Sans" panose="020B0403030502040203" pitchFamily="34" charset="0"/>
              </a:rPr>
              <a:t>Stay Vigilant</a:t>
            </a:r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C5C86F1E-5CB2-A85D-3854-A30C0BD80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48204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170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Handshake">
            <a:extLst>
              <a:ext uri="{FF2B5EF4-FFF2-40B4-BE49-F238E27FC236}">
                <a16:creationId xmlns:a16="http://schemas.microsoft.com/office/drawing/2014/main" id="{11162B2A-E4E2-18ED-0308-952B7862A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652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21B2-7A5B-378A-FF7A-1B9451F0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3054266"/>
            <a:ext cx="4898503" cy="8840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6000" b="1" dirty="0">
                <a:latin typeface="Product Sans" panose="020B0403030502040203" pitchFamily="34" charset="0"/>
              </a:rPr>
              <a:t>Thank You &amp; Stay Safe!</a:t>
            </a:r>
          </a:p>
        </p:txBody>
      </p:sp>
      <p:pic>
        <p:nvPicPr>
          <p:cNvPr id="23" name="Graphic 22" descr="Handshake">
            <a:extLst>
              <a:ext uri="{FF2B5EF4-FFF2-40B4-BE49-F238E27FC236}">
                <a16:creationId xmlns:a16="http://schemas.microsoft.com/office/drawing/2014/main" id="{30C7FADB-1E32-488C-BD9E-8FF164CA9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6" name="Rectangle 365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D9EAD-8717-4BCE-CA75-878F14AC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Product Sans" panose="020B0403030502040203" pitchFamily="34" charset="0"/>
              </a:rPr>
              <a:t>Definition</a:t>
            </a:r>
          </a:p>
        </p:txBody>
      </p:sp>
      <p:pic>
        <p:nvPicPr>
          <p:cNvPr id="362" name="Picture 361" descr="Digital graphs and numbers in 3D">
            <a:extLst>
              <a:ext uri="{FF2B5EF4-FFF2-40B4-BE49-F238E27FC236}">
                <a16:creationId xmlns:a16="http://schemas.microsoft.com/office/drawing/2014/main" id="{D07FF3D9-5E51-7E2D-106D-A56D69FFF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97" r="25057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BB84-BA54-D540-7628-50591E7D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Phishing is a cyber attack where attackers disguise themselves as trustworthy entities to steal sensitive information such as login credentials and financial details. This often involves impersonation and deceit.</a:t>
            </a:r>
          </a:p>
        </p:txBody>
      </p:sp>
    </p:spTree>
    <p:extLst>
      <p:ext uri="{BB962C8B-B14F-4D97-AF65-F5344CB8AC3E}">
        <p14:creationId xmlns:p14="http://schemas.microsoft.com/office/powerpoint/2010/main" val="1464483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38377-62B5-A4CE-1584-633911A4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Types of Phishing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D17F6D2-A964-52EA-6A5D-060948D12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2096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261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FD19A-E445-51BA-639C-9F453B15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Product Sans" panose="020B0403030502040203" pitchFamily="34" charset="0"/>
              </a:rPr>
              <a:t>The Process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36971B0-006F-E153-42BB-E070F330D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0907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136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74722-966F-EB09-90EC-E30B22C8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Product Sans" panose="020B0403030502040203" pitchFamily="34" charset="0"/>
              </a:rPr>
              <a:t>Email Red Flags</a:t>
            </a:r>
          </a:p>
        </p:txBody>
      </p:sp>
      <p:graphicFrame>
        <p:nvGraphicFramePr>
          <p:cNvPr id="11" name="Rectangle 3">
            <a:extLst>
              <a:ext uri="{FF2B5EF4-FFF2-40B4-BE49-F238E27FC236}">
                <a16:creationId xmlns:a16="http://schemas.microsoft.com/office/drawing/2014/main" id="{FCEDC9E9-62C5-AC42-8D29-83BD76F81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8164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915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FCF88-91D1-4EAA-5400-E78B84C6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Product Sans" panose="020B0403030502040203" pitchFamily="34" charset="0"/>
              </a:rPr>
              <a:t>Website Indicators</a:t>
            </a:r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6BDD5E8E-1573-E4B2-0D0B-0644BBEAF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7773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346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E8916-4FF0-7B5B-6D19-043A6708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Product Sans" panose="020B0403030502040203" pitchFamily="34" charset="0"/>
              </a:rPr>
              <a:t>Manipulation Techniques</a:t>
            </a:r>
          </a:p>
        </p:txBody>
      </p:sp>
      <p:graphicFrame>
        <p:nvGraphicFramePr>
          <p:cNvPr id="32" name="Rectangle 1">
            <a:extLst>
              <a:ext uri="{FF2B5EF4-FFF2-40B4-BE49-F238E27FC236}">
                <a16:creationId xmlns:a16="http://schemas.microsoft.com/office/drawing/2014/main" id="{6E7BC824-26AC-76C6-9B5C-6F7866C60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9601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748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26B5D-3583-3671-6056-921A9D6B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Product Sans" panose="020B0403030502040203" pitchFamily="34" charset="0"/>
              </a:rPr>
              <a:t>Case Studies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DAED9C1-B1AC-1BA7-6AA6-2B11C9DE9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5179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697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02341-8678-B5A2-6934-D5209108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Product Sans" panose="020B0403030502040203" pitchFamily="34" charset="0"/>
              </a:rPr>
              <a:t>Prevention Tips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78FED496-EBFC-1D60-62D3-7D64218AE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3771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674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DC68E11AE58441AFE4D1DD507225BE" ma:contentTypeVersion="5" ma:contentTypeDescription="Create a new document." ma:contentTypeScope="" ma:versionID="eeac7fc7b830612681311cfa4b6aa27a">
  <xsd:schema xmlns:xsd="http://www.w3.org/2001/XMLSchema" xmlns:xs="http://www.w3.org/2001/XMLSchema" xmlns:p="http://schemas.microsoft.com/office/2006/metadata/properties" xmlns:ns3="fe33079b-341c-4c60-b9d2-97b3d6584400" targetNamespace="http://schemas.microsoft.com/office/2006/metadata/properties" ma:root="true" ma:fieldsID="0107c913755de7b92b1dbb8a25ce68a0" ns3:_="">
    <xsd:import namespace="fe33079b-341c-4c60-b9d2-97b3d65844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3079b-341c-4c60-b9d2-97b3d6584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33079b-341c-4c60-b9d2-97b3d6584400" xsi:nil="true"/>
  </documentManagement>
</p:properties>
</file>

<file path=customXml/itemProps1.xml><?xml version="1.0" encoding="utf-8"?>
<ds:datastoreItem xmlns:ds="http://schemas.openxmlformats.org/officeDocument/2006/customXml" ds:itemID="{1C096B81-5D85-4831-92AA-584DB4CED6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33079b-341c-4c60-b9d2-97b3d6584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F5DA25-A347-4C46-86AF-B5D8FAA914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BCE90A-538C-4140-B3D8-A54A17BAD75A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fe33079b-341c-4c60-b9d2-97b3d658440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Product Sans</vt:lpstr>
      <vt:lpstr>Office Theme</vt:lpstr>
      <vt:lpstr>Phishing Awareness Intro</vt:lpstr>
      <vt:lpstr>Definition</vt:lpstr>
      <vt:lpstr>Types of Phishing</vt:lpstr>
      <vt:lpstr>The Process</vt:lpstr>
      <vt:lpstr>Email Red Flags</vt:lpstr>
      <vt:lpstr>Website Indicators</vt:lpstr>
      <vt:lpstr>Manipulation Techniques</vt:lpstr>
      <vt:lpstr>Case Studies</vt:lpstr>
      <vt:lpstr>Prevention Tips</vt:lpstr>
      <vt:lpstr>How to Report</vt:lpstr>
      <vt:lpstr> Company Policies </vt:lpstr>
      <vt:lpstr>Stay Vigilant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Mohamed</dc:creator>
  <cp:lastModifiedBy>Abdelrahman Mohamed</cp:lastModifiedBy>
  <cp:revision>1</cp:revision>
  <dcterms:created xsi:type="dcterms:W3CDTF">2024-06-14T20:30:39Z</dcterms:created>
  <dcterms:modified xsi:type="dcterms:W3CDTF">2024-06-14T20:53:13Z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0x01010017DC68E11AE58441AFE4D1DD507225BE</vt:lpwstr>
  </property>
</Properties>
</file>