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2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97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96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49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367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895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46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9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296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11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60B2E5-2B66-4C88-9F1C-A1D2203CB8CC}" type="datetimeFigureOut">
              <a:rPr lang="es-419" smtClean="0"/>
              <a:t>09/03/2017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2D7B1-66D3-43C7-9630-F01158C7E52C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3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599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Ingresos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S</a:t>
            </a:r>
            <a:r>
              <a:rPr lang="es-419" dirty="0" smtClean="0"/>
              <a:t>e generan cuando los clientes adquieren las propuestas de valor que ofrece la empresa.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951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Recursos y capacidades clave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os activos necesarios para el modelo de negocio, incluidas las personas de la empresa y sus capacidades. </a:t>
            </a:r>
          </a:p>
        </p:txBody>
      </p:sp>
    </p:spTree>
    <p:extLst>
      <p:ext uri="{BB962C8B-B14F-4D97-AF65-F5344CB8AC3E}">
        <p14:creationId xmlns:p14="http://schemas.microsoft.com/office/powerpoint/2010/main" val="4072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Actividades clave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as acciones necesarias que deben llevarse a cabo. Habrá que saber si contamos con las capacidades necesarias (y recursos clave) para llevar a cabo estas actividades.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5780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Alianzas clave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as alianzas, los socios, incluso los proveedores que necesitamos para el éxito del modelo de negocio. Quizá algunas actividades se pueden externalizar y / o determinados recursos se pueden adquirir fuera de la empresa.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5957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Gastos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</a:t>
            </a:r>
            <a:r>
              <a:rPr lang="es-419" dirty="0" smtClean="0"/>
              <a:t>oda la puesta en marcha de un negocio para poder elaborar y hacer llegar la propuesta de valor a los clientes tiene unos costes asociados. ¿Cuál es la estructura de costes?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2840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1" y="244699"/>
            <a:ext cx="11309325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26" y="-15467"/>
            <a:ext cx="9903854" cy="68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es un modelo de negocio?</a:t>
            </a:r>
            <a:br>
              <a:rPr lang="es-419" dirty="0" smtClean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El modelo de negocio describe las bases sobre las que una empresa busca crea, proporciona y capta valor. El diseño del negocio es una herramienta para planificar cómo la empresa pretende servir a los clientes y cómo generar ingresos. Incluye, pues, los aspectos principales del negocio y ordena para que posteriormente podamos planificar la estratégica e implementación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8" y="4765115"/>
            <a:ext cx="9874646" cy="12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 modelo de negocio debe contemplar las siguientes cuestiones: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Como </a:t>
            </a:r>
            <a:r>
              <a:rPr lang="es-419" dirty="0"/>
              <a:t>se seleccionarán los clientes</a:t>
            </a:r>
          </a:p>
          <a:p>
            <a:r>
              <a:rPr lang="es-419" dirty="0" smtClean="0"/>
              <a:t>Como </a:t>
            </a:r>
            <a:r>
              <a:rPr lang="es-419" dirty="0"/>
              <a:t>definimos y diferenciamos las ofertas de producto / servicio</a:t>
            </a:r>
          </a:p>
          <a:p>
            <a:r>
              <a:rPr lang="es-419" dirty="0" smtClean="0"/>
              <a:t>Como </a:t>
            </a:r>
            <a:r>
              <a:rPr lang="es-419" dirty="0"/>
              <a:t>creamos utilidad para los clientes</a:t>
            </a:r>
          </a:p>
          <a:p>
            <a:r>
              <a:rPr lang="es-419" dirty="0" smtClean="0"/>
              <a:t>Como </a:t>
            </a:r>
            <a:r>
              <a:rPr lang="es-419" dirty="0"/>
              <a:t>conseguimos y conservamos los clientes</a:t>
            </a:r>
          </a:p>
          <a:p>
            <a:r>
              <a:rPr lang="es-419" dirty="0" smtClean="0"/>
              <a:t>Como </a:t>
            </a:r>
            <a:r>
              <a:rPr lang="es-419" dirty="0"/>
              <a:t>salimos al mercado: publicidad y distribución</a:t>
            </a:r>
          </a:p>
          <a:p>
            <a:r>
              <a:rPr lang="es-419" dirty="0" smtClean="0"/>
              <a:t>Como </a:t>
            </a:r>
            <a:r>
              <a:rPr lang="es-419" dirty="0"/>
              <a:t>definimos las tareas a realizar</a:t>
            </a:r>
          </a:p>
          <a:p>
            <a:r>
              <a:rPr lang="es-419" dirty="0" smtClean="0"/>
              <a:t>Como </a:t>
            </a:r>
            <a:r>
              <a:rPr lang="es-419" dirty="0"/>
              <a:t>configuramos los recursos</a:t>
            </a:r>
          </a:p>
          <a:p>
            <a:r>
              <a:rPr lang="es-419" dirty="0" smtClean="0"/>
              <a:t>Como </a:t>
            </a:r>
            <a:r>
              <a:rPr lang="es-419" dirty="0"/>
              <a:t>conseguimos los ingresos y el beneficio </a:t>
            </a:r>
          </a:p>
        </p:txBody>
      </p:sp>
    </p:spTree>
    <p:extLst>
      <p:ext uri="{BB962C8B-B14F-4D97-AF65-F5344CB8AC3E}">
        <p14:creationId xmlns:p14="http://schemas.microsoft.com/office/powerpoint/2010/main" val="18942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¿Qué es el Modelo CANVAS?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El </a:t>
            </a:r>
            <a:r>
              <a:rPr lang="es-419" dirty="0"/>
              <a:t>CANVAS es una herramienta para confeccionar modelos de negocio </a:t>
            </a:r>
            <a:r>
              <a:rPr lang="es-419" dirty="0" smtClean="0"/>
              <a:t>donde </a:t>
            </a:r>
            <a:r>
              <a:rPr lang="es-419" dirty="0"/>
              <a:t>describe de manera lógica la forma en que </a:t>
            </a:r>
            <a:r>
              <a:rPr lang="es-419" dirty="0" smtClean="0"/>
              <a:t>las organizaciones </a:t>
            </a:r>
            <a:r>
              <a:rPr lang="es-419" dirty="0"/>
              <a:t>crean, entregan y capturan valor. </a:t>
            </a:r>
            <a:endParaRPr lang="es-419" dirty="0" smtClean="0"/>
          </a:p>
          <a:p>
            <a:r>
              <a:rPr lang="es-419" dirty="0" smtClean="0"/>
              <a:t>El modelo </a:t>
            </a:r>
            <a:r>
              <a:rPr lang="es-419" dirty="0"/>
              <a:t>CANVAS es una herramienta que nos debe permitir confeccionar </a:t>
            </a:r>
            <a:r>
              <a:rPr lang="es-419" dirty="0" smtClean="0"/>
              <a:t>nuestro propio </a:t>
            </a:r>
            <a:r>
              <a:rPr lang="es-419" dirty="0"/>
              <a:t>modelo de negocio y ayudarnos a validar su viabilidad, no sólo económica, </a:t>
            </a:r>
            <a:r>
              <a:rPr lang="es-419" dirty="0" smtClean="0"/>
              <a:t>sino de </a:t>
            </a:r>
            <a:r>
              <a:rPr lang="es-419" dirty="0"/>
              <a:t>planteamiento de todos los elementos en el entorno de la empresa o </a:t>
            </a:r>
            <a:r>
              <a:rPr lang="es-419" dirty="0" smtClean="0"/>
              <a:t>proyecto empresarial</a:t>
            </a:r>
            <a:r>
              <a:rPr lang="es-419" dirty="0"/>
              <a:t>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15" y="4797179"/>
            <a:ext cx="7619067" cy="20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 Los 9 módulos del modelo CANVAS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b="1" dirty="0" smtClean="0"/>
              <a:t>Segmentos </a:t>
            </a:r>
            <a:r>
              <a:rPr lang="es-419" b="1" dirty="0"/>
              <a:t>de </a:t>
            </a:r>
            <a:r>
              <a:rPr lang="es-419" b="1" dirty="0" smtClean="0"/>
              <a:t>clientes</a:t>
            </a:r>
          </a:p>
          <a:p>
            <a:r>
              <a:rPr lang="es-419" b="1" dirty="0" smtClean="0"/>
              <a:t>Propuestas </a:t>
            </a:r>
            <a:r>
              <a:rPr lang="es-419" b="1" dirty="0"/>
              <a:t>de </a:t>
            </a:r>
            <a:r>
              <a:rPr lang="es-419" b="1" dirty="0" smtClean="0"/>
              <a:t>valor</a:t>
            </a:r>
          </a:p>
          <a:p>
            <a:r>
              <a:rPr lang="es-419" b="1" dirty="0" smtClean="0"/>
              <a:t>Canales </a:t>
            </a:r>
            <a:r>
              <a:rPr lang="es-419" b="1" dirty="0"/>
              <a:t>de comunicación, distribución y </a:t>
            </a:r>
            <a:r>
              <a:rPr lang="es-419" b="1" dirty="0" smtClean="0"/>
              <a:t>venta</a:t>
            </a:r>
          </a:p>
          <a:p>
            <a:r>
              <a:rPr lang="es-419" b="1" dirty="0" smtClean="0"/>
              <a:t>Relación </a:t>
            </a:r>
            <a:r>
              <a:rPr lang="es-419" b="1" dirty="0"/>
              <a:t>con los </a:t>
            </a:r>
            <a:r>
              <a:rPr lang="es-419" b="1" dirty="0" smtClean="0"/>
              <a:t>clientes</a:t>
            </a:r>
          </a:p>
          <a:p>
            <a:r>
              <a:rPr lang="es-419" b="1" dirty="0" smtClean="0"/>
              <a:t>Ingresos</a:t>
            </a:r>
          </a:p>
          <a:p>
            <a:r>
              <a:rPr lang="es-419" b="1" dirty="0" smtClean="0"/>
              <a:t>Recursos </a:t>
            </a:r>
            <a:r>
              <a:rPr lang="es-419" b="1" dirty="0"/>
              <a:t>y capacidades </a:t>
            </a:r>
            <a:r>
              <a:rPr lang="es-419" b="1" dirty="0" smtClean="0"/>
              <a:t>clave</a:t>
            </a:r>
            <a:endParaRPr lang="es-419" b="1" dirty="0"/>
          </a:p>
          <a:p>
            <a:r>
              <a:rPr lang="es-419" b="1" dirty="0" smtClean="0"/>
              <a:t>Actividades clave</a:t>
            </a:r>
            <a:endParaRPr lang="es-419" b="1" dirty="0"/>
          </a:p>
          <a:p>
            <a:r>
              <a:rPr lang="es-419" b="1" dirty="0" smtClean="0"/>
              <a:t>Alianzas clave</a:t>
            </a:r>
            <a:endParaRPr lang="es-419" b="1" dirty="0"/>
          </a:p>
          <a:p>
            <a:r>
              <a:rPr lang="es-419" b="1" dirty="0" smtClean="0"/>
              <a:t>Gastos: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8661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Segmentos de clientes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os </a:t>
            </a:r>
            <a:r>
              <a:rPr lang="es-419" dirty="0"/>
              <a:t>diferentes grupos de personas o entidades a las </a:t>
            </a:r>
            <a:r>
              <a:rPr lang="es-419" dirty="0" smtClean="0"/>
              <a:t>que </a:t>
            </a:r>
            <a:r>
              <a:rPr lang="es-419" dirty="0"/>
              <a:t>dirigimos las propuestas de valor. Para quien creamos valor? </a:t>
            </a:r>
            <a:r>
              <a:rPr lang="es-419" dirty="0" smtClean="0"/>
              <a:t>Nos dirigimos </a:t>
            </a:r>
            <a:r>
              <a:rPr lang="es-419" dirty="0"/>
              <a:t>a uno o a diferentes segmentos? (Mercado de masas, nicho </a:t>
            </a:r>
            <a:r>
              <a:rPr lang="es-419" dirty="0" smtClean="0"/>
              <a:t>de mercado</a:t>
            </a:r>
            <a:r>
              <a:rPr lang="es-419" dirty="0"/>
              <a:t>, mercado segmentado ...) </a:t>
            </a:r>
          </a:p>
        </p:txBody>
      </p:sp>
    </p:spTree>
    <p:extLst>
      <p:ext uri="{BB962C8B-B14F-4D97-AF65-F5344CB8AC3E}">
        <p14:creationId xmlns:p14="http://schemas.microsoft.com/office/powerpoint/2010/main" val="35560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Propuestas de valor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E</a:t>
            </a:r>
            <a:r>
              <a:rPr lang="es-419" dirty="0" smtClean="0"/>
              <a:t>l conjunto de productos y servicios que crean valor para un segmentos de mercado específicos. El objetivo es solucionar los problemas de los clientes y satisfacer sus necesidades mediante propuestas de valor. ¿Qué problema ayudamos a solucionar? ¿Qué valor ofrecemos a nuestros clientes? Hay que plantearlo desde la perspectiva de "qué quiere comprar nuestro cliente" versus "qué vendemos".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2950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Canales de comunicación, distribución y venta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a forma en que la empresa establece contacto con los diferentes clientes y cómo les proporciona la propuesta de valor.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992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/>
              <a:t>Relación con los clientes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L</a:t>
            </a:r>
            <a:r>
              <a:rPr lang="es-419" dirty="0" smtClean="0"/>
              <a:t>os diferentes tipos de relaciones de la empresa con cada segmento de clientes, que establecen y mantienen de forma independiente para cada segmento. En función de cada cliente, adaptaremos el discurso.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8811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576</Words>
  <Application>Microsoft Office PowerPoint</Application>
  <PresentationFormat>Panorámica</PresentationFormat>
  <Paragraphs>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Retrospección</vt:lpstr>
      <vt:lpstr>CANVAS</vt:lpstr>
      <vt:lpstr>¿Qué es un modelo de negocio? </vt:lpstr>
      <vt:lpstr>Un modelo de negocio debe contemplar las siguientes cuestiones: </vt:lpstr>
      <vt:lpstr>¿Qué es el Modelo CANVAS? </vt:lpstr>
      <vt:lpstr> Los 9 módulos del modelo CANVAS</vt:lpstr>
      <vt:lpstr>Segmentos de clientes</vt:lpstr>
      <vt:lpstr>Propuestas de valor</vt:lpstr>
      <vt:lpstr>Canales de comunicación, distribución y venta</vt:lpstr>
      <vt:lpstr>Relación con los clientes</vt:lpstr>
      <vt:lpstr>Ingresos</vt:lpstr>
      <vt:lpstr>Recursos y capacidades clave</vt:lpstr>
      <vt:lpstr>Actividades clave</vt:lpstr>
      <vt:lpstr>Alianzas clave</vt:lpstr>
      <vt:lpstr>Gastos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</cp:lastModifiedBy>
  <cp:revision>4</cp:revision>
  <dcterms:created xsi:type="dcterms:W3CDTF">2017-03-08T12:38:13Z</dcterms:created>
  <dcterms:modified xsi:type="dcterms:W3CDTF">2017-03-09T12:46:18Z</dcterms:modified>
</cp:coreProperties>
</file>