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9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9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7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6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3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40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6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8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8D83-03AE-4BF1-B179-E4018948A680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FDA7-FB8E-4FF0-B83D-765CE0EFD6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10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474F-FAEA-EBB6-2E5A-D6D7A33FD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Myers-Briggs Type Indicator (MBTI)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2D475-09AB-8C94-C2EF-42C886CD3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AZAD SINGH S                           6/03/2023</a:t>
            </a:r>
          </a:p>
          <a:p>
            <a:r>
              <a:rPr lang="en-IN" dirty="0"/>
              <a:t>Tensile tech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8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601C-DCD6-1331-8EE2-D3ED2BB7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E63E-8603-D6AA-A9EB-E8191886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500" dirty="0"/>
              <a:t>Introduction</a:t>
            </a:r>
          </a:p>
          <a:p>
            <a:r>
              <a:rPr lang="en-IN" sz="3500" dirty="0"/>
              <a:t>Indicators</a:t>
            </a:r>
          </a:p>
          <a:p>
            <a:r>
              <a:rPr lang="en-IN" sz="3500" dirty="0"/>
              <a:t>Personality types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93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084D-8369-67F5-7301-C0B53C89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AA6F-2FD3-3E31-B8E2-235F9188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590075"/>
            <a:ext cx="10515600" cy="4586887"/>
          </a:xfrm>
        </p:spPr>
        <p:txBody>
          <a:bodyPr/>
          <a:lstStyle/>
          <a:p>
            <a:r>
              <a:rPr lang="en-US" b="0" i="0" dirty="0">
                <a:effectLst/>
                <a:latin typeface="+mj-lt"/>
                <a:cs typeface="Times New Roman" panose="02020603050405020304" pitchFamily="18" charset="0"/>
              </a:rPr>
              <a:t>The Myers-Briggs Personality Type Indicator is a 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self- report inventory </a:t>
            </a:r>
            <a:r>
              <a:rPr lang="en-US" b="0" i="0" dirty="0">
                <a:effectLst/>
                <a:latin typeface="+mj-lt"/>
                <a:cs typeface="Times New Roman" panose="02020603050405020304" pitchFamily="18" charset="0"/>
              </a:rPr>
              <a:t>designed to identify a person's personality type, strengths, and preferences.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Using MBTI Results Can Help Leaders Build Better Teams - Business 2 ...">
            <a:extLst>
              <a:ext uri="{FF2B5EF4-FFF2-40B4-BE49-F238E27FC236}">
                <a16:creationId xmlns:a16="http://schemas.microsoft.com/office/drawing/2014/main" id="{D32365CC-CEEE-8FD7-4174-EBA1B5A4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15" y="2723950"/>
            <a:ext cx="3333750" cy="302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5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08A-F20F-2CD4-B2B0-13AA55F6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9801-35EE-6D80-70BC-C849FD41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+mj-lt"/>
              </a:rPr>
              <a:t>Extraversion (E) – Introversion (I)</a:t>
            </a:r>
          </a:p>
          <a:p>
            <a:r>
              <a:rPr lang="en-IN" b="0" i="0" dirty="0">
                <a:effectLst/>
                <a:latin typeface="+mj-lt"/>
              </a:rPr>
              <a:t>Sensing (S) – Intuition (N)</a:t>
            </a:r>
          </a:p>
          <a:p>
            <a:r>
              <a:rPr lang="en-IN" b="0" i="0" dirty="0">
                <a:effectLst/>
                <a:latin typeface="+mj-lt"/>
              </a:rPr>
              <a:t>Thinking (T) – Feeling (F)</a:t>
            </a:r>
          </a:p>
          <a:p>
            <a:r>
              <a:rPr lang="en-IN" b="0" i="0" dirty="0">
                <a:effectLst/>
                <a:latin typeface="+mj-lt"/>
              </a:rPr>
              <a:t>Judging (J) – Perceiving (P)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6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6420-0558-3BA7-6977-1B5158C4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effectLst/>
                <a:latin typeface="FS Albert Extra Bold"/>
              </a:rPr>
              <a:t>The Myers Briggs Types</a:t>
            </a:r>
            <a:br>
              <a:rPr lang="en-IN" b="0" i="0" dirty="0">
                <a:solidFill>
                  <a:srgbClr val="212121"/>
                </a:solidFill>
                <a:effectLst/>
                <a:latin typeface="FS Albert Extra Bold"/>
              </a:rPr>
            </a:br>
            <a:endParaRPr lang="en-IN" b="1" dirty="0"/>
          </a:p>
        </p:txBody>
      </p:sp>
      <p:pic>
        <p:nvPicPr>
          <p:cNvPr id="2052" name="Picture 4" descr="Myers-Briggs Type Indicator faces modern scrutiny – The Torch">
            <a:extLst>
              <a:ext uri="{FF2B5EF4-FFF2-40B4-BE49-F238E27FC236}">
                <a16:creationId xmlns:a16="http://schemas.microsoft.com/office/drawing/2014/main" id="{0E64DAC4-F1B4-1785-11B7-814CFBFA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127" y="1391979"/>
            <a:ext cx="6465378" cy="497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BA5E-50D5-3F0B-E9BE-A5298E8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807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2380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85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FS Albert Extra Bold</vt:lpstr>
      <vt:lpstr>Times New Roman</vt:lpstr>
      <vt:lpstr>Office Theme</vt:lpstr>
      <vt:lpstr>Myers-Briggs Type Indicator (MBTI)</vt:lpstr>
      <vt:lpstr>AGENDA</vt:lpstr>
      <vt:lpstr>INTRODUCTION</vt:lpstr>
      <vt:lpstr>INDICATORS</vt:lpstr>
      <vt:lpstr>The Myers Briggs Types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Myers-Briggs Type Indicator (MBTI)</dc:title>
  <dc:creator>Azad</dc:creator>
  <cp:lastModifiedBy>Azad</cp:lastModifiedBy>
  <cp:revision>1</cp:revision>
  <dcterms:created xsi:type="dcterms:W3CDTF">2023-03-04T04:12:09Z</dcterms:created>
  <dcterms:modified xsi:type="dcterms:W3CDTF">2023-03-04T04:37:03Z</dcterms:modified>
</cp:coreProperties>
</file>