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05A0-6197-4A1E-967D-5536751A3498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6-E604-4481-90A6-88448F89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3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05A0-6197-4A1E-967D-5536751A3498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6-E604-4481-90A6-88448F89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2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05A0-6197-4A1E-967D-5536751A3498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6-E604-4481-90A6-88448F89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73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05A0-6197-4A1E-967D-5536751A3498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6-E604-4481-90A6-88448F89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3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05A0-6197-4A1E-967D-5536751A3498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6-E604-4481-90A6-88448F89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33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05A0-6197-4A1E-967D-5536751A3498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6-E604-4481-90A6-88448F89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1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05A0-6197-4A1E-967D-5536751A3498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6-E604-4481-90A6-88448F89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48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05A0-6197-4A1E-967D-5536751A3498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6-E604-4481-90A6-88448F89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41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05A0-6197-4A1E-967D-5536751A3498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6-E604-4481-90A6-88448F89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16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05A0-6197-4A1E-967D-5536751A3498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6-E604-4481-90A6-88448F89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51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05A0-6197-4A1E-967D-5536751A3498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7416-E604-4481-90A6-88448F89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70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05A0-6197-4A1E-967D-5536751A3498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D7416-E604-4481-90A6-88448F89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46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119004" y="1513659"/>
            <a:ext cx="8640000" cy="4320000"/>
            <a:chOff x="2119004" y="1513659"/>
            <a:chExt cx="8640000" cy="432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004" y="1513659"/>
              <a:ext cx="8640000" cy="4320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119004" y="1513659"/>
              <a:ext cx="8639999" cy="4320000"/>
            </a:xfrm>
            <a:prstGeom prst="rect">
              <a:avLst/>
            </a:prstGeom>
            <a:solidFill>
              <a:schemeClr val="bg1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Rectangle 5"/>
          <p:cNvSpPr/>
          <p:nvPr/>
        </p:nvSpPr>
        <p:spPr>
          <a:xfrm>
            <a:off x="3619369" y="2277669"/>
            <a:ext cx="270000" cy="27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459516" y="1968910"/>
            <a:ext cx="270000" cy="27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0273882" y="2833830"/>
            <a:ext cx="270000" cy="27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 rot="-2580000">
            <a:off x="9719856" y="5567990"/>
            <a:ext cx="270000" cy="27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 rot="-2760000">
            <a:off x="10008440" y="5269021"/>
            <a:ext cx="270000" cy="27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 rot="-2760000">
            <a:off x="10200441" y="4557560"/>
            <a:ext cx="270000" cy="27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 rot="-2760000">
            <a:off x="9216466" y="5459910"/>
            <a:ext cx="270000" cy="27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 rot="-2760000">
            <a:off x="9500881" y="5198522"/>
            <a:ext cx="270000" cy="27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 rot="-2760000">
            <a:off x="9696327" y="5005241"/>
            <a:ext cx="270000" cy="27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 rot="-2760000">
            <a:off x="9896105" y="4790777"/>
            <a:ext cx="270000" cy="27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 rot="-2760000">
            <a:off x="9295021" y="4984056"/>
            <a:ext cx="270000" cy="27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 rot="-2760000">
            <a:off x="9009184" y="5266628"/>
            <a:ext cx="270000" cy="27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 rot="-2760000">
            <a:off x="8713086" y="5521098"/>
            <a:ext cx="270000" cy="27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loud 19"/>
          <p:cNvSpPr/>
          <p:nvPr/>
        </p:nvSpPr>
        <p:spPr>
          <a:xfrm rot="7627884">
            <a:off x="4722640" y="2410386"/>
            <a:ext cx="492616" cy="427512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loud 20"/>
          <p:cNvSpPr/>
          <p:nvPr/>
        </p:nvSpPr>
        <p:spPr>
          <a:xfrm rot="7627884">
            <a:off x="5049245" y="1873512"/>
            <a:ext cx="492616" cy="427512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loud 21"/>
          <p:cNvSpPr/>
          <p:nvPr/>
        </p:nvSpPr>
        <p:spPr>
          <a:xfrm rot="7627884">
            <a:off x="4535929" y="1308879"/>
            <a:ext cx="492616" cy="427512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/>
          <p:cNvGrpSpPr/>
          <p:nvPr/>
        </p:nvGrpSpPr>
        <p:grpSpPr>
          <a:xfrm>
            <a:off x="413456" y="186159"/>
            <a:ext cx="11366866" cy="6404646"/>
            <a:chOff x="413456" y="186159"/>
            <a:chExt cx="11366866" cy="6404646"/>
          </a:xfrm>
        </p:grpSpPr>
        <p:sp>
          <p:nvSpPr>
            <p:cNvPr id="25" name="Rectangle 24"/>
            <p:cNvSpPr/>
            <p:nvPr/>
          </p:nvSpPr>
          <p:spPr>
            <a:xfrm>
              <a:off x="2119004" y="201881"/>
              <a:ext cx="8639999" cy="1311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19004" y="5833659"/>
              <a:ext cx="8639999" cy="757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759003" y="186159"/>
              <a:ext cx="1021319" cy="6404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3456" y="201881"/>
              <a:ext cx="1686021" cy="63889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Freeform 34"/>
          <p:cNvSpPr/>
          <p:nvPr/>
        </p:nvSpPr>
        <p:spPr>
          <a:xfrm>
            <a:off x="5712031" y="3325091"/>
            <a:ext cx="878774" cy="748145"/>
          </a:xfrm>
          <a:custGeom>
            <a:avLst/>
            <a:gdLst>
              <a:gd name="connsiteX0" fmla="*/ 0 w 878774"/>
              <a:gd name="connsiteY0" fmla="*/ 534390 h 748145"/>
              <a:gd name="connsiteX1" fmla="*/ 629392 w 878774"/>
              <a:gd name="connsiteY1" fmla="*/ 0 h 748145"/>
              <a:gd name="connsiteX2" fmla="*/ 878774 w 878774"/>
              <a:gd name="connsiteY2" fmla="*/ 142504 h 748145"/>
              <a:gd name="connsiteX3" fmla="*/ 154379 w 878774"/>
              <a:gd name="connsiteY3" fmla="*/ 748145 h 748145"/>
              <a:gd name="connsiteX4" fmla="*/ 0 w 878774"/>
              <a:gd name="connsiteY4" fmla="*/ 534390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774" h="748145">
                <a:moveTo>
                  <a:pt x="0" y="534390"/>
                </a:moveTo>
                <a:lnTo>
                  <a:pt x="629392" y="0"/>
                </a:lnTo>
                <a:lnTo>
                  <a:pt x="878774" y="142504"/>
                </a:lnTo>
                <a:lnTo>
                  <a:pt x="154379" y="748145"/>
                </a:lnTo>
                <a:lnTo>
                  <a:pt x="0" y="53439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 rot="2940000">
            <a:off x="2677821" y="3635655"/>
            <a:ext cx="270000" cy="27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85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11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Boustred (Union Square Software)</dc:creator>
  <cp:lastModifiedBy>Aidan Boustred (Union Square Software)</cp:lastModifiedBy>
  <cp:revision>3</cp:revision>
  <dcterms:created xsi:type="dcterms:W3CDTF">2016-03-16T22:24:17Z</dcterms:created>
  <dcterms:modified xsi:type="dcterms:W3CDTF">2016-03-16T22:43:24Z</dcterms:modified>
</cp:coreProperties>
</file>