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72" r:id="rId7"/>
    <p:sldId id="261" r:id="rId8"/>
    <p:sldId id="262" r:id="rId9"/>
    <p:sldId id="266" r:id="rId10"/>
    <p:sldId id="267" r:id="rId11"/>
    <p:sldId id="269" r:id="rId12"/>
    <p:sldId id="270" r:id="rId13"/>
    <p:sldId id="271" r:id="rId14"/>
    <p:sldId id="273" r:id="rId15"/>
    <p:sldId id="274" r:id="rId16"/>
    <p:sldId id="275" r:id="rId17"/>
    <p:sldId id="264" r:id="rId18"/>
    <p:sldId id="265" r:id="rId19"/>
  </p:sldIdLst>
  <p:sldSz cx="9144000" cy="5143500" type="screen16x9"/>
  <p:notesSz cx="6858000" cy="9144000"/>
  <p:embeddedFontLst>
    <p:embeddedFont>
      <p:font typeface="Cambria Math" panose="02040503050406030204" pitchFamily="18" charset="0"/>
      <p:regular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6" roundtripDataSignature="AMtx7mgHLjhqmUwhGH0pwv0Tteu/mg8jK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F1444-9A65-4A19-B050-E6BD7E72B5EC}" v="2628" dt="2023-07-16T13:11:50.567"/>
    <p1510:client id="{402C5DF6-5160-A894-E4D1-EEA2A0B30799}" v="125" dt="2023-07-16T09:18:13.653"/>
    <p1510:client id="{52C7CD58-037D-35F9-A6D9-D96F73157F49}" v="52" dt="2023-07-16T13:11:25.767"/>
    <p1510:client id="{5F676749-445B-2B4F-0470-9DE6D198E367}" v="129" dt="2023-07-16T14:00:28.789"/>
    <p1510:client id="{82F05160-634B-75CC-2CE1-494E2CC8F6A9}" v="27" dt="2023-07-16T08:42:36.912"/>
    <p1510:client id="{9894226C-72FD-00DA-3FC7-C0F988CCC6FF}" v="2095" dt="2023-07-16T08:39:52.702"/>
    <p1510:client id="{A294046D-9A4B-25EF-97F9-5F76F7FF4374}" v="251" dt="2023-07-16T13:53:57.489"/>
    <p1510:client id="{C4B900A5-E099-D262-707B-43A1638A898F}" v="385" dt="2023-07-15T15:01:19.392"/>
  </p1510:revLst>
</p1510:revInfo>
</file>

<file path=ppt/tableStyles.xml><?xml version="1.0" encoding="utf-8"?>
<a:tblStyleLst xmlns:a="http://schemas.openxmlformats.org/drawingml/2006/main" def="{8E6AA3EA-9B4C-4411-9A0E-2758E3F3A235}">
  <a:tblStyle styleId="{8E6AA3EA-9B4C-4411-9A0E-2758E3F3A23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como Savazzi" userId="S::10675184@polimi.it::125cbe9a-9bd8-47dc-a29d-c5a1735e7e72" providerId="AD" clId="Web-{6DAD5DED-1D71-66F9-A79D-816387785175}"/>
    <pc:docChg chg="modSld">
      <pc:chgData name="Giacomo Savazzi" userId="S::10675184@polimi.it::125cbe9a-9bd8-47dc-a29d-c5a1735e7e72" providerId="AD" clId="Web-{6DAD5DED-1D71-66F9-A79D-816387785175}" dt="2023-07-15T08:52:39.093" v="24" actId="20577"/>
      <pc:docMkLst>
        <pc:docMk/>
      </pc:docMkLst>
      <pc:sldChg chg="modSp">
        <pc:chgData name="Giacomo Savazzi" userId="S::10675184@polimi.it::125cbe9a-9bd8-47dc-a29d-c5a1735e7e72" providerId="AD" clId="Web-{6DAD5DED-1D71-66F9-A79D-816387785175}" dt="2023-07-15T08:52:39.093" v="24" actId="20577"/>
        <pc:sldMkLst>
          <pc:docMk/>
          <pc:sldMk cId="0" sldId="262"/>
        </pc:sldMkLst>
        <pc:spChg chg="mod">
          <ac:chgData name="Giacomo Savazzi" userId="S::10675184@polimi.it::125cbe9a-9bd8-47dc-a29d-c5a1735e7e72" providerId="AD" clId="Web-{6DAD5DED-1D71-66F9-A79D-816387785175}" dt="2023-07-15T08:52:39.093" v="24" actId="20577"/>
          <ac:spMkLst>
            <pc:docMk/>
            <pc:sldMk cId="0" sldId="262"/>
            <ac:spMk id="123" creationId="{00000000-0000-0000-0000-000000000000}"/>
          </ac:spMkLst>
        </pc:spChg>
      </pc:sldChg>
    </pc:docChg>
  </pc:docChgLst>
  <pc:docChgLst>
    <pc:chgData name="Felipe Azank Dos Santos" userId="S::10919711@polimi.it::a2cc0ce6-9f3d-48bc-b2a6-cd3b5ca21e62" providerId="AD" clId="Web-{82F05160-634B-75CC-2CE1-494E2CC8F6A9}"/>
    <pc:docChg chg="modSld">
      <pc:chgData name="Felipe Azank Dos Santos" userId="S::10919711@polimi.it::a2cc0ce6-9f3d-48bc-b2a6-cd3b5ca21e62" providerId="AD" clId="Web-{82F05160-634B-75CC-2CE1-494E2CC8F6A9}" dt="2023-07-16T08:42:36.912" v="24" actId="1076"/>
      <pc:docMkLst>
        <pc:docMk/>
      </pc:docMkLst>
      <pc:sldChg chg="modSp">
        <pc:chgData name="Felipe Azank Dos Santos" userId="S::10919711@polimi.it::a2cc0ce6-9f3d-48bc-b2a6-cd3b5ca21e62" providerId="AD" clId="Web-{82F05160-634B-75CC-2CE1-494E2CC8F6A9}" dt="2023-07-16T08:41:54.379" v="23" actId="20577"/>
        <pc:sldMkLst>
          <pc:docMk/>
          <pc:sldMk cId="0" sldId="264"/>
        </pc:sldMkLst>
        <pc:spChg chg="mod">
          <ac:chgData name="Felipe Azank Dos Santos" userId="S::10919711@polimi.it::a2cc0ce6-9f3d-48bc-b2a6-cd3b5ca21e62" providerId="AD" clId="Web-{82F05160-634B-75CC-2CE1-494E2CC8F6A9}" dt="2023-07-16T08:41:54.379" v="23" actId="20577"/>
          <ac:spMkLst>
            <pc:docMk/>
            <pc:sldMk cId="0" sldId="264"/>
            <ac:spMk id="137" creationId="{00000000-0000-0000-0000-000000000000}"/>
          </ac:spMkLst>
        </pc:spChg>
      </pc:sldChg>
      <pc:sldChg chg="modSp">
        <pc:chgData name="Felipe Azank Dos Santos" userId="S::10919711@polimi.it::a2cc0ce6-9f3d-48bc-b2a6-cd3b5ca21e62" providerId="AD" clId="Web-{82F05160-634B-75CC-2CE1-494E2CC8F6A9}" dt="2023-07-16T08:42:36.912" v="24" actId="1076"/>
        <pc:sldMkLst>
          <pc:docMk/>
          <pc:sldMk cId="3778225361" sldId="274"/>
        </pc:sldMkLst>
        <pc:picChg chg="mod">
          <ac:chgData name="Felipe Azank Dos Santos" userId="S::10919711@polimi.it::a2cc0ce6-9f3d-48bc-b2a6-cd3b5ca21e62" providerId="AD" clId="Web-{82F05160-634B-75CC-2CE1-494E2CC8F6A9}" dt="2023-07-16T08:42:36.912" v="24" actId="1076"/>
          <ac:picMkLst>
            <pc:docMk/>
            <pc:sldMk cId="3778225361" sldId="274"/>
            <ac:picMk id="7" creationId="{0D57FA6E-F23B-A93D-FE7C-DD182DD94DF6}"/>
          </ac:picMkLst>
        </pc:picChg>
      </pc:sldChg>
    </pc:docChg>
  </pc:docChgLst>
  <pc:docChgLst>
    <pc:chgData name="Gabriel Speranza Pastorello" userId="S::10946365@polimi.it::71282b96-74f3-40b7-a9d2-cdce9f1ab7bd" providerId="AD" clId="Web-{52C7CD58-037D-35F9-A6D9-D96F73157F49}"/>
    <pc:docChg chg="modSld">
      <pc:chgData name="Gabriel Speranza Pastorello" userId="S::10946365@polimi.it::71282b96-74f3-40b7-a9d2-cdce9f1ab7bd" providerId="AD" clId="Web-{52C7CD58-037D-35F9-A6D9-D96F73157F49}" dt="2023-07-16T13:11:25.767" v="42"/>
      <pc:docMkLst>
        <pc:docMk/>
      </pc:docMkLst>
      <pc:sldChg chg="modSp">
        <pc:chgData name="Gabriel Speranza Pastorello" userId="S::10946365@polimi.it::71282b96-74f3-40b7-a9d2-cdce9f1ab7bd" providerId="AD" clId="Web-{52C7CD58-037D-35F9-A6D9-D96F73157F49}" dt="2023-07-16T13:10:50.156" v="14" actId="20577"/>
        <pc:sldMkLst>
          <pc:docMk/>
          <pc:sldMk cId="0" sldId="264"/>
        </pc:sldMkLst>
        <pc:spChg chg="mod">
          <ac:chgData name="Gabriel Speranza Pastorello" userId="S::10946365@polimi.it::71282b96-74f3-40b7-a9d2-cdce9f1ab7bd" providerId="AD" clId="Web-{52C7CD58-037D-35F9-A6D9-D96F73157F49}" dt="2023-07-16T13:10:50.156" v="14" actId="20577"/>
          <ac:spMkLst>
            <pc:docMk/>
            <pc:sldMk cId="0" sldId="264"/>
            <ac:spMk id="137" creationId="{00000000-0000-0000-0000-000000000000}"/>
          </ac:spMkLst>
        </pc:spChg>
      </pc:sldChg>
      <pc:sldChg chg="modSp">
        <pc:chgData name="Gabriel Speranza Pastorello" userId="S::10946365@polimi.it::71282b96-74f3-40b7-a9d2-cdce9f1ab7bd" providerId="AD" clId="Web-{52C7CD58-037D-35F9-A6D9-D96F73157F49}" dt="2023-07-16T13:11:25.767" v="42"/>
        <pc:sldMkLst>
          <pc:docMk/>
          <pc:sldMk cId="3766155986" sldId="266"/>
        </pc:sldMkLst>
        <pc:graphicFrameChg chg="mod modGraphic">
          <ac:chgData name="Gabriel Speranza Pastorello" userId="S::10946365@polimi.it::71282b96-74f3-40b7-a9d2-cdce9f1ab7bd" providerId="AD" clId="Web-{52C7CD58-037D-35F9-A6D9-D96F73157F49}" dt="2023-07-16T13:11:25.767" v="42"/>
          <ac:graphicFrameMkLst>
            <pc:docMk/>
            <pc:sldMk cId="3766155986" sldId="266"/>
            <ac:graphicFrameMk id="6" creationId="{F4C80401-9CDE-CD75-4578-175596F07AA1}"/>
          </ac:graphicFrameMkLst>
        </pc:graphicFrameChg>
      </pc:sldChg>
      <pc:sldChg chg="modSp">
        <pc:chgData name="Gabriel Speranza Pastorello" userId="S::10946365@polimi.it::71282b96-74f3-40b7-a9d2-cdce9f1ab7bd" providerId="AD" clId="Web-{52C7CD58-037D-35F9-A6D9-D96F73157F49}" dt="2023-07-16T13:06:43.222" v="1" actId="20577"/>
        <pc:sldMkLst>
          <pc:docMk/>
          <pc:sldMk cId="3399862377" sldId="275"/>
        </pc:sldMkLst>
        <pc:spChg chg="mod">
          <ac:chgData name="Gabriel Speranza Pastorello" userId="S::10946365@polimi.it::71282b96-74f3-40b7-a9d2-cdce9f1ab7bd" providerId="AD" clId="Web-{52C7CD58-037D-35F9-A6D9-D96F73157F49}" dt="2023-07-16T13:06:43.222" v="1" actId="20577"/>
          <ac:spMkLst>
            <pc:docMk/>
            <pc:sldMk cId="3399862377" sldId="275"/>
            <ac:spMk id="5" creationId="{0194FBB8-F22A-D833-DFCC-966F2F900F5F}"/>
          </ac:spMkLst>
        </pc:spChg>
      </pc:sldChg>
    </pc:docChg>
  </pc:docChgLst>
  <pc:docChgLst>
    <pc:chgData name="Gabriel Speranza Pastorello" userId="S::10946365@polimi.it::71282b96-74f3-40b7-a9d2-cdce9f1ab7bd" providerId="AD" clId="Web-{C4B900A5-E099-D262-707B-43A1638A898F}"/>
    <pc:docChg chg="addSld modSld">
      <pc:chgData name="Gabriel Speranza Pastorello" userId="S::10946365@polimi.it::71282b96-74f3-40b7-a9d2-cdce9f1ab7bd" providerId="AD" clId="Web-{C4B900A5-E099-D262-707B-43A1638A898F}" dt="2023-07-15T14:30:58.709" v="269" actId="1076"/>
      <pc:docMkLst>
        <pc:docMk/>
      </pc:docMkLst>
      <pc:sldChg chg="modSp">
        <pc:chgData name="Gabriel Speranza Pastorello" userId="S::10946365@polimi.it::71282b96-74f3-40b7-a9d2-cdce9f1ab7bd" providerId="AD" clId="Web-{C4B900A5-E099-D262-707B-43A1638A898F}" dt="2023-07-15T14:05:38.092" v="25" actId="20577"/>
        <pc:sldMkLst>
          <pc:docMk/>
          <pc:sldMk cId="0" sldId="257"/>
        </pc:sldMkLst>
        <pc:spChg chg="mod">
          <ac:chgData name="Gabriel Speranza Pastorello" userId="S::10946365@polimi.it::71282b96-74f3-40b7-a9d2-cdce9f1ab7bd" providerId="AD" clId="Web-{C4B900A5-E099-D262-707B-43A1638A898F}" dt="2023-07-15T14:05:38.092" v="25" actId="20577"/>
          <ac:spMkLst>
            <pc:docMk/>
            <pc:sldMk cId="0" sldId="257"/>
            <ac:spMk id="74" creationId="{00000000-0000-0000-0000-000000000000}"/>
          </ac:spMkLst>
        </pc:spChg>
      </pc:sldChg>
      <pc:sldChg chg="addSp delSp modSp">
        <pc:chgData name="Gabriel Speranza Pastorello" userId="S::10946365@polimi.it::71282b96-74f3-40b7-a9d2-cdce9f1ab7bd" providerId="AD" clId="Web-{C4B900A5-E099-D262-707B-43A1638A898F}" dt="2023-07-15T14:15:57.943" v="122" actId="1076"/>
        <pc:sldMkLst>
          <pc:docMk/>
          <pc:sldMk cId="0" sldId="258"/>
        </pc:sldMkLst>
        <pc:spChg chg="mod">
          <ac:chgData name="Gabriel Speranza Pastorello" userId="S::10946365@polimi.it::71282b96-74f3-40b7-a9d2-cdce9f1ab7bd" providerId="AD" clId="Web-{C4B900A5-E099-D262-707B-43A1638A898F}" dt="2023-07-15T14:05:43.624" v="28" actId="20577"/>
          <ac:spMkLst>
            <pc:docMk/>
            <pc:sldMk cId="0" sldId="258"/>
            <ac:spMk id="84" creationId="{00000000-0000-0000-0000-000000000000}"/>
          </ac:spMkLst>
        </pc:spChg>
        <pc:picChg chg="add mod">
          <ac:chgData name="Gabriel Speranza Pastorello" userId="S::10946365@polimi.it::71282b96-74f3-40b7-a9d2-cdce9f1ab7bd" providerId="AD" clId="Web-{C4B900A5-E099-D262-707B-43A1638A898F}" dt="2023-07-15T14:15:37.239" v="117" actId="1076"/>
          <ac:picMkLst>
            <pc:docMk/>
            <pc:sldMk cId="0" sldId="258"/>
            <ac:picMk id="2" creationId="{C9B8C2F9-DD59-9FCB-3F8C-4FA5FCB59D54}"/>
          </ac:picMkLst>
        </pc:picChg>
        <pc:picChg chg="add mod">
          <ac:chgData name="Gabriel Speranza Pastorello" userId="S::10946365@polimi.it::71282b96-74f3-40b7-a9d2-cdce9f1ab7bd" providerId="AD" clId="Web-{C4B900A5-E099-D262-707B-43A1638A898F}" dt="2023-07-15T14:15:57.943" v="122" actId="1076"/>
          <ac:picMkLst>
            <pc:docMk/>
            <pc:sldMk cId="0" sldId="258"/>
            <ac:picMk id="3" creationId="{2DA2E42C-C3C6-D7C1-B392-85F87A838637}"/>
          </ac:picMkLst>
        </pc:picChg>
        <pc:picChg chg="del">
          <ac:chgData name="Gabriel Speranza Pastorello" userId="S::10946365@polimi.it::71282b96-74f3-40b7-a9d2-cdce9f1ab7bd" providerId="AD" clId="Web-{C4B900A5-E099-D262-707B-43A1638A898F}" dt="2023-07-15T14:15:48.974" v="121"/>
          <ac:picMkLst>
            <pc:docMk/>
            <pc:sldMk cId="0" sldId="258"/>
            <ac:picMk id="85" creationId="{00000000-0000-0000-0000-000000000000}"/>
          </ac:picMkLst>
        </pc:picChg>
        <pc:picChg chg="del">
          <ac:chgData name="Gabriel Speranza Pastorello" userId="S::10946365@polimi.it::71282b96-74f3-40b7-a9d2-cdce9f1ab7bd" providerId="AD" clId="Web-{C4B900A5-E099-D262-707B-43A1638A898F}" dt="2023-07-15T14:15:33.973" v="116"/>
          <ac:picMkLst>
            <pc:docMk/>
            <pc:sldMk cId="0" sldId="258"/>
            <ac:picMk id="86" creationId="{00000000-0000-0000-0000-000000000000}"/>
          </ac:picMkLst>
        </pc:picChg>
      </pc:sldChg>
      <pc:sldChg chg="modSp">
        <pc:chgData name="Gabriel Speranza Pastorello" userId="S::10946365@polimi.it::71282b96-74f3-40b7-a9d2-cdce9f1ab7bd" providerId="AD" clId="Web-{C4B900A5-E099-D262-707B-43A1638A898F}" dt="2023-07-15T14:22:54.739" v="207" actId="20577"/>
        <pc:sldMkLst>
          <pc:docMk/>
          <pc:sldMk cId="0" sldId="259"/>
        </pc:sldMkLst>
        <pc:spChg chg="mod">
          <ac:chgData name="Gabriel Speranza Pastorello" userId="S::10946365@polimi.it::71282b96-74f3-40b7-a9d2-cdce9f1ab7bd" providerId="AD" clId="Web-{C4B900A5-E099-D262-707B-43A1638A898F}" dt="2023-07-15T14:22:54.739" v="207" actId="20577"/>
          <ac:spMkLst>
            <pc:docMk/>
            <pc:sldMk cId="0" sldId="259"/>
            <ac:spMk id="94" creationId="{00000000-0000-0000-0000-000000000000}"/>
          </ac:spMkLst>
        </pc:spChg>
      </pc:sldChg>
      <pc:sldChg chg="addSp delSp modSp">
        <pc:chgData name="Gabriel Speranza Pastorello" userId="S::10946365@polimi.it::71282b96-74f3-40b7-a9d2-cdce9f1ab7bd" providerId="AD" clId="Web-{C4B900A5-E099-D262-707B-43A1638A898F}" dt="2023-07-15T14:16:24.256" v="126" actId="1076"/>
        <pc:sldMkLst>
          <pc:docMk/>
          <pc:sldMk cId="0" sldId="260"/>
        </pc:sldMkLst>
        <pc:spChg chg="mod">
          <ac:chgData name="Gabriel Speranza Pastorello" userId="S::10946365@polimi.it::71282b96-74f3-40b7-a9d2-cdce9f1ab7bd" providerId="AD" clId="Web-{C4B900A5-E099-D262-707B-43A1638A898F}" dt="2023-07-15T14:12:28.341" v="76" actId="1076"/>
          <ac:spMkLst>
            <pc:docMk/>
            <pc:sldMk cId="0" sldId="260"/>
            <ac:spMk id="11" creationId="{D93B2245-F084-EF29-97DB-77A9BD3AA8A3}"/>
          </ac:spMkLst>
        </pc:spChg>
        <pc:spChg chg="mod">
          <ac:chgData name="Gabriel Speranza Pastorello" userId="S::10946365@polimi.it::71282b96-74f3-40b7-a9d2-cdce9f1ab7bd" providerId="AD" clId="Web-{C4B900A5-E099-D262-707B-43A1638A898F}" dt="2023-07-15T14:05:54.749" v="30" actId="20577"/>
          <ac:spMkLst>
            <pc:docMk/>
            <pc:sldMk cId="0" sldId="260"/>
            <ac:spMk id="104" creationId="{00000000-0000-0000-0000-000000000000}"/>
          </ac:spMkLst>
        </pc:spChg>
        <pc:picChg chg="add del mod">
          <ac:chgData name="Gabriel Speranza Pastorello" userId="S::10946365@polimi.it::71282b96-74f3-40b7-a9d2-cdce9f1ab7bd" providerId="AD" clId="Web-{C4B900A5-E099-D262-707B-43A1638A898F}" dt="2023-07-15T14:13:18.093" v="82"/>
          <ac:picMkLst>
            <pc:docMk/>
            <pc:sldMk cId="0" sldId="260"/>
            <ac:picMk id="2" creationId="{7CF87DAD-1724-70C1-44E9-6CA69642ECA8}"/>
          </ac:picMkLst>
        </pc:picChg>
        <pc:picChg chg="del">
          <ac:chgData name="Gabriel Speranza Pastorello" userId="S::10946365@polimi.it::71282b96-74f3-40b7-a9d2-cdce9f1ab7bd" providerId="AD" clId="Web-{C4B900A5-E099-D262-707B-43A1638A898F}" dt="2023-07-15T14:04:04.761" v="0"/>
          <ac:picMkLst>
            <pc:docMk/>
            <pc:sldMk cId="0" sldId="260"/>
            <ac:picMk id="4" creationId="{65FA7303-571B-C8E9-E04A-4D995EF34E0F}"/>
          </ac:picMkLst>
        </pc:picChg>
        <pc:picChg chg="add mod">
          <ac:chgData name="Gabriel Speranza Pastorello" userId="S::10946365@polimi.it::71282b96-74f3-40b7-a9d2-cdce9f1ab7bd" providerId="AD" clId="Web-{C4B900A5-E099-D262-707B-43A1638A898F}" dt="2023-07-15T14:16:24.256" v="126" actId="1076"/>
          <ac:picMkLst>
            <pc:docMk/>
            <pc:sldMk cId="0" sldId="260"/>
            <ac:picMk id="5" creationId="{F9864104-575D-ED80-DB49-BFFE22F5A8D1}"/>
          </ac:picMkLst>
        </pc:picChg>
        <pc:picChg chg="del mod">
          <ac:chgData name="Gabriel Speranza Pastorello" userId="S::10946365@polimi.it::71282b96-74f3-40b7-a9d2-cdce9f1ab7bd" providerId="AD" clId="Web-{C4B900A5-E099-D262-707B-43A1638A898F}" dt="2023-07-15T14:16:08.756" v="123"/>
          <ac:picMkLst>
            <pc:docMk/>
            <pc:sldMk cId="0" sldId="260"/>
            <ac:picMk id="9" creationId="{D7D7BD08-EB45-4764-19C1-9E27B7168369}"/>
          </ac:picMkLst>
        </pc:picChg>
      </pc:sldChg>
      <pc:sldChg chg="addSp delSp modSp">
        <pc:chgData name="Gabriel Speranza Pastorello" userId="S::10946365@polimi.it::71282b96-74f3-40b7-a9d2-cdce9f1ab7bd" providerId="AD" clId="Web-{C4B900A5-E099-D262-707B-43A1638A898F}" dt="2023-07-15T14:21:03.735" v="202" actId="20577"/>
        <pc:sldMkLst>
          <pc:docMk/>
          <pc:sldMk cId="0" sldId="261"/>
        </pc:sldMkLst>
        <pc:spChg chg="add mod">
          <ac:chgData name="Gabriel Speranza Pastorello" userId="S::10946365@polimi.it::71282b96-74f3-40b7-a9d2-cdce9f1ab7bd" providerId="AD" clId="Web-{C4B900A5-E099-D262-707B-43A1638A898F}" dt="2023-07-15T14:20:49.437" v="201" actId="1076"/>
          <ac:spMkLst>
            <pc:docMk/>
            <pc:sldMk cId="0" sldId="261"/>
            <ac:spMk id="5" creationId="{47AD3102-20D7-F1FE-52E6-2E9DC6C92724}"/>
          </ac:spMkLst>
        </pc:spChg>
        <pc:spChg chg="add mod">
          <ac:chgData name="Gabriel Speranza Pastorello" userId="S::10946365@polimi.it::71282b96-74f3-40b7-a9d2-cdce9f1ab7bd" providerId="AD" clId="Web-{C4B900A5-E099-D262-707B-43A1638A898F}" dt="2023-07-15T14:20:41.437" v="198" actId="1076"/>
          <ac:spMkLst>
            <pc:docMk/>
            <pc:sldMk cId="0" sldId="261"/>
            <ac:spMk id="7" creationId="{BE9A0330-E412-0A37-D2DA-596A01CA3011}"/>
          </ac:spMkLst>
        </pc:spChg>
        <pc:spChg chg="mod">
          <ac:chgData name="Gabriel Speranza Pastorello" userId="S::10946365@polimi.it::71282b96-74f3-40b7-a9d2-cdce9f1ab7bd" providerId="AD" clId="Web-{C4B900A5-E099-D262-707B-43A1638A898F}" dt="2023-07-15T14:21:03.735" v="202" actId="20577"/>
          <ac:spMkLst>
            <pc:docMk/>
            <pc:sldMk cId="0" sldId="261"/>
            <ac:spMk id="113" creationId="{00000000-0000-0000-0000-000000000000}"/>
          </ac:spMkLst>
        </pc:spChg>
        <pc:spChg chg="del">
          <ac:chgData name="Gabriel Speranza Pastorello" userId="S::10946365@polimi.it::71282b96-74f3-40b7-a9d2-cdce9f1ab7bd" providerId="AD" clId="Web-{C4B900A5-E099-D262-707B-43A1638A898F}" dt="2023-07-15T14:12:10.622" v="71"/>
          <ac:spMkLst>
            <pc:docMk/>
            <pc:sldMk cId="0" sldId="261"/>
            <ac:spMk id="115" creationId="{00000000-0000-0000-0000-000000000000}"/>
          </ac:spMkLst>
        </pc:spChg>
        <pc:picChg chg="add mod">
          <ac:chgData name="Gabriel Speranza Pastorello" userId="S::10946365@polimi.it::71282b96-74f3-40b7-a9d2-cdce9f1ab7bd" providerId="AD" clId="Web-{C4B900A5-E099-D262-707B-43A1638A898F}" dt="2023-07-15T14:20:43.765" v="199" actId="1076"/>
          <ac:picMkLst>
            <pc:docMk/>
            <pc:sldMk cId="0" sldId="261"/>
            <ac:picMk id="2" creationId="{F2873A1F-2215-A32A-0954-CD9C3E214370}"/>
          </ac:picMkLst>
        </pc:picChg>
        <pc:picChg chg="add mod modCrop">
          <ac:chgData name="Gabriel Speranza Pastorello" userId="S::10946365@polimi.it::71282b96-74f3-40b7-a9d2-cdce9f1ab7bd" providerId="AD" clId="Web-{C4B900A5-E099-D262-707B-43A1638A898F}" dt="2023-07-15T14:20:35.453" v="197"/>
          <ac:picMkLst>
            <pc:docMk/>
            <pc:sldMk cId="0" sldId="261"/>
            <ac:picMk id="3" creationId="{DC43128A-EDCC-914B-0E5C-E9A5776AF9A5}"/>
          </ac:picMkLst>
        </pc:picChg>
      </pc:sldChg>
      <pc:sldChg chg="modSp">
        <pc:chgData name="Gabriel Speranza Pastorello" userId="S::10946365@polimi.it::71282b96-74f3-40b7-a9d2-cdce9f1ab7bd" providerId="AD" clId="Web-{C4B900A5-E099-D262-707B-43A1638A898F}" dt="2023-07-15T14:06:15.859" v="35" actId="1076"/>
        <pc:sldMkLst>
          <pc:docMk/>
          <pc:sldMk cId="0" sldId="262"/>
        </pc:sldMkLst>
        <pc:spChg chg="mod">
          <ac:chgData name="Gabriel Speranza Pastorello" userId="S::10946365@polimi.it::71282b96-74f3-40b7-a9d2-cdce9f1ab7bd" providerId="AD" clId="Web-{C4B900A5-E099-D262-707B-43A1638A898F}" dt="2023-07-15T14:06:15.859" v="35" actId="1076"/>
          <ac:spMkLst>
            <pc:docMk/>
            <pc:sldMk cId="0" sldId="262"/>
            <ac:spMk id="123" creationId="{00000000-0000-0000-0000-000000000000}"/>
          </ac:spMkLst>
        </pc:spChg>
      </pc:sldChg>
      <pc:sldChg chg="addSp delSp modSp">
        <pc:chgData name="Gabriel Speranza Pastorello" userId="S::10946365@polimi.it::71282b96-74f3-40b7-a9d2-cdce9f1ab7bd" providerId="AD" clId="Web-{C4B900A5-E099-D262-707B-43A1638A898F}" dt="2023-07-15T14:24:40.664" v="232" actId="1076"/>
        <pc:sldMkLst>
          <pc:docMk/>
          <pc:sldMk cId="1844534041" sldId="267"/>
        </pc:sldMkLst>
        <pc:spChg chg="add mod">
          <ac:chgData name="Gabriel Speranza Pastorello" userId="S::10946365@polimi.it::71282b96-74f3-40b7-a9d2-cdce9f1ab7bd" providerId="AD" clId="Web-{C4B900A5-E099-D262-707B-43A1638A898F}" dt="2023-07-15T14:23:33.099" v="218" actId="1076"/>
          <ac:spMkLst>
            <pc:docMk/>
            <pc:sldMk cId="1844534041" sldId="267"/>
            <ac:spMk id="4" creationId="{FE635734-54D6-560E-1FEF-156FF11815E9}"/>
          </ac:spMkLst>
        </pc:spChg>
        <pc:spChg chg="add del">
          <ac:chgData name="Gabriel Speranza Pastorello" userId="S::10946365@polimi.it::71282b96-74f3-40b7-a9d2-cdce9f1ab7bd" providerId="AD" clId="Web-{C4B900A5-E099-D262-707B-43A1638A898F}" dt="2023-07-15T14:23:42.115" v="220"/>
          <ac:spMkLst>
            <pc:docMk/>
            <pc:sldMk cId="1844534041" sldId="267"/>
            <ac:spMk id="7" creationId="{34533A95-7700-567E-0219-23D8F948EBAB}"/>
          </ac:spMkLst>
        </pc:spChg>
        <pc:spChg chg="add del mod">
          <ac:chgData name="Gabriel Speranza Pastorello" userId="S::10946365@polimi.it::71282b96-74f3-40b7-a9d2-cdce9f1ab7bd" providerId="AD" clId="Web-{C4B900A5-E099-D262-707B-43A1638A898F}" dt="2023-07-15T14:24:07.757" v="224"/>
          <ac:spMkLst>
            <pc:docMk/>
            <pc:sldMk cId="1844534041" sldId="267"/>
            <ac:spMk id="9" creationId="{C7103370-4B0E-DC29-3855-263DAFFB32BF}"/>
          </ac:spMkLst>
        </pc:spChg>
        <pc:spChg chg="add mod">
          <ac:chgData name="Gabriel Speranza Pastorello" userId="S::10946365@polimi.it::71282b96-74f3-40b7-a9d2-cdce9f1ab7bd" providerId="AD" clId="Web-{C4B900A5-E099-D262-707B-43A1638A898F}" dt="2023-07-15T14:24:38.086" v="231" actId="1076"/>
          <ac:spMkLst>
            <pc:docMk/>
            <pc:sldMk cId="1844534041" sldId="267"/>
            <ac:spMk id="11" creationId="{544B78D4-1604-CB4B-C3B7-D4C93D7AD4B2}"/>
          </ac:spMkLst>
        </pc:spChg>
        <pc:spChg chg="mod">
          <ac:chgData name="Gabriel Speranza Pastorello" userId="S::10946365@polimi.it::71282b96-74f3-40b7-a9d2-cdce9f1ab7bd" providerId="AD" clId="Web-{C4B900A5-E099-D262-707B-43A1638A898F}" dt="2023-07-15T14:06:37.954" v="38" actId="20577"/>
          <ac:spMkLst>
            <pc:docMk/>
            <pc:sldMk cId="1844534041" sldId="267"/>
            <ac:spMk id="123" creationId="{00000000-0000-0000-0000-000000000000}"/>
          </ac:spMkLst>
        </pc:spChg>
        <pc:picChg chg="mod">
          <ac:chgData name="Gabriel Speranza Pastorello" userId="S::10946365@polimi.it::71282b96-74f3-40b7-a9d2-cdce9f1ab7bd" providerId="AD" clId="Web-{C4B900A5-E099-D262-707B-43A1638A898F}" dt="2023-07-15T14:24:40.664" v="232" actId="1076"/>
          <ac:picMkLst>
            <pc:docMk/>
            <pc:sldMk cId="1844534041" sldId="267"/>
            <ac:picMk id="5" creationId="{DB3BC9BD-76D8-19C8-FA0D-28418C1B9CA1}"/>
          </ac:picMkLst>
        </pc:picChg>
      </pc:sldChg>
      <pc:sldChg chg="modSp">
        <pc:chgData name="Gabriel Speranza Pastorello" userId="S::10946365@polimi.it::71282b96-74f3-40b7-a9d2-cdce9f1ab7bd" providerId="AD" clId="Web-{C4B900A5-E099-D262-707B-43A1638A898F}" dt="2023-07-15T14:10:07.071" v="65" actId="20577"/>
        <pc:sldMkLst>
          <pc:docMk/>
          <pc:sldMk cId="2316561782" sldId="269"/>
        </pc:sldMkLst>
        <pc:spChg chg="mod">
          <ac:chgData name="Gabriel Speranza Pastorello" userId="S::10946365@polimi.it::71282b96-74f3-40b7-a9d2-cdce9f1ab7bd" providerId="AD" clId="Web-{C4B900A5-E099-D262-707B-43A1638A898F}" dt="2023-07-15T14:10:07.071" v="65" actId="20577"/>
          <ac:spMkLst>
            <pc:docMk/>
            <pc:sldMk cId="2316561782" sldId="269"/>
            <ac:spMk id="120" creationId="{00000000-0000-0000-0000-000000000000}"/>
          </ac:spMkLst>
        </pc:spChg>
      </pc:sldChg>
      <pc:sldChg chg="addSp delSp modSp">
        <pc:chgData name="Gabriel Speranza Pastorello" userId="S::10946365@polimi.it::71282b96-74f3-40b7-a9d2-cdce9f1ab7bd" providerId="AD" clId="Web-{C4B900A5-E099-D262-707B-43A1638A898F}" dt="2023-07-15T14:28:37.001" v="263" actId="1076"/>
        <pc:sldMkLst>
          <pc:docMk/>
          <pc:sldMk cId="2596584320" sldId="270"/>
        </pc:sldMkLst>
        <pc:spChg chg="mod">
          <ac:chgData name="Gabriel Speranza Pastorello" userId="S::10946365@polimi.it::71282b96-74f3-40b7-a9d2-cdce9f1ab7bd" providerId="AD" clId="Web-{C4B900A5-E099-D262-707B-43A1638A898F}" dt="2023-07-15T14:08:21.489" v="56" actId="1076"/>
          <ac:spMkLst>
            <pc:docMk/>
            <pc:sldMk cId="2596584320" sldId="270"/>
            <ac:spMk id="4" creationId="{2AB6AA43-47EE-8C6B-A422-906CA1798FB2}"/>
          </ac:spMkLst>
        </pc:spChg>
        <pc:spChg chg="add mod">
          <ac:chgData name="Gabriel Speranza Pastorello" userId="S::10946365@polimi.it::71282b96-74f3-40b7-a9d2-cdce9f1ab7bd" providerId="AD" clId="Web-{C4B900A5-E099-D262-707B-43A1638A898F}" dt="2023-07-15T14:25:11.337" v="239" actId="14100"/>
          <ac:spMkLst>
            <pc:docMk/>
            <pc:sldMk cId="2596584320" sldId="270"/>
            <ac:spMk id="5" creationId="{D84B665F-2FCF-E741-7BEE-7D8CD35E23DA}"/>
          </ac:spMkLst>
        </pc:spChg>
        <pc:spChg chg="mod">
          <ac:chgData name="Gabriel Speranza Pastorello" userId="S::10946365@polimi.it::71282b96-74f3-40b7-a9d2-cdce9f1ab7bd" providerId="AD" clId="Web-{C4B900A5-E099-D262-707B-43A1638A898F}" dt="2023-07-15T14:08:07.488" v="52" actId="20577"/>
          <ac:spMkLst>
            <pc:docMk/>
            <pc:sldMk cId="2596584320" sldId="270"/>
            <ac:spMk id="123" creationId="{00000000-0000-0000-0000-000000000000}"/>
          </ac:spMkLst>
        </pc:spChg>
        <pc:picChg chg="del mod">
          <ac:chgData name="Gabriel Speranza Pastorello" userId="S::10946365@polimi.it::71282b96-74f3-40b7-a9d2-cdce9f1ab7bd" providerId="AD" clId="Web-{C4B900A5-E099-D262-707B-43A1638A898F}" dt="2023-07-15T14:25:15.775" v="241"/>
          <ac:picMkLst>
            <pc:docMk/>
            <pc:sldMk cId="2596584320" sldId="270"/>
            <ac:picMk id="3" creationId="{D84A9D9D-BD56-861A-07CB-A930E5333648}"/>
          </ac:picMkLst>
        </pc:picChg>
        <pc:picChg chg="add mod">
          <ac:chgData name="Gabriel Speranza Pastorello" userId="S::10946365@polimi.it::71282b96-74f3-40b7-a9d2-cdce9f1ab7bd" providerId="AD" clId="Web-{C4B900A5-E099-D262-707B-43A1638A898F}" dt="2023-07-15T14:28:37.001" v="263" actId="1076"/>
          <ac:picMkLst>
            <pc:docMk/>
            <pc:sldMk cId="2596584320" sldId="270"/>
            <ac:picMk id="6" creationId="{BF9F6699-43F1-C44E-9096-E02B3C6EA4CE}"/>
          </ac:picMkLst>
        </pc:picChg>
      </pc:sldChg>
      <pc:sldChg chg="addSp delSp modSp">
        <pc:chgData name="Gabriel Speranza Pastorello" userId="S::10946365@polimi.it::71282b96-74f3-40b7-a9d2-cdce9f1ab7bd" providerId="AD" clId="Web-{C4B900A5-E099-D262-707B-43A1638A898F}" dt="2023-07-15T14:30:58.709" v="269" actId="1076"/>
        <pc:sldMkLst>
          <pc:docMk/>
          <pc:sldMk cId="2762835060" sldId="271"/>
        </pc:sldMkLst>
        <pc:spChg chg="mod">
          <ac:chgData name="Gabriel Speranza Pastorello" userId="S::10946365@polimi.it::71282b96-74f3-40b7-a9d2-cdce9f1ab7bd" providerId="AD" clId="Web-{C4B900A5-E099-D262-707B-43A1638A898F}" dt="2023-07-15T14:08:40.411" v="60" actId="20577"/>
          <ac:spMkLst>
            <pc:docMk/>
            <pc:sldMk cId="2762835060" sldId="271"/>
            <ac:spMk id="4" creationId="{2AB6AA43-47EE-8C6B-A422-906CA1798FB2}"/>
          </ac:spMkLst>
        </pc:spChg>
        <pc:spChg chg="add mod">
          <ac:chgData name="Gabriel Speranza Pastorello" userId="S::10946365@polimi.it::71282b96-74f3-40b7-a9d2-cdce9f1ab7bd" providerId="AD" clId="Web-{C4B900A5-E099-D262-707B-43A1638A898F}" dt="2023-07-15T14:28:08.672" v="261" actId="20577"/>
          <ac:spMkLst>
            <pc:docMk/>
            <pc:sldMk cId="2762835060" sldId="271"/>
            <ac:spMk id="6" creationId="{27ECDB72-3C3E-902A-DBB3-CA9BCEDB78B4}"/>
          </ac:spMkLst>
        </pc:spChg>
        <pc:spChg chg="mod">
          <ac:chgData name="Gabriel Speranza Pastorello" userId="S::10946365@polimi.it::71282b96-74f3-40b7-a9d2-cdce9f1ab7bd" providerId="AD" clId="Web-{C4B900A5-E099-D262-707B-43A1638A898F}" dt="2023-07-15T14:08:59.475" v="63" actId="20577"/>
          <ac:spMkLst>
            <pc:docMk/>
            <pc:sldMk cId="2762835060" sldId="271"/>
            <ac:spMk id="123" creationId="{00000000-0000-0000-0000-000000000000}"/>
          </ac:spMkLst>
        </pc:spChg>
        <pc:picChg chg="add mod modCrop">
          <ac:chgData name="Gabriel Speranza Pastorello" userId="S::10946365@polimi.it::71282b96-74f3-40b7-a9d2-cdce9f1ab7bd" providerId="AD" clId="Web-{C4B900A5-E099-D262-707B-43A1638A898F}" dt="2023-07-15T14:30:58.709" v="269" actId="1076"/>
          <ac:picMkLst>
            <pc:docMk/>
            <pc:sldMk cId="2762835060" sldId="271"/>
            <ac:picMk id="2" creationId="{9AE21780-92E0-BE1C-825F-AF522A5424E4}"/>
          </ac:picMkLst>
        </pc:picChg>
        <pc:picChg chg="del">
          <ac:chgData name="Gabriel Speranza Pastorello" userId="S::10946365@polimi.it::71282b96-74f3-40b7-a9d2-cdce9f1ab7bd" providerId="AD" clId="Web-{C4B900A5-E099-D262-707B-43A1638A898F}" dt="2023-07-15T14:25:56.417" v="249"/>
          <ac:picMkLst>
            <pc:docMk/>
            <pc:sldMk cId="2762835060" sldId="271"/>
            <ac:picMk id="5" creationId="{F3E40C17-FDF1-25D3-03A7-C2674C706931}"/>
          </ac:picMkLst>
        </pc:picChg>
      </pc:sldChg>
      <pc:sldChg chg="addSp delSp modSp add replId">
        <pc:chgData name="Gabriel Speranza Pastorello" userId="S::10946365@polimi.it::71282b96-74f3-40b7-a9d2-cdce9f1ab7bd" providerId="AD" clId="Web-{C4B900A5-E099-D262-707B-43A1638A898F}" dt="2023-07-15T14:18:31.557" v="160" actId="1076"/>
        <pc:sldMkLst>
          <pc:docMk/>
          <pc:sldMk cId="4152849454" sldId="272"/>
        </pc:sldMkLst>
        <pc:spChg chg="add del mod">
          <ac:chgData name="Gabriel Speranza Pastorello" userId="S::10946365@polimi.it::71282b96-74f3-40b7-a9d2-cdce9f1ab7bd" providerId="AD" clId="Web-{C4B900A5-E099-D262-707B-43A1638A898F}" dt="2023-07-15T14:17:41.274" v="152"/>
          <ac:spMkLst>
            <pc:docMk/>
            <pc:sldMk cId="4152849454" sldId="272"/>
            <ac:spMk id="6" creationId="{8A357A1C-3C2C-4929-E18F-D51249706511}"/>
          </ac:spMkLst>
        </pc:spChg>
        <pc:spChg chg="add mod">
          <ac:chgData name="Gabriel Speranza Pastorello" userId="S::10946365@polimi.it::71282b96-74f3-40b7-a9d2-cdce9f1ab7bd" providerId="AD" clId="Web-{C4B900A5-E099-D262-707B-43A1638A898F}" dt="2023-07-15T14:18:31.557" v="160" actId="1076"/>
          <ac:spMkLst>
            <pc:docMk/>
            <pc:sldMk cId="4152849454" sldId="272"/>
            <ac:spMk id="7" creationId="{491CAC37-DCD4-7168-33B9-573BAB9A6D0C}"/>
          </ac:spMkLst>
        </pc:spChg>
        <pc:spChg chg="mod">
          <ac:chgData name="Gabriel Speranza Pastorello" userId="S::10946365@polimi.it::71282b96-74f3-40b7-a9d2-cdce9f1ab7bd" providerId="AD" clId="Web-{C4B900A5-E099-D262-707B-43A1638A898F}" dt="2023-07-15T14:17:37.524" v="148" actId="1076"/>
          <ac:spMkLst>
            <pc:docMk/>
            <pc:sldMk cId="4152849454" sldId="272"/>
            <ac:spMk id="11" creationId="{D93B2245-F084-EF29-97DB-77A9BD3AA8A3}"/>
          </ac:spMkLst>
        </pc:spChg>
        <pc:spChg chg="mod">
          <ac:chgData name="Gabriel Speranza Pastorello" userId="S::10946365@polimi.it::71282b96-74f3-40b7-a9d2-cdce9f1ab7bd" providerId="AD" clId="Web-{C4B900A5-E099-D262-707B-43A1638A898F}" dt="2023-07-15T14:14:17.783" v="100" actId="20577"/>
          <ac:spMkLst>
            <pc:docMk/>
            <pc:sldMk cId="4152849454" sldId="272"/>
            <ac:spMk id="104" creationId="{00000000-0000-0000-0000-000000000000}"/>
          </ac:spMkLst>
        </pc:spChg>
        <pc:picChg chg="add del mod">
          <ac:chgData name="Gabriel Speranza Pastorello" userId="S::10946365@polimi.it::71282b96-74f3-40b7-a9d2-cdce9f1ab7bd" providerId="AD" clId="Web-{C4B900A5-E099-D262-707B-43A1638A898F}" dt="2023-07-15T14:14:41.206" v="109"/>
          <ac:picMkLst>
            <pc:docMk/>
            <pc:sldMk cId="4152849454" sldId="272"/>
            <ac:picMk id="2" creationId="{DE09BD67-1571-CF10-B978-01AF4D47ECA1}"/>
          </ac:picMkLst>
        </pc:picChg>
        <pc:picChg chg="del">
          <ac:chgData name="Gabriel Speranza Pastorello" userId="S::10946365@polimi.it::71282b96-74f3-40b7-a9d2-cdce9f1ab7bd" providerId="AD" clId="Web-{C4B900A5-E099-D262-707B-43A1638A898F}" dt="2023-07-15T14:13:26.797" v="88"/>
          <ac:picMkLst>
            <pc:docMk/>
            <pc:sldMk cId="4152849454" sldId="272"/>
            <ac:picMk id="3" creationId="{92DFD2C2-AC7F-B31C-92A4-B01F6DAF1176}"/>
          </ac:picMkLst>
        </pc:picChg>
        <pc:picChg chg="add mod">
          <ac:chgData name="Gabriel Speranza Pastorello" userId="S::10946365@polimi.it::71282b96-74f3-40b7-a9d2-cdce9f1ab7bd" providerId="AD" clId="Web-{C4B900A5-E099-D262-707B-43A1638A898F}" dt="2023-07-15T14:17:15.336" v="140" actId="1076"/>
          <ac:picMkLst>
            <pc:docMk/>
            <pc:sldMk cId="4152849454" sldId="272"/>
            <ac:picMk id="4" creationId="{48F5CC0D-69EC-773F-7B2E-5C6F27A9A9E6}"/>
          </ac:picMkLst>
        </pc:picChg>
        <pc:picChg chg="add mod">
          <ac:chgData name="Gabriel Speranza Pastorello" userId="S::10946365@polimi.it::71282b96-74f3-40b7-a9d2-cdce9f1ab7bd" providerId="AD" clId="Web-{C4B900A5-E099-D262-707B-43A1638A898F}" dt="2023-07-15T14:17:21.821" v="142" actId="14100"/>
          <ac:picMkLst>
            <pc:docMk/>
            <pc:sldMk cId="4152849454" sldId="272"/>
            <ac:picMk id="5" creationId="{9E6EFC0A-7526-208F-FA18-5A874BBF4BFC}"/>
          </ac:picMkLst>
        </pc:picChg>
        <pc:picChg chg="del">
          <ac:chgData name="Gabriel Speranza Pastorello" userId="S::10946365@polimi.it::71282b96-74f3-40b7-a9d2-cdce9f1ab7bd" providerId="AD" clId="Web-{C4B900A5-E099-D262-707B-43A1638A898F}" dt="2023-07-15T14:13:20.125" v="83"/>
          <ac:picMkLst>
            <pc:docMk/>
            <pc:sldMk cId="4152849454" sldId="272"/>
            <ac:picMk id="9" creationId="{D7D7BD08-EB45-4764-19C1-9E27B7168369}"/>
          </ac:picMkLst>
        </pc:picChg>
      </pc:sldChg>
    </pc:docChg>
  </pc:docChgLst>
  <pc:docChgLst>
    <pc:chgData name="Gabriel Speranza Pastorello" userId="S::10946365@polimi.it::71282b96-74f3-40b7-a9d2-cdce9f1ab7bd" providerId="AD" clId="Web-{58844E4F-CCC7-FA93-D4A2-3813115AA7E4}"/>
    <pc:docChg chg="delSld modSld">
      <pc:chgData name="Gabriel Speranza Pastorello" userId="S::10946365@polimi.it::71282b96-74f3-40b7-a9d2-cdce9f1ab7bd" providerId="AD" clId="Web-{58844E4F-CCC7-FA93-D4A2-3813115AA7E4}" dt="2023-07-15T10:27:07.612" v="923"/>
      <pc:docMkLst>
        <pc:docMk/>
      </pc:docMkLst>
      <pc:sldChg chg="addSp delSp modSp">
        <pc:chgData name="Gabriel Speranza Pastorello" userId="S::10946365@polimi.it::71282b96-74f3-40b7-a9d2-cdce9f1ab7bd" providerId="AD" clId="Web-{58844E4F-CCC7-FA93-D4A2-3813115AA7E4}" dt="2023-07-15T10:27:07.612" v="923"/>
        <pc:sldMkLst>
          <pc:docMk/>
          <pc:sldMk cId="0" sldId="257"/>
        </pc:sldMkLst>
        <pc:spChg chg="mod">
          <ac:chgData name="Gabriel Speranza Pastorello" userId="S::10946365@polimi.it::71282b96-74f3-40b7-a9d2-cdce9f1ab7bd" providerId="AD" clId="Web-{58844E4F-CCC7-FA93-D4A2-3813115AA7E4}" dt="2023-07-15T09:23:58.328" v="457" actId="1076"/>
          <ac:spMkLst>
            <pc:docMk/>
            <pc:sldMk cId="0" sldId="257"/>
            <ac:spMk id="73" creationId="{00000000-0000-0000-0000-000000000000}"/>
          </ac:spMkLst>
        </pc:spChg>
        <pc:spChg chg="mod">
          <ac:chgData name="Gabriel Speranza Pastorello" userId="S::10946365@polimi.it::71282b96-74f3-40b7-a9d2-cdce9f1ab7bd" providerId="AD" clId="Web-{58844E4F-CCC7-FA93-D4A2-3813115AA7E4}" dt="2023-07-15T09:24:27.157" v="466" actId="1076"/>
          <ac:spMkLst>
            <pc:docMk/>
            <pc:sldMk cId="0" sldId="257"/>
            <ac:spMk id="74" creationId="{00000000-0000-0000-0000-000000000000}"/>
          </ac:spMkLst>
        </pc:spChg>
        <pc:spChg chg="del mod">
          <ac:chgData name="Gabriel Speranza Pastorello" userId="S::10946365@polimi.it::71282b96-74f3-40b7-a9d2-cdce9f1ab7bd" providerId="AD" clId="Web-{58844E4F-CCC7-FA93-D4A2-3813115AA7E4}" dt="2023-07-15T09:23:53.156" v="456"/>
          <ac:spMkLst>
            <pc:docMk/>
            <pc:sldMk cId="0" sldId="257"/>
            <ac:spMk id="75" creationId="{00000000-0000-0000-0000-000000000000}"/>
          </ac:spMkLst>
        </pc:spChg>
        <pc:graphicFrameChg chg="add mod modGraphic">
          <ac:chgData name="Gabriel Speranza Pastorello" userId="S::10946365@polimi.it::71282b96-74f3-40b7-a9d2-cdce9f1ab7bd" providerId="AD" clId="Web-{58844E4F-CCC7-FA93-D4A2-3813115AA7E4}" dt="2023-07-15T10:26:37.361" v="900"/>
          <ac:graphicFrameMkLst>
            <pc:docMk/>
            <pc:sldMk cId="0" sldId="257"/>
            <ac:graphicFrameMk id="2" creationId="{37671CD0-30AE-3E38-7201-052A93A1F3A5}"/>
          </ac:graphicFrameMkLst>
        </pc:graphicFrameChg>
        <pc:graphicFrameChg chg="add mod modGraphic">
          <ac:chgData name="Gabriel Speranza Pastorello" userId="S::10946365@polimi.it::71282b96-74f3-40b7-a9d2-cdce9f1ab7bd" providerId="AD" clId="Web-{58844E4F-CCC7-FA93-D4A2-3813115AA7E4}" dt="2023-07-15T10:27:07.612" v="923"/>
          <ac:graphicFrameMkLst>
            <pc:docMk/>
            <pc:sldMk cId="0" sldId="257"/>
            <ac:graphicFrameMk id="3" creationId="{D4EDC80E-E11C-81CA-0239-800FC670BABE}"/>
          </ac:graphicFrameMkLst>
        </pc:graphicFrameChg>
        <pc:graphicFrameChg chg="add del">
          <ac:chgData name="Gabriel Speranza Pastorello" userId="S::10946365@polimi.it::71282b96-74f3-40b7-a9d2-cdce9f1ab7bd" providerId="AD" clId="Web-{58844E4F-CCC7-FA93-D4A2-3813115AA7E4}" dt="2023-07-15T09:16:21.812" v="254"/>
          <ac:graphicFrameMkLst>
            <pc:docMk/>
            <pc:sldMk cId="0" sldId="257"/>
            <ac:graphicFrameMk id="4" creationId="{76B31B01-783A-00A8-9870-F4FD9AD2C012}"/>
          </ac:graphicFrameMkLst>
        </pc:graphicFrameChg>
      </pc:sldChg>
      <pc:sldChg chg="addSp delSp modSp">
        <pc:chgData name="Gabriel Speranza Pastorello" userId="S::10946365@polimi.it::71282b96-74f3-40b7-a9d2-cdce9f1ab7bd" providerId="AD" clId="Web-{58844E4F-CCC7-FA93-D4A2-3813115AA7E4}" dt="2023-07-15T09:51:39.144" v="807"/>
        <pc:sldMkLst>
          <pc:docMk/>
          <pc:sldMk cId="0" sldId="258"/>
        </pc:sldMkLst>
        <pc:picChg chg="add del mod">
          <ac:chgData name="Gabriel Speranza Pastorello" userId="S::10946365@polimi.it::71282b96-74f3-40b7-a9d2-cdce9f1ab7bd" providerId="AD" clId="Web-{58844E4F-CCC7-FA93-D4A2-3813115AA7E4}" dt="2023-07-15T09:51:33.565" v="804"/>
          <ac:picMkLst>
            <pc:docMk/>
            <pc:sldMk cId="0" sldId="258"/>
            <ac:picMk id="2" creationId="{B486C22B-2B9C-C55A-79BE-B3F426EACFC7}"/>
          </ac:picMkLst>
        </pc:picChg>
        <pc:picChg chg="add del mod">
          <ac:chgData name="Gabriel Speranza Pastorello" userId="S::10946365@polimi.it::71282b96-74f3-40b7-a9d2-cdce9f1ab7bd" providerId="AD" clId="Web-{58844E4F-CCC7-FA93-D4A2-3813115AA7E4}" dt="2023-07-15T09:51:39.144" v="807"/>
          <ac:picMkLst>
            <pc:docMk/>
            <pc:sldMk cId="0" sldId="258"/>
            <ac:picMk id="3" creationId="{8340086D-E9C4-B5EE-83E1-773CC7549DA5}"/>
          </ac:picMkLst>
        </pc:picChg>
      </pc:sldChg>
      <pc:sldChg chg="modSp">
        <pc:chgData name="Gabriel Speranza Pastorello" userId="S::10946365@polimi.it::71282b96-74f3-40b7-a9d2-cdce9f1ab7bd" providerId="AD" clId="Web-{58844E4F-CCC7-FA93-D4A2-3813115AA7E4}" dt="2023-07-15T09:12:16.209" v="132" actId="1076"/>
        <pc:sldMkLst>
          <pc:docMk/>
          <pc:sldMk cId="0" sldId="259"/>
        </pc:sldMkLst>
        <pc:spChg chg="mod">
          <ac:chgData name="Gabriel Speranza Pastorello" userId="S::10946365@polimi.it::71282b96-74f3-40b7-a9d2-cdce9f1ab7bd" providerId="AD" clId="Web-{58844E4F-CCC7-FA93-D4A2-3813115AA7E4}" dt="2023-07-15T09:12:16.209" v="132" actId="1076"/>
          <ac:spMkLst>
            <pc:docMk/>
            <pc:sldMk cId="0" sldId="259"/>
            <ac:spMk id="96" creationId="{00000000-0000-0000-0000-000000000000}"/>
          </ac:spMkLst>
        </pc:spChg>
      </pc:sldChg>
      <pc:sldChg chg="addSp delSp modSp mod modShow">
        <pc:chgData name="Gabriel Speranza Pastorello" userId="S::10946365@polimi.it::71282b96-74f3-40b7-a9d2-cdce9f1ab7bd" providerId="AD" clId="Web-{58844E4F-CCC7-FA93-D4A2-3813115AA7E4}" dt="2023-07-15T10:11:29.001" v="886" actId="20577"/>
        <pc:sldMkLst>
          <pc:docMk/>
          <pc:sldMk cId="0" sldId="260"/>
        </pc:sldMkLst>
        <pc:spChg chg="add del mod">
          <ac:chgData name="Gabriel Speranza Pastorello" userId="S::10946365@polimi.it::71282b96-74f3-40b7-a9d2-cdce9f1ab7bd" providerId="AD" clId="Web-{58844E4F-CCC7-FA93-D4A2-3813115AA7E4}" dt="2023-07-15T09:29:34.051" v="509"/>
          <ac:spMkLst>
            <pc:docMk/>
            <pc:sldMk cId="0" sldId="260"/>
            <ac:spMk id="2" creationId="{4AA6E932-2F8A-5B7D-8C32-C46ACC1E3AE8}"/>
          </ac:spMkLst>
        </pc:spChg>
        <pc:spChg chg="add mod">
          <ac:chgData name="Gabriel Speranza Pastorello" userId="S::10946365@polimi.it::71282b96-74f3-40b7-a9d2-cdce9f1ab7bd" providerId="AD" clId="Web-{58844E4F-CCC7-FA93-D4A2-3813115AA7E4}" dt="2023-07-15T09:53:43.711" v="844" actId="1076"/>
          <ac:spMkLst>
            <pc:docMk/>
            <pc:sldMk cId="0" sldId="260"/>
            <ac:spMk id="11" creationId="{D93B2245-F084-EF29-97DB-77A9BD3AA8A3}"/>
          </ac:spMkLst>
        </pc:spChg>
        <pc:spChg chg="mod">
          <ac:chgData name="Gabriel Speranza Pastorello" userId="S::10946365@polimi.it::71282b96-74f3-40b7-a9d2-cdce9f1ab7bd" providerId="AD" clId="Web-{58844E4F-CCC7-FA93-D4A2-3813115AA7E4}" dt="2023-07-15T10:11:29.001" v="886" actId="20577"/>
          <ac:spMkLst>
            <pc:docMk/>
            <pc:sldMk cId="0" sldId="260"/>
            <ac:spMk id="104" creationId="{00000000-0000-0000-0000-000000000000}"/>
          </ac:spMkLst>
        </pc:spChg>
        <pc:graphicFrameChg chg="add del mod">
          <ac:chgData name="Gabriel Speranza Pastorello" userId="S::10946365@polimi.it::71282b96-74f3-40b7-a9d2-cdce9f1ab7bd" providerId="AD" clId="Web-{58844E4F-CCC7-FA93-D4A2-3813115AA7E4}" dt="2023-07-15T09:43:47.681" v="630"/>
          <ac:graphicFrameMkLst>
            <pc:docMk/>
            <pc:sldMk cId="0" sldId="260"/>
            <ac:graphicFrameMk id="6" creationId="{1F5F4591-9F40-192F-4CDC-D16BEE8A2D03}"/>
          </ac:graphicFrameMkLst>
        </pc:graphicFrameChg>
        <pc:graphicFrameChg chg="add del mod modGraphic">
          <ac:chgData name="Gabriel Speranza Pastorello" userId="S::10946365@polimi.it::71282b96-74f3-40b7-a9d2-cdce9f1ab7bd" providerId="AD" clId="Web-{58844E4F-CCC7-FA93-D4A2-3813115AA7E4}" dt="2023-07-15T09:44:00.650" v="638"/>
          <ac:graphicFrameMkLst>
            <pc:docMk/>
            <pc:sldMk cId="0" sldId="260"/>
            <ac:graphicFrameMk id="8" creationId="{B7C802CF-E816-A8BA-797D-5112E8F325FA}"/>
          </ac:graphicFrameMkLst>
        </pc:graphicFrameChg>
        <pc:picChg chg="add mod">
          <ac:chgData name="Gabriel Speranza Pastorello" userId="S::10946365@polimi.it::71282b96-74f3-40b7-a9d2-cdce9f1ab7bd" providerId="AD" clId="Web-{58844E4F-CCC7-FA93-D4A2-3813115AA7E4}" dt="2023-07-15T09:34:19.154" v="542" actId="1076"/>
          <ac:picMkLst>
            <pc:docMk/>
            <pc:sldMk cId="0" sldId="260"/>
            <ac:picMk id="3" creationId="{92DFD2C2-AC7F-B31C-92A4-B01F6DAF1176}"/>
          </ac:picMkLst>
        </pc:picChg>
        <pc:picChg chg="add mod">
          <ac:chgData name="Gabriel Speranza Pastorello" userId="S::10946365@polimi.it::71282b96-74f3-40b7-a9d2-cdce9f1ab7bd" providerId="AD" clId="Web-{58844E4F-CCC7-FA93-D4A2-3813115AA7E4}" dt="2023-07-15T09:52:52.271" v="828" actId="1076"/>
          <ac:picMkLst>
            <pc:docMk/>
            <pc:sldMk cId="0" sldId="260"/>
            <ac:picMk id="4" creationId="{65FA7303-571B-C8E9-E04A-4D995EF34E0F}"/>
          </ac:picMkLst>
        </pc:picChg>
        <pc:picChg chg="add mod">
          <ac:chgData name="Gabriel Speranza Pastorello" userId="S::10946365@polimi.it::71282b96-74f3-40b7-a9d2-cdce9f1ab7bd" providerId="AD" clId="Web-{58844E4F-CCC7-FA93-D4A2-3813115AA7E4}" dt="2023-07-15T09:53:45.601" v="845" actId="1076"/>
          <ac:picMkLst>
            <pc:docMk/>
            <pc:sldMk cId="0" sldId="260"/>
            <ac:picMk id="9" creationId="{D7D7BD08-EB45-4764-19C1-9E27B7168369}"/>
          </ac:picMkLst>
        </pc:picChg>
      </pc:sldChg>
      <pc:sldChg chg="modSp">
        <pc:chgData name="Gabriel Speranza Pastorello" userId="S::10946365@polimi.it::71282b96-74f3-40b7-a9d2-cdce9f1ab7bd" providerId="AD" clId="Web-{58844E4F-CCC7-FA93-D4A2-3813115AA7E4}" dt="2023-07-15T10:26:08.063" v="896" actId="20577"/>
        <pc:sldMkLst>
          <pc:docMk/>
          <pc:sldMk cId="0" sldId="261"/>
        </pc:sldMkLst>
        <pc:spChg chg="mod">
          <ac:chgData name="Gabriel Speranza Pastorello" userId="S::10946365@polimi.it::71282b96-74f3-40b7-a9d2-cdce9f1ab7bd" providerId="AD" clId="Web-{58844E4F-CCC7-FA93-D4A2-3813115AA7E4}" dt="2023-07-15T10:26:08.063" v="896" actId="20577"/>
          <ac:spMkLst>
            <pc:docMk/>
            <pc:sldMk cId="0" sldId="261"/>
            <ac:spMk id="113" creationId="{00000000-0000-0000-0000-000000000000}"/>
          </ac:spMkLst>
        </pc:spChg>
      </pc:sldChg>
      <pc:sldChg chg="modSp del">
        <pc:chgData name="Gabriel Speranza Pastorello" userId="S::10946365@polimi.it::71282b96-74f3-40b7-a9d2-cdce9f1ab7bd" providerId="AD" clId="Web-{58844E4F-CCC7-FA93-D4A2-3813115AA7E4}" dt="2023-07-15T09:27:22.585" v="500"/>
        <pc:sldMkLst>
          <pc:docMk/>
          <pc:sldMk cId="0" sldId="263"/>
        </pc:sldMkLst>
        <pc:spChg chg="mod">
          <ac:chgData name="Gabriel Speranza Pastorello" userId="S::10946365@polimi.it::71282b96-74f3-40b7-a9d2-cdce9f1ab7bd" providerId="AD" clId="Web-{58844E4F-CCC7-FA93-D4A2-3813115AA7E4}" dt="2023-07-15T09:06:47.306" v="0" actId="20577"/>
          <ac:spMkLst>
            <pc:docMk/>
            <pc:sldMk cId="0" sldId="263"/>
            <ac:spMk id="129" creationId="{00000000-0000-0000-0000-000000000000}"/>
          </ac:spMkLst>
        </pc:spChg>
      </pc:sldChg>
    </pc:docChg>
  </pc:docChgLst>
  <pc:docChgLst>
    <pc:chgData name="Felipe Azank Dos Santos" userId="S::10919711@polimi.it::a2cc0ce6-9f3d-48bc-b2a6-cd3b5ca21e62" providerId="AD" clId="Web-{A294046D-9A4B-25EF-97F9-5F76F7FF4374}"/>
    <pc:docChg chg="modSld sldOrd">
      <pc:chgData name="Felipe Azank Dos Santos" userId="S::10919711@polimi.it::a2cc0ce6-9f3d-48bc-b2a6-cd3b5ca21e62" providerId="AD" clId="Web-{A294046D-9A4B-25EF-97F9-5F76F7FF4374}" dt="2023-07-16T13:53:56.614" v="174" actId="20577"/>
      <pc:docMkLst>
        <pc:docMk/>
      </pc:docMkLst>
      <pc:sldChg chg="modSp">
        <pc:chgData name="Felipe Azank Dos Santos" userId="S::10919711@polimi.it::a2cc0ce6-9f3d-48bc-b2a6-cd3b5ca21e62" providerId="AD" clId="Web-{A294046D-9A4B-25EF-97F9-5F76F7FF4374}" dt="2023-07-16T13:23:01.516" v="102" actId="20577"/>
        <pc:sldMkLst>
          <pc:docMk/>
          <pc:sldMk cId="0" sldId="264"/>
        </pc:sldMkLst>
        <pc:spChg chg="mod">
          <ac:chgData name="Felipe Azank Dos Santos" userId="S::10919711@polimi.it::a2cc0ce6-9f3d-48bc-b2a6-cd3b5ca21e62" providerId="AD" clId="Web-{A294046D-9A4B-25EF-97F9-5F76F7FF4374}" dt="2023-07-16T13:23:01.516" v="102" actId="20577"/>
          <ac:spMkLst>
            <pc:docMk/>
            <pc:sldMk cId="0" sldId="264"/>
            <ac:spMk id="137" creationId="{00000000-0000-0000-0000-000000000000}"/>
          </ac:spMkLst>
        </pc:spChg>
      </pc:sldChg>
      <pc:sldChg chg="ord">
        <pc:chgData name="Felipe Azank Dos Santos" userId="S::10919711@polimi.it::a2cc0ce6-9f3d-48bc-b2a6-cd3b5ca21e62" providerId="AD" clId="Web-{A294046D-9A4B-25EF-97F9-5F76F7FF4374}" dt="2023-07-16T13:23:06.344" v="103"/>
        <pc:sldMkLst>
          <pc:docMk/>
          <pc:sldMk cId="2596584320" sldId="270"/>
        </pc:sldMkLst>
      </pc:sldChg>
      <pc:sldChg chg="modSp">
        <pc:chgData name="Felipe Azank Dos Santos" userId="S::10919711@polimi.it::a2cc0ce6-9f3d-48bc-b2a6-cd3b5ca21e62" providerId="AD" clId="Web-{A294046D-9A4B-25EF-97F9-5F76F7FF4374}" dt="2023-07-16T13:52:14.064" v="145" actId="20577"/>
        <pc:sldMkLst>
          <pc:docMk/>
          <pc:sldMk cId="1490718528" sldId="273"/>
        </pc:sldMkLst>
        <pc:spChg chg="mod">
          <ac:chgData name="Felipe Azank Dos Santos" userId="S::10919711@polimi.it::a2cc0ce6-9f3d-48bc-b2a6-cd3b5ca21e62" providerId="AD" clId="Web-{A294046D-9A4B-25EF-97F9-5F76F7FF4374}" dt="2023-07-16T13:52:14.064" v="145" actId="20577"/>
          <ac:spMkLst>
            <pc:docMk/>
            <pc:sldMk cId="1490718528" sldId="273"/>
            <ac:spMk id="96" creationId="{00000000-0000-0000-0000-000000000000}"/>
          </ac:spMkLst>
        </pc:spChg>
      </pc:sldChg>
      <pc:sldChg chg="modSp">
        <pc:chgData name="Felipe Azank Dos Santos" userId="S::10919711@polimi.it::a2cc0ce6-9f3d-48bc-b2a6-cd3b5ca21e62" providerId="AD" clId="Web-{A294046D-9A4B-25EF-97F9-5F76F7FF4374}" dt="2023-07-16T13:53:56.614" v="174" actId="20577"/>
        <pc:sldMkLst>
          <pc:docMk/>
          <pc:sldMk cId="3399862377" sldId="275"/>
        </pc:sldMkLst>
        <pc:spChg chg="mod">
          <ac:chgData name="Felipe Azank Dos Santos" userId="S::10919711@polimi.it::a2cc0ce6-9f3d-48bc-b2a6-cd3b5ca21e62" providerId="AD" clId="Web-{A294046D-9A4B-25EF-97F9-5F76F7FF4374}" dt="2023-07-16T13:53:56.614" v="174" actId="20577"/>
          <ac:spMkLst>
            <pc:docMk/>
            <pc:sldMk cId="3399862377" sldId="275"/>
            <ac:spMk id="123" creationId="{00000000-0000-0000-0000-000000000000}"/>
          </ac:spMkLst>
        </pc:spChg>
      </pc:sldChg>
    </pc:docChg>
  </pc:docChgLst>
  <pc:docChgLst>
    <pc:chgData name="Gabriel Speranza Pastorello" userId="S::10946365@polimi.it::71282b96-74f3-40b7-a9d2-cdce9f1ab7bd" providerId="AD" clId="Web-{402C5DF6-5160-A894-E4D1-EEA2A0B30799}"/>
    <pc:docChg chg="modSld sldOrd">
      <pc:chgData name="Gabriel Speranza Pastorello" userId="S::10946365@polimi.it::71282b96-74f3-40b7-a9d2-cdce9f1ab7bd" providerId="AD" clId="Web-{402C5DF6-5160-A894-E4D1-EEA2A0B30799}" dt="2023-07-16T09:18:13.653" v="77" actId="1076"/>
      <pc:docMkLst>
        <pc:docMk/>
      </pc:docMkLst>
      <pc:sldChg chg="modSp">
        <pc:chgData name="Gabriel Speranza Pastorello" userId="S::10946365@polimi.it::71282b96-74f3-40b7-a9d2-cdce9f1ab7bd" providerId="AD" clId="Web-{402C5DF6-5160-A894-E4D1-EEA2A0B30799}" dt="2023-07-16T09:18:13.653" v="77" actId="1076"/>
        <pc:sldMkLst>
          <pc:docMk/>
          <pc:sldMk cId="0" sldId="257"/>
        </pc:sldMkLst>
        <pc:spChg chg="mod">
          <ac:chgData name="Gabriel Speranza Pastorello" userId="S::10946365@polimi.it::71282b96-74f3-40b7-a9d2-cdce9f1ab7bd" providerId="AD" clId="Web-{402C5DF6-5160-A894-E4D1-EEA2A0B30799}" dt="2023-07-16T09:18:13.653" v="77" actId="1076"/>
          <ac:spMkLst>
            <pc:docMk/>
            <pc:sldMk cId="0" sldId="257"/>
            <ac:spMk id="73" creationId="{00000000-0000-0000-0000-000000000000}"/>
          </ac:spMkLst>
        </pc:spChg>
      </pc:sldChg>
      <pc:sldChg chg="ord">
        <pc:chgData name="Gabriel Speranza Pastorello" userId="S::10946365@polimi.it::71282b96-74f3-40b7-a9d2-cdce9f1ab7bd" providerId="AD" clId="Web-{402C5DF6-5160-A894-E4D1-EEA2A0B30799}" dt="2023-07-16T09:06:55.206" v="0"/>
        <pc:sldMkLst>
          <pc:docMk/>
          <pc:sldMk cId="0" sldId="259"/>
        </pc:sldMkLst>
      </pc:sldChg>
      <pc:sldChg chg="addSp delSp modSp">
        <pc:chgData name="Gabriel Speranza Pastorello" userId="S::10946365@polimi.it::71282b96-74f3-40b7-a9d2-cdce9f1ab7bd" providerId="AD" clId="Web-{402C5DF6-5160-A894-E4D1-EEA2A0B30799}" dt="2023-07-16T09:14:52.896" v="33" actId="20577"/>
        <pc:sldMkLst>
          <pc:docMk/>
          <pc:sldMk cId="0" sldId="261"/>
        </pc:sldMkLst>
        <pc:spChg chg="add del mod">
          <ac:chgData name="Gabriel Speranza Pastorello" userId="S::10946365@polimi.it::71282b96-74f3-40b7-a9d2-cdce9f1ab7bd" providerId="AD" clId="Web-{402C5DF6-5160-A894-E4D1-EEA2A0B30799}" dt="2023-07-16T09:14:52.896" v="33" actId="20577"/>
          <ac:spMkLst>
            <pc:docMk/>
            <pc:sldMk cId="0" sldId="261"/>
            <ac:spMk id="114" creationId="{00000000-0000-0000-0000-000000000000}"/>
          </ac:spMkLst>
        </pc:spChg>
      </pc:sldChg>
      <pc:sldChg chg="addSp delSp modSp">
        <pc:chgData name="Gabriel Speranza Pastorello" userId="S::10946365@polimi.it::71282b96-74f3-40b7-a9d2-cdce9f1ab7bd" providerId="AD" clId="Web-{402C5DF6-5160-A894-E4D1-EEA2A0B30799}" dt="2023-07-16T09:15:09.740" v="39" actId="20577"/>
        <pc:sldMkLst>
          <pc:docMk/>
          <pc:sldMk cId="0" sldId="262"/>
        </pc:sldMkLst>
        <pc:spChg chg="add del mod">
          <ac:chgData name="Gabriel Speranza Pastorello" userId="S::10946365@polimi.it::71282b96-74f3-40b7-a9d2-cdce9f1ab7bd" providerId="AD" clId="Web-{402C5DF6-5160-A894-E4D1-EEA2A0B30799}" dt="2023-07-16T09:15:09.740" v="39" actId="20577"/>
          <ac:spMkLst>
            <pc:docMk/>
            <pc:sldMk cId="0" sldId="262"/>
            <ac:spMk id="124" creationId="{00000000-0000-0000-0000-000000000000}"/>
          </ac:spMkLst>
        </pc:spChg>
      </pc:sldChg>
      <pc:sldChg chg="modSp">
        <pc:chgData name="Gabriel Speranza Pastorello" userId="S::10946365@polimi.it::71282b96-74f3-40b7-a9d2-cdce9f1ab7bd" providerId="AD" clId="Web-{402C5DF6-5160-A894-E4D1-EEA2A0B30799}" dt="2023-07-16T09:12:52.048" v="24" actId="20577"/>
        <pc:sldMkLst>
          <pc:docMk/>
          <pc:sldMk cId="0" sldId="264"/>
        </pc:sldMkLst>
        <pc:spChg chg="mod">
          <ac:chgData name="Gabriel Speranza Pastorello" userId="S::10946365@polimi.it::71282b96-74f3-40b7-a9d2-cdce9f1ab7bd" providerId="AD" clId="Web-{402C5DF6-5160-A894-E4D1-EEA2A0B30799}" dt="2023-07-16T09:12:52.048" v="24" actId="20577"/>
          <ac:spMkLst>
            <pc:docMk/>
            <pc:sldMk cId="0" sldId="264"/>
            <ac:spMk id="137" creationId="{00000000-0000-0000-0000-000000000000}"/>
          </ac:spMkLst>
        </pc:spChg>
      </pc:sldChg>
      <pc:sldChg chg="modSp">
        <pc:chgData name="Gabriel Speranza Pastorello" userId="S::10946365@polimi.it::71282b96-74f3-40b7-a9d2-cdce9f1ab7bd" providerId="AD" clId="Web-{402C5DF6-5160-A894-E4D1-EEA2A0B30799}" dt="2023-07-16T09:15:15.944" v="41" actId="20577"/>
        <pc:sldMkLst>
          <pc:docMk/>
          <pc:sldMk cId="3766155986" sldId="266"/>
        </pc:sldMkLst>
        <pc:spChg chg="mod">
          <ac:chgData name="Gabriel Speranza Pastorello" userId="S::10946365@polimi.it::71282b96-74f3-40b7-a9d2-cdce9f1ab7bd" providerId="AD" clId="Web-{402C5DF6-5160-A894-E4D1-EEA2A0B30799}" dt="2023-07-16T09:15:15.944" v="41" actId="20577"/>
          <ac:spMkLst>
            <pc:docMk/>
            <pc:sldMk cId="3766155986" sldId="266"/>
            <ac:spMk id="124" creationId="{00000000-0000-0000-0000-000000000000}"/>
          </ac:spMkLst>
        </pc:spChg>
      </pc:sldChg>
      <pc:sldChg chg="modSp">
        <pc:chgData name="Gabriel Speranza Pastorello" userId="S::10946365@polimi.it::71282b96-74f3-40b7-a9d2-cdce9f1ab7bd" providerId="AD" clId="Web-{402C5DF6-5160-A894-E4D1-EEA2A0B30799}" dt="2023-07-16T09:15:30.804" v="45" actId="14100"/>
        <pc:sldMkLst>
          <pc:docMk/>
          <pc:sldMk cId="1844534041" sldId="267"/>
        </pc:sldMkLst>
        <pc:spChg chg="mod">
          <ac:chgData name="Gabriel Speranza Pastorello" userId="S::10946365@polimi.it::71282b96-74f3-40b7-a9d2-cdce9f1ab7bd" providerId="AD" clId="Web-{402C5DF6-5160-A894-E4D1-EEA2A0B30799}" dt="2023-07-16T09:15:30.804" v="45" actId="14100"/>
          <ac:spMkLst>
            <pc:docMk/>
            <pc:sldMk cId="1844534041" sldId="267"/>
            <ac:spMk id="124" creationId="{00000000-0000-0000-0000-000000000000}"/>
          </ac:spMkLst>
        </pc:spChg>
      </pc:sldChg>
      <pc:sldChg chg="addSp delSp modSp">
        <pc:chgData name="Gabriel Speranza Pastorello" userId="S::10946365@polimi.it::71282b96-74f3-40b7-a9d2-cdce9f1ab7bd" providerId="AD" clId="Web-{402C5DF6-5160-A894-E4D1-EEA2A0B30799}" dt="2023-07-16T09:16:46.510" v="58" actId="20577"/>
        <pc:sldMkLst>
          <pc:docMk/>
          <pc:sldMk cId="2316561782" sldId="269"/>
        </pc:sldMkLst>
        <pc:spChg chg="add mod">
          <ac:chgData name="Gabriel Speranza Pastorello" userId="S::10946365@polimi.it::71282b96-74f3-40b7-a9d2-cdce9f1ab7bd" providerId="AD" clId="Web-{402C5DF6-5160-A894-E4D1-EEA2A0B30799}" dt="2023-07-16T09:16:46.510" v="58" actId="20577"/>
          <ac:spMkLst>
            <pc:docMk/>
            <pc:sldMk cId="2316561782" sldId="269"/>
            <ac:spMk id="3" creationId="{92CD5662-32BD-ABB4-6D23-4F166431474B}"/>
          </ac:spMkLst>
        </pc:spChg>
        <pc:spChg chg="del mod">
          <ac:chgData name="Gabriel Speranza Pastorello" userId="S::10946365@polimi.it::71282b96-74f3-40b7-a9d2-cdce9f1ab7bd" providerId="AD" clId="Web-{402C5DF6-5160-A894-E4D1-EEA2A0B30799}" dt="2023-07-16T09:16:42.978" v="56"/>
          <ac:spMkLst>
            <pc:docMk/>
            <pc:sldMk cId="2316561782" sldId="269"/>
            <ac:spMk id="124" creationId="{00000000-0000-0000-0000-000000000000}"/>
          </ac:spMkLst>
        </pc:spChg>
      </pc:sldChg>
      <pc:sldChg chg="addSp delSp modSp">
        <pc:chgData name="Gabriel Speranza Pastorello" userId="S::10946365@polimi.it::71282b96-74f3-40b7-a9d2-cdce9f1ab7bd" providerId="AD" clId="Web-{402C5DF6-5160-A894-E4D1-EEA2A0B30799}" dt="2023-07-16T09:17:02.416" v="63" actId="20577"/>
        <pc:sldMkLst>
          <pc:docMk/>
          <pc:sldMk cId="2596584320" sldId="270"/>
        </pc:sldMkLst>
        <pc:spChg chg="add del mod">
          <ac:chgData name="Gabriel Speranza Pastorello" userId="S::10946365@polimi.it::71282b96-74f3-40b7-a9d2-cdce9f1ab7bd" providerId="AD" clId="Web-{402C5DF6-5160-A894-E4D1-EEA2A0B30799}" dt="2023-07-16T09:17:02.416" v="63" actId="20577"/>
          <ac:spMkLst>
            <pc:docMk/>
            <pc:sldMk cId="2596584320" sldId="270"/>
            <ac:spMk id="3" creationId="{6B71D66A-C68E-31B0-0788-70823FAED8CC}"/>
          </ac:spMkLst>
        </pc:spChg>
        <pc:spChg chg="del mod">
          <ac:chgData name="Gabriel Speranza Pastorello" userId="S::10946365@polimi.it::71282b96-74f3-40b7-a9d2-cdce9f1ab7bd" providerId="AD" clId="Web-{402C5DF6-5160-A894-E4D1-EEA2A0B30799}" dt="2023-07-16T09:16:49.557" v="59"/>
          <ac:spMkLst>
            <pc:docMk/>
            <pc:sldMk cId="2596584320" sldId="270"/>
            <ac:spMk id="124" creationId="{00000000-0000-0000-0000-000000000000}"/>
          </ac:spMkLst>
        </pc:spChg>
      </pc:sldChg>
      <pc:sldChg chg="addSp delSp modSp">
        <pc:chgData name="Gabriel Speranza Pastorello" userId="S::10946365@polimi.it::71282b96-74f3-40b7-a9d2-cdce9f1ab7bd" providerId="AD" clId="Web-{402C5DF6-5160-A894-E4D1-EEA2A0B30799}" dt="2023-07-16T09:17:10.151" v="66" actId="20577"/>
        <pc:sldMkLst>
          <pc:docMk/>
          <pc:sldMk cId="2762835060" sldId="271"/>
        </pc:sldMkLst>
        <pc:spChg chg="add mod">
          <ac:chgData name="Gabriel Speranza Pastorello" userId="S::10946365@polimi.it::71282b96-74f3-40b7-a9d2-cdce9f1ab7bd" providerId="AD" clId="Web-{402C5DF6-5160-A894-E4D1-EEA2A0B30799}" dt="2023-07-16T09:17:10.151" v="66" actId="20577"/>
          <ac:spMkLst>
            <pc:docMk/>
            <pc:sldMk cId="2762835060" sldId="271"/>
            <ac:spMk id="5" creationId="{50BC1DF7-6285-D48C-E72F-A3AFA1C5E5CE}"/>
          </ac:spMkLst>
        </pc:spChg>
        <pc:spChg chg="del">
          <ac:chgData name="Gabriel Speranza Pastorello" userId="S::10946365@polimi.it::71282b96-74f3-40b7-a9d2-cdce9f1ab7bd" providerId="AD" clId="Web-{402C5DF6-5160-A894-E4D1-EEA2A0B30799}" dt="2023-07-16T09:17:06.167" v="64"/>
          <ac:spMkLst>
            <pc:docMk/>
            <pc:sldMk cId="2762835060" sldId="271"/>
            <ac:spMk id="124" creationId="{00000000-0000-0000-0000-000000000000}"/>
          </ac:spMkLst>
        </pc:spChg>
      </pc:sldChg>
      <pc:sldChg chg="modSp">
        <pc:chgData name="Gabriel Speranza Pastorello" userId="S::10946365@polimi.it::71282b96-74f3-40b7-a9d2-cdce9f1ab7bd" providerId="AD" clId="Web-{402C5DF6-5160-A894-E4D1-EEA2A0B30799}" dt="2023-07-16T09:14:40.489" v="29" actId="20577"/>
        <pc:sldMkLst>
          <pc:docMk/>
          <pc:sldMk cId="4152849454" sldId="272"/>
        </pc:sldMkLst>
        <pc:spChg chg="mod">
          <ac:chgData name="Gabriel Speranza Pastorello" userId="S::10946365@polimi.it::71282b96-74f3-40b7-a9d2-cdce9f1ab7bd" providerId="AD" clId="Web-{402C5DF6-5160-A894-E4D1-EEA2A0B30799}" dt="2023-07-16T09:14:40.489" v="29" actId="20577"/>
          <ac:spMkLst>
            <pc:docMk/>
            <pc:sldMk cId="4152849454" sldId="272"/>
            <ac:spMk id="105" creationId="{00000000-0000-0000-0000-000000000000}"/>
          </ac:spMkLst>
        </pc:spChg>
      </pc:sldChg>
      <pc:sldChg chg="addSp delSp modSp">
        <pc:chgData name="Gabriel Speranza Pastorello" userId="S::10946365@polimi.it::71282b96-74f3-40b7-a9d2-cdce9f1ab7bd" providerId="AD" clId="Web-{402C5DF6-5160-A894-E4D1-EEA2A0B30799}" dt="2023-07-16T09:17:31.292" v="73" actId="20577"/>
        <pc:sldMkLst>
          <pc:docMk/>
          <pc:sldMk cId="3778225361" sldId="274"/>
        </pc:sldMkLst>
        <pc:spChg chg="add del mod">
          <ac:chgData name="Gabriel Speranza Pastorello" userId="S::10946365@polimi.it::71282b96-74f3-40b7-a9d2-cdce9f1ab7bd" providerId="AD" clId="Web-{402C5DF6-5160-A894-E4D1-EEA2A0B30799}" dt="2023-07-16T09:17:31.292" v="73" actId="20577"/>
          <ac:spMkLst>
            <pc:docMk/>
            <pc:sldMk cId="3778225361" sldId="274"/>
            <ac:spMk id="5" creationId="{9BF2124F-5777-984F-3A88-808877A10617}"/>
          </ac:spMkLst>
        </pc:spChg>
        <pc:spChg chg="del">
          <ac:chgData name="Gabriel Speranza Pastorello" userId="S::10946365@polimi.it::71282b96-74f3-40b7-a9d2-cdce9f1ab7bd" providerId="AD" clId="Web-{402C5DF6-5160-A894-E4D1-EEA2A0B30799}" dt="2023-07-16T09:17:19.605" v="67"/>
          <ac:spMkLst>
            <pc:docMk/>
            <pc:sldMk cId="3778225361" sldId="274"/>
            <ac:spMk id="124" creationId="{00000000-0000-0000-0000-000000000000}"/>
          </ac:spMkLst>
        </pc:spChg>
      </pc:sldChg>
      <pc:sldChg chg="addSp delSp modSp">
        <pc:chgData name="Gabriel Speranza Pastorello" userId="S::10946365@polimi.it::71282b96-74f3-40b7-a9d2-cdce9f1ab7bd" providerId="AD" clId="Web-{402C5DF6-5160-A894-E4D1-EEA2A0B30799}" dt="2023-07-16T09:17:38.840" v="76" actId="20577"/>
        <pc:sldMkLst>
          <pc:docMk/>
          <pc:sldMk cId="3399862377" sldId="275"/>
        </pc:sldMkLst>
        <pc:spChg chg="add mod">
          <ac:chgData name="Gabriel Speranza Pastorello" userId="S::10946365@polimi.it::71282b96-74f3-40b7-a9d2-cdce9f1ab7bd" providerId="AD" clId="Web-{402C5DF6-5160-A894-E4D1-EEA2A0B30799}" dt="2023-07-16T09:17:38.840" v="76" actId="20577"/>
          <ac:spMkLst>
            <pc:docMk/>
            <pc:sldMk cId="3399862377" sldId="275"/>
            <ac:spMk id="3" creationId="{F5C6557B-CB3D-DE56-DA4F-9BA648A1B48F}"/>
          </ac:spMkLst>
        </pc:spChg>
        <pc:spChg chg="mod">
          <ac:chgData name="Gabriel Speranza Pastorello" userId="S::10946365@polimi.it::71282b96-74f3-40b7-a9d2-cdce9f1ab7bd" providerId="AD" clId="Web-{402C5DF6-5160-A894-E4D1-EEA2A0B30799}" dt="2023-07-16T09:14:03.847" v="25" actId="1076"/>
          <ac:spMkLst>
            <pc:docMk/>
            <pc:sldMk cId="3399862377" sldId="275"/>
            <ac:spMk id="123" creationId="{00000000-0000-0000-0000-000000000000}"/>
          </ac:spMkLst>
        </pc:spChg>
        <pc:spChg chg="del">
          <ac:chgData name="Gabriel Speranza Pastorello" userId="S::10946365@polimi.it::71282b96-74f3-40b7-a9d2-cdce9f1ab7bd" providerId="AD" clId="Web-{402C5DF6-5160-A894-E4D1-EEA2A0B30799}" dt="2023-07-16T09:17:34.683" v="74"/>
          <ac:spMkLst>
            <pc:docMk/>
            <pc:sldMk cId="3399862377" sldId="275"/>
            <ac:spMk id="124" creationId="{00000000-0000-0000-0000-000000000000}"/>
          </ac:spMkLst>
        </pc:spChg>
      </pc:sldChg>
    </pc:docChg>
  </pc:docChgLst>
  <pc:docChgLst>
    <pc:chgData name="Gabriel Speranza Pastorello" userId="S::10946365@polimi.it::71282b96-74f3-40b7-a9d2-cdce9f1ab7bd" providerId="AD" clId="Web-{D71E5363-6465-7F29-F4DE-08E13343B56F}"/>
    <pc:docChg chg="modSld">
      <pc:chgData name="Gabriel Speranza Pastorello" userId="S::10946365@polimi.it::71282b96-74f3-40b7-a9d2-cdce9f1ab7bd" providerId="AD" clId="Web-{D71E5363-6465-7F29-F4DE-08E13343B56F}" dt="2023-07-13T17:13:37.670" v="12" actId="20577"/>
      <pc:docMkLst>
        <pc:docMk/>
      </pc:docMkLst>
      <pc:sldChg chg="modSp">
        <pc:chgData name="Gabriel Speranza Pastorello" userId="S::10946365@polimi.it::71282b96-74f3-40b7-a9d2-cdce9f1ab7bd" providerId="AD" clId="Web-{D71E5363-6465-7F29-F4DE-08E13343B56F}" dt="2023-07-13T17:13:03.231" v="1" actId="20577"/>
        <pc:sldMkLst>
          <pc:docMk/>
          <pc:sldMk cId="0" sldId="260"/>
        </pc:sldMkLst>
        <pc:spChg chg="mod">
          <ac:chgData name="Gabriel Speranza Pastorello" userId="S::10946365@polimi.it::71282b96-74f3-40b7-a9d2-cdce9f1ab7bd" providerId="AD" clId="Web-{D71E5363-6465-7F29-F4DE-08E13343B56F}" dt="2023-07-13T17:13:03.231" v="1" actId="20577"/>
          <ac:spMkLst>
            <pc:docMk/>
            <pc:sldMk cId="0" sldId="260"/>
            <ac:spMk id="105" creationId="{00000000-0000-0000-0000-000000000000}"/>
          </ac:spMkLst>
        </pc:spChg>
      </pc:sldChg>
      <pc:sldChg chg="modSp">
        <pc:chgData name="Gabriel Speranza Pastorello" userId="S::10946365@polimi.it::71282b96-74f3-40b7-a9d2-cdce9f1ab7bd" providerId="AD" clId="Web-{D71E5363-6465-7F29-F4DE-08E13343B56F}" dt="2023-07-13T17:13:23.654" v="6" actId="20577"/>
        <pc:sldMkLst>
          <pc:docMk/>
          <pc:sldMk cId="0" sldId="261"/>
        </pc:sldMkLst>
        <pc:spChg chg="mod">
          <ac:chgData name="Gabriel Speranza Pastorello" userId="S::10946365@polimi.it::71282b96-74f3-40b7-a9d2-cdce9f1ab7bd" providerId="AD" clId="Web-{D71E5363-6465-7F29-F4DE-08E13343B56F}" dt="2023-07-13T17:13:23.654" v="6" actId="20577"/>
          <ac:spMkLst>
            <pc:docMk/>
            <pc:sldMk cId="0" sldId="261"/>
            <ac:spMk id="114" creationId="{00000000-0000-0000-0000-000000000000}"/>
          </ac:spMkLst>
        </pc:spChg>
        <pc:spChg chg="mod">
          <ac:chgData name="Gabriel Speranza Pastorello" userId="S::10946365@polimi.it::71282b96-74f3-40b7-a9d2-cdce9f1ab7bd" providerId="AD" clId="Web-{D71E5363-6465-7F29-F4DE-08E13343B56F}" dt="2023-07-13T17:13:18.669" v="2" actId="14100"/>
          <ac:spMkLst>
            <pc:docMk/>
            <pc:sldMk cId="0" sldId="261"/>
            <ac:spMk id="115" creationId="{00000000-0000-0000-0000-000000000000}"/>
          </ac:spMkLst>
        </pc:spChg>
      </pc:sldChg>
      <pc:sldChg chg="addSp delSp modSp">
        <pc:chgData name="Gabriel Speranza Pastorello" userId="S::10946365@polimi.it::71282b96-74f3-40b7-a9d2-cdce9f1ab7bd" providerId="AD" clId="Web-{D71E5363-6465-7F29-F4DE-08E13343B56F}" dt="2023-07-13T17:13:37.670" v="12" actId="20577"/>
        <pc:sldMkLst>
          <pc:docMk/>
          <pc:sldMk cId="0" sldId="262"/>
        </pc:sldMkLst>
        <pc:spChg chg="add del mod">
          <ac:chgData name="Gabriel Speranza Pastorello" userId="S::10946365@polimi.it::71282b96-74f3-40b7-a9d2-cdce9f1ab7bd" providerId="AD" clId="Web-{D71E5363-6465-7F29-F4DE-08E13343B56F}" dt="2023-07-13T17:13:37.670" v="12" actId="20577"/>
          <ac:spMkLst>
            <pc:docMk/>
            <pc:sldMk cId="0" sldId="262"/>
            <ac:spMk id="124" creationId="{00000000-0000-0000-0000-000000000000}"/>
          </ac:spMkLst>
        </pc:spChg>
      </pc:sldChg>
    </pc:docChg>
  </pc:docChgLst>
  <pc:docChgLst>
    <pc:chgData name="Felipe Azank Dos Santos" userId="S::10919711@polimi.it::a2cc0ce6-9f3d-48bc-b2a6-cd3b5ca21e62" providerId="AD" clId="Web-{9894226C-72FD-00DA-3FC7-C0F988CCC6FF}"/>
    <pc:docChg chg="addSld delSld modSld sldOrd">
      <pc:chgData name="Felipe Azank Dos Santos" userId="S::10919711@polimi.it::a2cc0ce6-9f3d-48bc-b2a6-cd3b5ca21e62" providerId="AD" clId="Web-{9894226C-72FD-00DA-3FC7-C0F988CCC6FF}" dt="2023-07-16T08:39:52.702" v="1288"/>
      <pc:docMkLst>
        <pc:docMk/>
      </pc:docMkLst>
      <pc:sldChg chg="ord">
        <pc:chgData name="Felipe Azank Dos Santos" userId="S::10919711@polimi.it::a2cc0ce6-9f3d-48bc-b2a6-cd3b5ca21e62" providerId="AD" clId="Web-{9894226C-72FD-00DA-3FC7-C0F988CCC6FF}" dt="2023-07-16T07:49:07.401" v="164"/>
        <pc:sldMkLst>
          <pc:docMk/>
          <pc:sldMk cId="0" sldId="259"/>
        </pc:sldMkLst>
      </pc:sldChg>
      <pc:sldChg chg="addSp delSp modSp">
        <pc:chgData name="Felipe Azank Dos Santos" userId="S::10919711@polimi.it::a2cc0ce6-9f3d-48bc-b2a6-cd3b5ca21e62" providerId="AD" clId="Web-{9894226C-72FD-00DA-3FC7-C0F988CCC6FF}" dt="2023-07-16T08:39:52.702" v="1288"/>
        <pc:sldMkLst>
          <pc:docMk/>
          <pc:sldMk cId="0" sldId="264"/>
        </pc:sldMkLst>
        <pc:spChg chg="add del mod">
          <ac:chgData name="Felipe Azank Dos Santos" userId="S::10919711@polimi.it::a2cc0ce6-9f3d-48bc-b2a6-cd3b5ca21e62" providerId="AD" clId="Web-{9894226C-72FD-00DA-3FC7-C0F988CCC6FF}" dt="2023-07-16T08:39:47.545" v="1284"/>
          <ac:spMkLst>
            <pc:docMk/>
            <pc:sldMk cId="0" sldId="264"/>
            <ac:spMk id="2" creationId="{4A4EB6B8-AC4A-6683-A3FA-CE801CF91DBD}"/>
          </ac:spMkLst>
        </pc:spChg>
        <pc:spChg chg="mod">
          <ac:chgData name="Felipe Azank Dos Santos" userId="S::10919711@polimi.it::a2cc0ce6-9f3d-48bc-b2a6-cd3b5ca21e62" providerId="AD" clId="Web-{9894226C-72FD-00DA-3FC7-C0F988CCC6FF}" dt="2023-07-16T08:39:52.702" v="1288"/>
          <ac:spMkLst>
            <pc:docMk/>
            <pc:sldMk cId="0" sldId="264"/>
            <ac:spMk id="137" creationId="{00000000-0000-0000-0000-000000000000}"/>
          </ac:spMkLst>
        </pc:spChg>
        <pc:spChg chg="mod">
          <ac:chgData name="Felipe Azank Dos Santos" userId="S::10919711@polimi.it::a2cc0ce6-9f3d-48bc-b2a6-cd3b5ca21e62" providerId="AD" clId="Web-{9894226C-72FD-00DA-3FC7-C0F988CCC6FF}" dt="2023-07-16T08:38:27.105" v="1266" actId="1076"/>
          <ac:spMkLst>
            <pc:docMk/>
            <pc:sldMk cId="0" sldId="264"/>
            <ac:spMk id="138" creationId="{00000000-0000-0000-0000-000000000000}"/>
          </ac:spMkLst>
        </pc:spChg>
      </pc:sldChg>
      <pc:sldChg chg="addSp delSp modSp">
        <pc:chgData name="Felipe Azank Dos Santos" userId="S::10919711@polimi.it::a2cc0ce6-9f3d-48bc-b2a6-cd3b5ca21e62" providerId="AD" clId="Web-{9894226C-72FD-00DA-3FC7-C0F988CCC6FF}" dt="2023-07-16T07:43:44.638" v="3"/>
        <pc:sldMkLst>
          <pc:docMk/>
          <pc:sldMk cId="2762835060" sldId="271"/>
        </pc:sldMkLst>
        <pc:spChg chg="add del mod">
          <ac:chgData name="Felipe Azank Dos Santos" userId="S::10919711@polimi.it::a2cc0ce6-9f3d-48bc-b2a6-cd3b5ca21e62" providerId="AD" clId="Web-{9894226C-72FD-00DA-3FC7-C0F988CCC6FF}" dt="2023-07-16T07:43:44.638" v="3"/>
          <ac:spMkLst>
            <pc:docMk/>
            <pc:sldMk cId="2762835060" sldId="271"/>
            <ac:spMk id="3" creationId="{C732BC6D-B93C-5295-B257-A45162EB0189}"/>
          </ac:spMkLst>
        </pc:spChg>
      </pc:sldChg>
      <pc:sldChg chg="modSp add replId">
        <pc:chgData name="Felipe Azank Dos Santos" userId="S::10919711@polimi.it::a2cc0ce6-9f3d-48bc-b2a6-cd3b5ca21e62" providerId="AD" clId="Web-{9894226C-72FD-00DA-3FC7-C0F988CCC6FF}" dt="2023-07-16T07:51:07.015" v="215" actId="20577"/>
        <pc:sldMkLst>
          <pc:docMk/>
          <pc:sldMk cId="1490718528" sldId="273"/>
        </pc:sldMkLst>
        <pc:spChg chg="mod">
          <ac:chgData name="Felipe Azank Dos Santos" userId="S::10919711@polimi.it::a2cc0ce6-9f3d-48bc-b2a6-cd3b5ca21e62" providerId="AD" clId="Web-{9894226C-72FD-00DA-3FC7-C0F988CCC6FF}" dt="2023-07-16T07:45:18.361" v="25" actId="20577"/>
          <ac:spMkLst>
            <pc:docMk/>
            <pc:sldMk cId="1490718528" sldId="273"/>
            <ac:spMk id="94" creationId="{00000000-0000-0000-0000-000000000000}"/>
          </ac:spMkLst>
        </pc:spChg>
        <pc:spChg chg="mod">
          <ac:chgData name="Felipe Azank Dos Santos" userId="S::10919711@polimi.it::a2cc0ce6-9f3d-48bc-b2a6-cd3b5ca21e62" providerId="AD" clId="Web-{9894226C-72FD-00DA-3FC7-C0F988CCC6FF}" dt="2023-07-16T07:51:07.015" v="215" actId="20577"/>
          <ac:spMkLst>
            <pc:docMk/>
            <pc:sldMk cId="1490718528" sldId="273"/>
            <ac:spMk id="96" creationId="{00000000-0000-0000-0000-000000000000}"/>
          </ac:spMkLst>
        </pc:spChg>
      </pc:sldChg>
      <pc:sldChg chg="modSp add del ord replId">
        <pc:chgData name="Felipe Azank Dos Santos" userId="S::10919711@polimi.it::a2cc0ce6-9f3d-48bc-b2a6-cd3b5ca21e62" providerId="AD" clId="Web-{9894226C-72FD-00DA-3FC7-C0F988CCC6FF}" dt="2023-07-16T07:45:01.719" v="18"/>
        <pc:sldMkLst>
          <pc:docMk/>
          <pc:sldMk cId="1800809350" sldId="273"/>
        </pc:sldMkLst>
        <pc:spChg chg="mod">
          <ac:chgData name="Felipe Azank Dos Santos" userId="S::10919711@polimi.it::a2cc0ce6-9f3d-48bc-b2a6-cd3b5ca21e62" providerId="AD" clId="Web-{9894226C-72FD-00DA-3FC7-C0F988CCC6FF}" dt="2023-07-16T07:44:44.141" v="17" actId="1076"/>
          <ac:spMkLst>
            <pc:docMk/>
            <pc:sldMk cId="1800809350" sldId="273"/>
            <ac:spMk id="137" creationId="{00000000-0000-0000-0000-000000000000}"/>
          </ac:spMkLst>
        </pc:spChg>
        <pc:spChg chg="mod">
          <ac:chgData name="Felipe Azank Dos Santos" userId="S::10919711@polimi.it::a2cc0ce6-9f3d-48bc-b2a6-cd3b5ca21e62" providerId="AD" clId="Web-{9894226C-72FD-00DA-3FC7-C0F988CCC6FF}" dt="2023-07-16T07:44:43.078" v="16" actId="20577"/>
          <ac:spMkLst>
            <pc:docMk/>
            <pc:sldMk cId="1800809350" sldId="273"/>
            <ac:spMk id="138" creationId="{00000000-0000-0000-0000-000000000000}"/>
          </ac:spMkLst>
        </pc:spChg>
      </pc:sldChg>
      <pc:sldChg chg="modSp add del replId">
        <pc:chgData name="Felipe Azank Dos Santos" userId="S::10919711@polimi.it::a2cc0ce6-9f3d-48bc-b2a6-cd3b5ca21e62" providerId="AD" clId="Web-{9894226C-72FD-00DA-3FC7-C0F988CCC6FF}" dt="2023-07-16T07:44:29.015" v="10"/>
        <pc:sldMkLst>
          <pc:docMk/>
          <pc:sldMk cId="2557533498" sldId="273"/>
        </pc:sldMkLst>
        <pc:spChg chg="mod">
          <ac:chgData name="Felipe Azank Dos Santos" userId="S::10919711@polimi.it::a2cc0ce6-9f3d-48bc-b2a6-cd3b5ca21e62" providerId="AD" clId="Web-{9894226C-72FD-00DA-3FC7-C0F988CCC6FF}" dt="2023-07-16T07:44:23.280" v="9" actId="20577"/>
          <ac:spMkLst>
            <pc:docMk/>
            <pc:sldMk cId="2557533498" sldId="273"/>
            <ac:spMk id="120" creationId="{00000000-0000-0000-0000-000000000000}"/>
          </ac:spMkLst>
        </pc:spChg>
      </pc:sldChg>
      <pc:sldChg chg="addSp delSp modSp add replId">
        <pc:chgData name="Felipe Azank Dos Santos" userId="S::10919711@polimi.it::a2cc0ce6-9f3d-48bc-b2a6-cd3b5ca21e62" providerId="AD" clId="Web-{9894226C-72FD-00DA-3FC7-C0F988CCC6FF}" dt="2023-07-16T08:12:33.988" v="633" actId="20577"/>
        <pc:sldMkLst>
          <pc:docMk/>
          <pc:sldMk cId="3778225361" sldId="274"/>
        </pc:sldMkLst>
        <pc:spChg chg="del mod">
          <ac:chgData name="Felipe Azank Dos Santos" userId="S::10919711@polimi.it::a2cc0ce6-9f3d-48bc-b2a6-cd3b5ca21e62" providerId="AD" clId="Web-{9894226C-72FD-00DA-3FC7-C0F988CCC6FF}" dt="2023-07-16T08:00:22.740" v="458"/>
          <ac:spMkLst>
            <pc:docMk/>
            <pc:sldMk cId="3778225361" sldId="274"/>
            <ac:spMk id="4" creationId="{2AB6AA43-47EE-8C6B-A422-906CA1798FB2}"/>
          </ac:spMkLst>
        </pc:spChg>
        <pc:spChg chg="del mod">
          <ac:chgData name="Felipe Azank Dos Santos" userId="S::10919711@polimi.it::a2cc0ce6-9f3d-48bc-b2a6-cd3b5ca21e62" providerId="AD" clId="Web-{9894226C-72FD-00DA-3FC7-C0F988CCC6FF}" dt="2023-07-16T08:00:30.349" v="461"/>
          <ac:spMkLst>
            <pc:docMk/>
            <pc:sldMk cId="3778225361" sldId="274"/>
            <ac:spMk id="5" creationId="{D84B665F-2FCF-E741-7BEE-7D8CD35E23DA}"/>
          </ac:spMkLst>
        </pc:spChg>
        <pc:spChg chg="mod">
          <ac:chgData name="Felipe Azank Dos Santos" userId="S::10919711@polimi.it::a2cc0ce6-9f3d-48bc-b2a6-cd3b5ca21e62" providerId="AD" clId="Web-{9894226C-72FD-00DA-3FC7-C0F988CCC6FF}" dt="2023-07-16T07:51:48.001" v="229" actId="20577"/>
          <ac:spMkLst>
            <pc:docMk/>
            <pc:sldMk cId="3778225361" sldId="274"/>
            <ac:spMk id="120" creationId="{00000000-0000-0000-0000-000000000000}"/>
          </ac:spMkLst>
        </pc:spChg>
        <pc:spChg chg="mod">
          <ac:chgData name="Felipe Azank Dos Santos" userId="S::10919711@polimi.it::a2cc0ce6-9f3d-48bc-b2a6-cd3b5ca21e62" providerId="AD" clId="Web-{9894226C-72FD-00DA-3FC7-C0F988CCC6FF}" dt="2023-07-16T08:12:33.988" v="633" actId="20577"/>
          <ac:spMkLst>
            <pc:docMk/>
            <pc:sldMk cId="3778225361" sldId="274"/>
            <ac:spMk id="123" creationId="{00000000-0000-0000-0000-000000000000}"/>
          </ac:spMkLst>
        </pc:spChg>
        <pc:picChg chg="add mod">
          <ac:chgData name="Felipe Azank Dos Santos" userId="S::10919711@polimi.it::a2cc0ce6-9f3d-48bc-b2a6-cd3b5ca21e62" providerId="AD" clId="Web-{9894226C-72FD-00DA-3FC7-C0F988CCC6FF}" dt="2023-07-16T08:10:53.500" v="567" actId="1076"/>
          <ac:picMkLst>
            <pc:docMk/>
            <pc:sldMk cId="3778225361" sldId="274"/>
            <ac:picMk id="2" creationId="{EC78CBF7-2592-CBA3-2F6C-CBE09229EB4E}"/>
          </ac:picMkLst>
        </pc:picChg>
        <pc:picChg chg="add mod">
          <ac:chgData name="Felipe Azank Dos Santos" userId="S::10919711@polimi.it::a2cc0ce6-9f3d-48bc-b2a6-cd3b5ca21e62" providerId="AD" clId="Web-{9894226C-72FD-00DA-3FC7-C0F988CCC6FF}" dt="2023-07-16T08:10:52.500" v="566" actId="1076"/>
          <ac:picMkLst>
            <pc:docMk/>
            <pc:sldMk cId="3778225361" sldId="274"/>
            <ac:picMk id="3" creationId="{79EC4F47-6B35-E673-5DA2-39AD8909009A}"/>
          </ac:picMkLst>
        </pc:picChg>
        <pc:picChg chg="del mod">
          <ac:chgData name="Felipe Azank Dos Santos" userId="S::10919711@polimi.it::a2cc0ce6-9f3d-48bc-b2a6-cd3b5ca21e62" providerId="AD" clId="Web-{9894226C-72FD-00DA-3FC7-C0F988CCC6FF}" dt="2023-07-16T07:52:15.330" v="254"/>
          <ac:picMkLst>
            <pc:docMk/>
            <pc:sldMk cId="3778225361" sldId="274"/>
            <ac:picMk id="6" creationId="{BF9F6699-43F1-C44E-9096-E02B3C6EA4CE}"/>
          </ac:picMkLst>
        </pc:picChg>
        <pc:picChg chg="add mod">
          <ac:chgData name="Felipe Azank Dos Santos" userId="S::10919711@polimi.it::a2cc0ce6-9f3d-48bc-b2a6-cd3b5ca21e62" providerId="AD" clId="Web-{9894226C-72FD-00DA-3FC7-C0F988CCC6FF}" dt="2023-07-16T08:10:56.734" v="568" actId="1076"/>
          <ac:picMkLst>
            <pc:docMk/>
            <pc:sldMk cId="3778225361" sldId="274"/>
            <ac:picMk id="7" creationId="{0D57FA6E-F23B-A93D-FE7C-DD182DD94DF6}"/>
          </ac:picMkLst>
        </pc:picChg>
      </pc:sldChg>
      <pc:sldChg chg="addSp delSp modSp add replId">
        <pc:chgData name="Felipe Azank Dos Santos" userId="S::10919711@polimi.it::a2cc0ce6-9f3d-48bc-b2a6-cd3b5ca21e62" providerId="AD" clId="Web-{9894226C-72FD-00DA-3FC7-C0F988CCC6FF}" dt="2023-07-16T08:26:09.692" v="990" actId="20577"/>
        <pc:sldMkLst>
          <pc:docMk/>
          <pc:sldMk cId="3399862377" sldId="275"/>
        </pc:sldMkLst>
        <pc:spChg chg="add mod">
          <ac:chgData name="Felipe Azank Dos Santos" userId="S::10919711@polimi.it::a2cc0ce6-9f3d-48bc-b2a6-cd3b5ca21e62" providerId="AD" clId="Web-{9894226C-72FD-00DA-3FC7-C0F988CCC6FF}" dt="2023-07-16T08:09:39.325" v="563" actId="20577"/>
          <ac:spMkLst>
            <pc:docMk/>
            <pc:sldMk cId="3399862377" sldId="275"/>
            <ac:spMk id="5" creationId="{0194FBB8-F22A-D833-DFCC-966F2F900F5F}"/>
          </ac:spMkLst>
        </pc:spChg>
        <pc:spChg chg="mod">
          <ac:chgData name="Felipe Azank Dos Santos" userId="S::10919711@polimi.it::a2cc0ce6-9f3d-48bc-b2a6-cd3b5ca21e62" providerId="AD" clId="Web-{9894226C-72FD-00DA-3FC7-C0F988CCC6FF}" dt="2023-07-16T08:13:56.070" v="659" actId="20577"/>
          <ac:spMkLst>
            <pc:docMk/>
            <pc:sldMk cId="3399862377" sldId="275"/>
            <ac:spMk id="120" creationId="{00000000-0000-0000-0000-000000000000}"/>
          </ac:spMkLst>
        </pc:spChg>
        <pc:spChg chg="mod">
          <ac:chgData name="Felipe Azank Dos Santos" userId="S::10919711@polimi.it::a2cc0ce6-9f3d-48bc-b2a6-cd3b5ca21e62" providerId="AD" clId="Web-{9894226C-72FD-00DA-3FC7-C0F988CCC6FF}" dt="2023-07-16T08:26:09.692" v="990" actId="20577"/>
          <ac:spMkLst>
            <pc:docMk/>
            <pc:sldMk cId="3399862377" sldId="275"/>
            <ac:spMk id="123" creationId="{00000000-0000-0000-0000-000000000000}"/>
          </ac:spMkLst>
        </pc:spChg>
        <pc:picChg chg="del">
          <ac:chgData name="Felipe Azank Dos Santos" userId="S::10919711@polimi.it::a2cc0ce6-9f3d-48bc-b2a6-cd3b5ca21e62" providerId="AD" clId="Web-{9894226C-72FD-00DA-3FC7-C0F988CCC6FF}" dt="2023-07-16T08:08:33.509" v="515"/>
          <ac:picMkLst>
            <pc:docMk/>
            <pc:sldMk cId="3399862377" sldId="275"/>
            <ac:picMk id="2" creationId="{EC78CBF7-2592-CBA3-2F6C-CBE09229EB4E}"/>
          </ac:picMkLst>
        </pc:picChg>
        <pc:picChg chg="del">
          <ac:chgData name="Felipe Azank Dos Santos" userId="S::10919711@polimi.it::a2cc0ce6-9f3d-48bc-b2a6-cd3b5ca21e62" providerId="AD" clId="Web-{9894226C-72FD-00DA-3FC7-C0F988CCC6FF}" dt="2023-07-16T08:08:34.540" v="516"/>
          <ac:picMkLst>
            <pc:docMk/>
            <pc:sldMk cId="3399862377" sldId="275"/>
            <ac:picMk id="3" creationId="{79EC4F47-6B35-E673-5DA2-39AD8909009A}"/>
          </ac:picMkLst>
        </pc:picChg>
        <pc:picChg chg="add mod">
          <ac:chgData name="Felipe Azank Dos Santos" userId="S::10919711@polimi.it::a2cc0ce6-9f3d-48bc-b2a6-cd3b5ca21e62" providerId="AD" clId="Web-{9894226C-72FD-00DA-3FC7-C0F988CCC6FF}" dt="2023-07-16T08:08:43.025" v="522" actId="1076"/>
          <ac:picMkLst>
            <pc:docMk/>
            <pc:sldMk cId="3399862377" sldId="275"/>
            <ac:picMk id="4" creationId="{6C7CBC94-77E5-6443-D905-832EAD80F396}"/>
          </ac:picMkLst>
        </pc:picChg>
        <pc:picChg chg="del">
          <ac:chgData name="Felipe Azank Dos Santos" userId="S::10919711@polimi.it::a2cc0ce6-9f3d-48bc-b2a6-cd3b5ca21e62" providerId="AD" clId="Web-{9894226C-72FD-00DA-3FC7-C0F988CCC6FF}" dt="2023-07-16T08:08:34.759" v="517"/>
          <ac:picMkLst>
            <pc:docMk/>
            <pc:sldMk cId="3399862377" sldId="275"/>
            <ac:picMk id="7" creationId="{0D57FA6E-F23B-A93D-FE7C-DD182DD94DF6}"/>
          </ac:picMkLst>
        </pc:picChg>
      </pc:sldChg>
    </pc:docChg>
  </pc:docChgLst>
  <pc:docChgLst>
    <pc:chgData name="Gabriel Speranza Pastorello" userId="S::10946365@polimi.it::71282b96-74f3-40b7-a9d2-cdce9f1ab7bd" providerId="AD" clId="Web-{5F676749-445B-2B4F-0470-9DE6D198E367}"/>
    <pc:docChg chg="modSld sldOrd">
      <pc:chgData name="Gabriel Speranza Pastorello" userId="S::10946365@polimi.it::71282b96-74f3-40b7-a9d2-cdce9f1ab7bd" providerId="AD" clId="Web-{5F676749-445B-2B4F-0470-9DE6D198E367}" dt="2023-07-16T14:00:28.789" v="96" actId="1076"/>
      <pc:docMkLst>
        <pc:docMk/>
      </pc:docMkLst>
      <pc:sldChg chg="modSp">
        <pc:chgData name="Gabriel Speranza Pastorello" userId="S::10946365@polimi.it::71282b96-74f3-40b7-a9d2-cdce9f1ab7bd" providerId="AD" clId="Web-{5F676749-445B-2B4F-0470-9DE6D198E367}" dt="2023-07-16T14:00:28.789" v="96" actId="1076"/>
        <pc:sldMkLst>
          <pc:docMk/>
          <pc:sldMk cId="0" sldId="257"/>
        </pc:sldMkLst>
        <pc:spChg chg="mod">
          <ac:chgData name="Gabriel Speranza Pastorello" userId="S::10946365@polimi.it::71282b96-74f3-40b7-a9d2-cdce9f1ab7bd" providerId="AD" clId="Web-{5F676749-445B-2B4F-0470-9DE6D198E367}" dt="2023-07-16T14:00:28.789" v="96" actId="1076"/>
          <ac:spMkLst>
            <pc:docMk/>
            <pc:sldMk cId="0" sldId="257"/>
            <ac:spMk id="73" creationId="{00000000-0000-0000-0000-000000000000}"/>
          </ac:spMkLst>
        </pc:spChg>
      </pc:sldChg>
      <pc:sldChg chg="modSp">
        <pc:chgData name="Gabriel Speranza Pastorello" userId="S::10946365@polimi.it::71282b96-74f3-40b7-a9d2-cdce9f1ab7bd" providerId="AD" clId="Web-{5F676749-445B-2B4F-0470-9DE6D198E367}" dt="2023-07-16T13:55:22.854" v="72" actId="20577"/>
        <pc:sldMkLst>
          <pc:docMk/>
          <pc:sldMk cId="0" sldId="264"/>
        </pc:sldMkLst>
        <pc:spChg chg="mod">
          <ac:chgData name="Gabriel Speranza Pastorello" userId="S::10946365@polimi.it::71282b96-74f3-40b7-a9d2-cdce9f1ab7bd" providerId="AD" clId="Web-{5F676749-445B-2B4F-0470-9DE6D198E367}" dt="2023-07-16T13:55:22.854" v="72" actId="20577"/>
          <ac:spMkLst>
            <pc:docMk/>
            <pc:sldMk cId="0" sldId="264"/>
            <ac:spMk id="137" creationId="{00000000-0000-0000-0000-000000000000}"/>
          </ac:spMkLst>
        </pc:spChg>
      </pc:sldChg>
      <pc:sldChg chg="ord">
        <pc:chgData name="Gabriel Speranza Pastorello" userId="S::10946365@polimi.it::71282b96-74f3-40b7-a9d2-cdce9f1ab7bd" providerId="AD" clId="Web-{5F676749-445B-2B4F-0470-9DE6D198E367}" dt="2023-07-16T13:54:37.430" v="69"/>
        <pc:sldMkLst>
          <pc:docMk/>
          <pc:sldMk cId="2596584320" sldId="270"/>
        </pc:sldMkLst>
      </pc:sldChg>
      <pc:sldChg chg="modSp">
        <pc:chgData name="Gabriel Speranza Pastorello" userId="S::10946365@polimi.it::71282b96-74f3-40b7-a9d2-cdce9f1ab7bd" providerId="AD" clId="Web-{5F676749-445B-2B4F-0470-9DE6D198E367}" dt="2023-07-16T13:56:00.277" v="94" actId="20577"/>
        <pc:sldMkLst>
          <pc:docMk/>
          <pc:sldMk cId="3399862377" sldId="275"/>
        </pc:sldMkLst>
        <pc:spChg chg="mod">
          <ac:chgData name="Gabriel Speranza Pastorello" userId="S::10946365@polimi.it::71282b96-74f3-40b7-a9d2-cdce9f1ab7bd" providerId="AD" clId="Web-{5F676749-445B-2B4F-0470-9DE6D198E367}" dt="2023-07-16T13:56:00.277" v="94" actId="20577"/>
          <ac:spMkLst>
            <pc:docMk/>
            <pc:sldMk cId="3399862377" sldId="275"/>
            <ac:spMk id="123" creationId="{00000000-0000-0000-0000-000000000000}"/>
          </ac:spMkLst>
        </pc:spChg>
      </pc:sldChg>
    </pc:docChg>
  </pc:docChgLst>
  <pc:docChgLst>
    <pc:chgData name="Giacomo Savazzi" userId="125cbe9a-9bd8-47dc-a29d-c5a1735e7e72" providerId="ADAL" clId="{3F9F1444-9A65-4A19-B050-E6BD7E72B5EC}"/>
    <pc:docChg chg="undo custSel addSld delSld modSld">
      <pc:chgData name="Giacomo Savazzi" userId="125cbe9a-9bd8-47dc-a29d-c5a1735e7e72" providerId="ADAL" clId="{3F9F1444-9A65-4A19-B050-E6BD7E72B5EC}" dt="2023-07-16T13:11:50.565" v="2904" actId="20577"/>
      <pc:docMkLst>
        <pc:docMk/>
      </pc:docMkLst>
      <pc:sldChg chg="modSp mod">
        <pc:chgData name="Giacomo Savazzi" userId="125cbe9a-9bd8-47dc-a29d-c5a1735e7e72" providerId="ADAL" clId="{3F9F1444-9A65-4A19-B050-E6BD7E72B5EC}" dt="2023-07-15T09:04:05.917" v="403" actId="20577"/>
        <pc:sldMkLst>
          <pc:docMk/>
          <pc:sldMk cId="0" sldId="262"/>
        </pc:sldMkLst>
        <pc:spChg chg="mod">
          <ac:chgData name="Giacomo Savazzi" userId="125cbe9a-9bd8-47dc-a29d-c5a1735e7e72" providerId="ADAL" clId="{3F9F1444-9A65-4A19-B050-E6BD7E72B5EC}" dt="2023-07-15T09:04:05.917" v="403" actId="20577"/>
          <ac:spMkLst>
            <pc:docMk/>
            <pc:sldMk cId="0" sldId="262"/>
            <ac:spMk id="123" creationId="{00000000-0000-0000-0000-000000000000}"/>
          </ac:spMkLst>
        </pc:spChg>
      </pc:sldChg>
      <pc:sldChg chg="new del">
        <pc:chgData name="Giacomo Savazzi" userId="125cbe9a-9bd8-47dc-a29d-c5a1735e7e72" providerId="ADAL" clId="{3F9F1444-9A65-4A19-B050-E6BD7E72B5EC}" dt="2023-07-15T09:05:02.308" v="405" actId="680"/>
        <pc:sldMkLst>
          <pc:docMk/>
          <pc:sldMk cId="2523843069" sldId="266"/>
        </pc:sldMkLst>
      </pc:sldChg>
      <pc:sldChg chg="addSp delSp modSp add mod">
        <pc:chgData name="Giacomo Savazzi" userId="125cbe9a-9bd8-47dc-a29d-c5a1735e7e72" providerId="ADAL" clId="{3F9F1444-9A65-4A19-B050-E6BD7E72B5EC}" dt="2023-07-16T13:11:50.565" v="2904" actId="20577"/>
        <pc:sldMkLst>
          <pc:docMk/>
          <pc:sldMk cId="3766155986" sldId="266"/>
        </pc:sldMkLst>
        <pc:spChg chg="mod">
          <ac:chgData name="Giacomo Savazzi" userId="125cbe9a-9bd8-47dc-a29d-c5a1735e7e72" providerId="ADAL" clId="{3F9F1444-9A65-4A19-B050-E6BD7E72B5EC}" dt="2023-07-15T09:21:30.905" v="877" actId="33524"/>
          <ac:spMkLst>
            <pc:docMk/>
            <pc:sldMk cId="3766155986" sldId="266"/>
            <ac:spMk id="123" creationId="{00000000-0000-0000-0000-000000000000}"/>
          </ac:spMkLst>
        </pc:spChg>
        <pc:graphicFrameChg chg="add mod modGraphic">
          <ac:chgData name="Giacomo Savazzi" userId="125cbe9a-9bd8-47dc-a29d-c5a1735e7e72" providerId="ADAL" clId="{3F9F1444-9A65-4A19-B050-E6BD7E72B5EC}" dt="2023-07-16T13:11:50.565" v="2904" actId="20577"/>
          <ac:graphicFrameMkLst>
            <pc:docMk/>
            <pc:sldMk cId="3766155986" sldId="266"/>
            <ac:graphicFrameMk id="6" creationId="{F4C80401-9CDE-CD75-4578-175596F07AA1}"/>
          </ac:graphicFrameMkLst>
        </pc:graphicFrameChg>
        <pc:graphicFrameChg chg="add del">
          <ac:chgData name="Giacomo Savazzi" userId="125cbe9a-9bd8-47dc-a29d-c5a1735e7e72" providerId="ADAL" clId="{3F9F1444-9A65-4A19-B050-E6BD7E72B5EC}" dt="2023-07-15T09:38:26.091" v="1127"/>
          <ac:graphicFrameMkLst>
            <pc:docMk/>
            <pc:sldMk cId="3766155986" sldId="266"/>
            <ac:graphicFrameMk id="7" creationId="{D7F45CB2-0827-156F-777B-FC09BC1782C9}"/>
          </ac:graphicFrameMkLst>
        </pc:graphicFrameChg>
        <pc:picChg chg="add del mod">
          <ac:chgData name="Giacomo Savazzi" userId="125cbe9a-9bd8-47dc-a29d-c5a1735e7e72" providerId="ADAL" clId="{3F9F1444-9A65-4A19-B050-E6BD7E72B5EC}" dt="2023-07-15T09:20:46.882" v="760" actId="478"/>
          <ac:picMkLst>
            <pc:docMk/>
            <pc:sldMk cId="3766155986" sldId="266"/>
            <ac:picMk id="3" creationId="{33E3A0D7-F087-175C-4F13-E7F9E20DCBF3}"/>
          </ac:picMkLst>
        </pc:picChg>
        <pc:picChg chg="add del mod">
          <ac:chgData name="Giacomo Savazzi" userId="125cbe9a-9bd8-47dc-a29d-c5a1735e7e72" providerId="ADAL" clId="{3F9F1444-9A65-4A19-B050-E6BD7E72B5EC}" dt="2023-07-15T09:20:47.632" v="761" actId="478"/>
          <ac:picMkLst>
            <pc:docMk/>
            <pc:sldMk cId="3766155986" sldId="266"/>
            <ac:picMk id="5" creationId="{32E966BD-1F33-6E9B-68FD-BEB99E7027C3}"/>
          </ac:picMkLst>
        </pc:picChg>
      </pc:sldChg>
      <pc:sldChg chg="addSp modSp add mod">
        <pc:chgData name="Giacomo Savazzi" userId="125cbe9a-9bd8-47dc-a29d-c5a1735e7e72" providerId="ADAL" clId="{3F9F1444-9A65-4A19-B050-E6BD7E72B5EC}" dt="2023-07-15T09:41:23.112" v="1308" actId="1076"/>
        <pc:sldMkLst>
          <pc:docMk/>
          <pc:sldMk cId="1844534041" sldId="267"/>
        </pc:sldMkLst>
        <pc:spChg chg="mod">
          <ac:chgData name="Giacomo Savazzi" userId="125cbe9a-9bd8-47dc-a29d-c5a1735e7e72" providerId="ADAL" clId="{3F9F1444-9A65-4A19-B050-E6BD7E72B5EC}" dt="2023-07-15T09:40:07.531" v="1289" actId="790"/>
          <ac:spMkLst>
            <pc:docMk/>
            <pc:sldMk cId="1844534041" sldId="267"/>
            <ac:spMk id="123" creationId="{00000000-0000-0000-0000-000000000000}"/>
          </ac:spMkLst>
        </pc:spChg>
        <pc:picChg chg="add mod">
          <ac:chgData name="Giacomo Savazzi" userId="125cbe9a-9bd8-47dc-a29d-c5a1735e7e72" providerId="ADAL" clId="{3F9F1444-9A65-4A19-B050-E6BD7E72B5EC}" dt="2023-07-15T09:41:15.737" v="1305" actId="14100"/>
          <ac:picMkLst>
            <pc:docMk/>
            <pc:sldMk cId="1844534041" sldId="267"/>
            <ac:picMk id="3" creationId="{0DC264D3-A555-DCF1-7006-4B766178F7FB}"/>
          </ac:picMkLst>
        </pc:picChg>
        <pc:picChg chg="add mod">
          <ac:chgData name="Giacomo Savazzi" userId="125cbe9a-9bd8-47dc-a29d-c5a1735e7e72" providerId="ADAL" clId="{3F9F1444-9A65-4A19-B050-E6BD7E72B5EC}" dt="2023-07-15T09:41:23.112" v="1308" actId="1076"/>
          <ac:picMkLst>
            <pc:docMk/>
            <pc:sldMk cId="1844534041" sldId="267"/>
            <ac:picMk id="5" creationId="{DB3BC9BD-76D8-19C8-FA0D-28418C1B9CA1}"/>
          </ac:picMkLst>
        </pc:picChg>
      </pc:sldChg>
      <pc:sldChg chg="addSp delSp modSp new del mod">
        <pc:chgData name="Giacomo Savazzi" userId="125cbe9a-9bd8-47dc-a29d-c5a1735e7e72" providerId="ADAL" clId="{3F9F1444-9A65-4A19-B050-E6BD7E72B5EC}" dt="2023-07-15T09:43:04.974" v="1365" actId="47"/>
        <pc:sldMkLst>
          <pc:docMk/>
          <pc:sldMk cId="1383501657" sldId="268"/>
        </pc:sldMkLst>
        <pc:spChg chg="mod">
          <ac:chgData name="Giacomo Savazzi" userId="125cbe9a-9bd8-47dc-a29d-c5a1735e7e72" providerId="ADAL" clId="{3F9F1444-9A65-4A19-B050-E6BD7E72B5EC}" dt="2023-07-15T09:42:24.900" v="1360" actId="20577"/>
          <ac:spMkLst>
            <pc:docMk/>
            <pc:sldMk cId="1383501657" sldId="268"/>
            <ac:spMk id="2" creationId="{D0A53E2E-2592-669A-FEBC-4A4330C7EBCB}"/>
          </ac:spMkLst>
        </pc:spChg>
        <pc:spChg chg="add del">
          <ac:chgData name="Giacomo Savazzi" userId="125cbe9a-9bd8-47dc-a29d-c5a1735e7e72" providerId="ADAL" clId="{3F9F1444-9A65-4A19-B050-E6BD7E72B5EC}" dt="2023-07-15T09:42:47.210" v="1362" actId="22"/>
          <ac:spMkLst>
            <pc:docMk/>
            <pc:sldMk cId="1383501657" sldId="268"/>
            <ac:spMk id="5" creationId="{011D286F-CF97-98A5-F446-B05C6D169315}"/>
          </ac:spMkLst>
        </pc:spChg>
        <pc:spChg chg="add mod">
          <ac:chgData name="Giacomo Savazzi" userId="125cbe9a-9bd8-47dc-a29d-c5a1735e7e72" providerId="ADAL" clId="{3F9F1444-9A65-4A19-B050-E6BD7E72B5EC}" dt="2023-07-15T09:42:52.331" v="1363"/>
          <ac:spMkLst>
            <pc:docMk/>
            <pc:sldMk cId="1383501657" sldId="268"/>
            <ac:spMk id="6" creationId="{DFB59DA2-4DD6-2DBB-6110-09AA74F21E94}"/>
          </ac:spMkLst>
        </pc:spChg>
      </pc:sldChg>
      <pc:sldChg chg="addSp delSp modSp add mod">
        <pc:chgData name="Giacomo Savazzi" userId="125cbe9a-9bd8-47dc-a29d-c5a1735e7e72" providerId="ADAL" clId="{3F9F1444-9A65-4A19-B050-E6BD7E72B5EC}" dt="2023-07-15T14:50:20.881" v="2901"/>
        <pc:sldMkLst>
          <pc:docMk/>
          <pc:sldMk cId="2316561782" sldId="269"/>
        </pc:sldMkLst>
        <pc:spChg chg="add del">
          <ac:chgData name="Giacomo Savazzi" userId="125cbe9a-9bd8-47dc-a29d-c5a1735e7e72" providerId="ADAL" clId="{3F9F1444-9A65-4A19-B050-E6BD7E72B5EC}" dt="2023-07-15T10:14:30.840" v="1938" actId="22"/>
          <ac:spMkLst>
            <pc:docMk/>
            <pc:sldMk cId="2316561782" sldId="269"/>
            <ac:spMk id="3" creationId="{F4EC4EE7-07AA-1541-D964-96CC87DB5D5D}"/>
          </ac:spMkLst>
        </pc:spChg>
        <pc:spChg chg="mod">
          <ac:chgData name="Giacomo Savazzi" userId="125cbe9a-9bd8-47dc-a29d-c5a1735e7e72" providerId="ADAL" clId="{3F9F1444-9A65-4A19-B050-E6BD7E72B5EC}" dt="2023-07-15T09:43:24.820" v="1408" actId="20577"/>
          <ac:spMkLst>
            <pc:docMk/>
            <pc:sldMk cId="2316561782" sldId="269"/>
            <ac:spMk id="120" creationId="{00000000-0000-0000-0000-000000000000}"/>
          </ac:spMkLst>
        </pc:spChg>
        <pc:spChg chg="mod">
          <ac:chgData name="Giacomo Savazzi" userId="125cbe9a-9bd8-47dc-a29d-c5a1735e7e72" providerId="ADAL" clId="{3F9F1444-9A65-4A19-B050-E6BD7E72B5EC}" dt="2023-07-15T14:50:20.881" v="2901"/>
          <ac:spMkLst>
            <pc:docMk/>
            <pc:sldMk cId="2316561782" sldId="269"/>
            <ac:spMk id="123" creationId="{00000000-0000-0000-0000-000000000000}"/>
          </ac:spMkLst>
        </pc:spChg>
      </pc:sldChg>
      <pc:sldChg chg="addSp delSp modSp add mod">
        <pc:chgData name="Giacomo Savazzi" userId="125cbe9a-9bd8-47dc-a29d-c5a1735e7e72" providerId="ADAL" clId="{3F9F1444-9A65-4A19-B050-E6BD7E72B5EC}" dt="2023-07-15T14:51:25.904" v="2902" actId="33524"/>
        <pc:sldMkLst>
          <pc:docMk/>
          <pc:sldMk cId="2596584320" sldId="270"/>
        </pc:sldMkLst>
        <pc:spChg chg="add del mod">
          <ac:chgData name="Giacomo Savazzi" userId="125cbe9a-9bd8-47dc-a29d-c5a1735e7e72" providerId="ADAL" clId="{3F9F1444-9A65-4A19-B050-E6BD7E72B5EC}" dt="2023-07-15T10:19:12.774" v="2305" actId="1076"/>
          <ac:spMkLst>
            <pc:docMk/>
            <pc:sldMk cId="2596584320" sldId="270"/>
            <ac:spMk id="4" creationId="{2AB6AA43-47EE-8C6B-A422-906CA1798FB2}"/>
          </ac:spMkLst>
        </pc:spChg>
        <pc:spChg chg="add del">
          <ac:chgData name="Giacomo Savazzi" userId="125cbe9a-9bd8-47dc-a29d-c5a1735e7e72" providerId="ADAL" clId="{3F9F1444-9A65-4A19-B050-E6BD7E72B5EC}" dt="2023-07-15T10:19:31.163" v="2307" actId="22"/>
          <ac:spMkLst>
            <pc:docMk/>
            <pc:sldMk cId="2596584320" sldId="270"/>
            <ac:spMk id="6" creationId="{53575CC0-FD4F-74AB-45C1-776A7634A255}"/>
          </ac:spMkLst>
        </pc:spChg>
        <pc:spChg chg="mod">
          <ac:chgData name="Giacomo Savazzi" userId="125cbe9a-9bd8-47dc-a29d-c5a1735e7e72" providerId="ADAL" clId="{3F9F1444-9A65-4A19-B050-E6BD7E72B5EC}" dt="2023-07-15T10:14:56.574" v="1967" actId="20577"/>
          <ac:spMkLst>
            <pc:docMk/>
            <pc:sldMk cId="2596584320" sldId="270"/>
            <ac:spMk id="120" creationId="{00000000-0000-0000-0000-000000000000}"/>
          </ac:spMkLst>
        </pc:spChg>
        <pc:spChg chg="mod">
          <ac:chgData name="Giacomo Savazzi" userId="125cbe9a-9bd8-47dc-a29d-c5a1735e7e72" providerId="ADAL" clId="{3F9F1444-9A65-4A19-B050-E6BD7E72B5EC}" dt="2023-07-15T14:51:25.904" v="2902" actId="33524"/>
          <ac:spMkLst>
            <pc:docMk/>
            <pc:sldMk cId="2596584320" sldId="270"/>
            <ac:spMk id="123" creationId="{00000000-0000-0000-0000-000000000000}"/>
          </ac:spMkLst>
        </pc:spChg>
        <pc:picChg chg="add mod">
          <ac:chgData name="Giacomo Savazzi" userId="125cbe9a-9bd8-47dc-a29d-c5a1735e7e72" providerId="ADAL" clId="{3F9F1444-9A65-4A19-B050-E6BD7E72B5EC}" dt="2023-07-15T10:17:09.346" v="2163" actId="1076"/>
          <ac:picMkLst>
            <pc:docMk/>
            <pc:sldMk cId="2596584320" sldId="270"/>
            <ac:picMk id="3" creationId="{D84A9D9D-BD56-861A-07CB-A930E5333648}"/>
          </ac:picMkLst>
        </pc:picChg>
      </pc:sldChg>
      <pc:sldChg chg="addSp delSp modSp add mod">
        <pc:chgData name="Giacomo Savazzi" userId="125cbe9a-9bd8-47dc-a29d-c5a1735e7e72" providerId="ADAL" clId="{3F9F1444-9A65-4A19-B050-E6BD7E72B5EC}" dt="2023-07-15T14:52:05.045" v="2903" actId="33524"/>
        <pc:sldMkLst>
          <pc:docMk/>
          <pc:sldMk cId="2762835060" sldId="271"/>
        </pc:sldMkLst>
        <pc:spChg chg="mod">
          <ac:chgData name="Giacomo Savazzi" userId="125cbe9a-9bd8-47dc-a29d-c5a1735e7e72" providerId="ADAL" clId="{3F9F1444-9A65-4A19-B050-E6BD7E72B5EC}" dt="2023-07-15T10:23:43.515" v="2877" actId="113"/>
          <ac:spMkLst>
            <pc:docMk/>
            <pc:sldMk cId="2762835060" sldId="271"/>
            <ac:spMk id="4" creationId="{2AB6AA43-47EE-8C6B-A422-906CA1798FB2}"/>
          </ac:spMkLst>
        </pc:spChg>
        <pc:spChg chg="mod">
          <ac:chgData name="Giacomo Savazzi" userId="125cbe9a-9bd8-47dc-a29d-c5a1735e7e72" providerId="ADAL" clId="{3F9F1444-9A65-4A19-B050-E6BD7E72B5EC}" dt="2023-07-15T10:19:51.194" v="2339" actId="20577"/>
          <ac:spMkLst>
            <pc:docMk/>
            <pc:sldMk cId="2762835060" sldId="271"/>
            <ac:spMk id="120" creationId="{00000000-0000-0000-0000-000000000000}"/>
          </ac:spMkLst>
        </pc:spChg>
        <pc:spChg chg="mod">
          <ac:chgData name="Giacomo Savazzi" userId="125cbe9a-9bd8-47dc-a29d-c5a1735e7e72" providerId="ADAL" clId="{3F9F1444-9A65-4A19-B050-E6BD7E72B5EC}" dt="2023-07-15T14:52:05.045" v="2903" actId="33524"/>
          <ac:spMkLst>
            <pc:docMk/>
            <pc:sldMk cId="2762835060" sldId="271"/>
            <ac:spMk id="123" creationId="{00000000-0000-0000-0000-000000000000}"/>
          </ac:spMkLst>
        </pc:spChg>
        <pc:picChg chg="del">
          <ac:chgData name="Giacomo Savazzi" userId="125cbe9a-9bd8-47dc-a29d-c5a1735e7e72" providerId="ADAL" clId="{3F9F1444-9A65-4A19-B050-E6BD7E72B5EC}" dt="2023-07-15T10:21:26.821" v="2674" actId="478"/>
          <ac:picMkLst>
            <pc:docMk/>
            <pc:sldMk cId="2762835060" sldId="271"/>
            <ac:picMk id="3" creationId="{D84A9D9D-BD56-861A-07CB-A930E5333648}"/>
          </ac:picMkLst>
        </pc:picChg>
        <pc:picChg chg="add mod">
          <ac:chgData name="Giacomo Savazzi" userId="125cbe9a-9bd8-47dc-a29d-c5a1735e7e72" providerId="ADAL" clId="{3F9F1444-9A65-4A19-B050-E6BD7E72B5EC}" dt="2023-07-15T10:22:09.079" v="2684" actId="1076"/>
          <ac:picMkLst>
            <pc:docMk/>
            <pc:sldMk cId="2762835060" sldId="271"/>
            <ac:picMk id="5" creationId="{F3E40C17-FDF1-25D3-03A7-C2674C70693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91439922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591439922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70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91439922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591439922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450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91439922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591439922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531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91439922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591439922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499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56296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91439922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591439922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865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91439922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591439922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423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91439922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2591439922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91439922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2591439922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82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91439922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2591439922a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91439922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591439922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91439922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591439922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13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7"/>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7"/>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7"/>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17"/>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1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8"/>
        <p:cNvGrpSpPr/>
        <p:nvPr/>
      </p:nvGrpSpPr>
      <p:grpSpPr>
        <a:xfrm>
          <a:off x="0" y="0"/>
          <a:ext cx="0" cy="0"/>
          <a:chOff x="0" y="0"/>
          <a:chExt cx="0" cy="0"/>
        </a:xfrm>
      </p:grpSpPr>
      <p:sp>
        <p:nvSpPr>
          <p:cNvPr id="59" name="Google Shape;59;p2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personalizado 2">
  <p:cSld name="AUTOLAYOUT_2">
    <p:bg>
      <p:bgPr>
        <a:solidFill>
          <a:srgbClr val="FFFFFF"/>
        </a:solidFill>
        <a:effectLst/>
      </p:bgPr>
    </p:bg>
    <p:spTree>
      <p:nvGrpSpPr>
        <p:cNvPr id="1" name="Shape 15"/>
        <p:cNvGrpSpPr/>
        <p:nvPr/>
      </p:nvGrpSpPr>
      <p:grpSpPr>
        <a:xfrm>
          <a:off x="0" y="0"/>
          <a:ext cx="0" cy="0"/>
          <a:chOff x="0" y="0"/>
          <a:chExt cx="0" cy="0"/>
        </a:xfrm>
      </p:grpSpPr>
      <p:sp>
        <p:nvSpPr>
          <p:cNvPr id="16" name="Google Shape;16;p18"/>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8"/>
          <p:cNvSpPr/>
          <p:nvPr/>
        </p:nvSpPr>
        <p:spPr>
          <a:xfrm>
            <a:off x="0" y="4665575"/>
            <a:ext cx="9144000" cy="477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8"/>
          <p:cNvSpPr txBox="1">
            <a:spLocks noGrp="1"/>
          </p:cNvSpPr>
          <p:nvPr>
            <p:ph type="title"/>
          </p:nvPr>
        </p:nvSpPr>
        <p:spPr>
          <a:xfrm>
            <a:off x="349300" y="334525"/>
            <a:ext cx="7407000" cy="663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3200"/>
              <a:buNone/>
              <a:defRPr sz="3200" b="1">
                <a:solidFill>
                  <a:schemeClr val="dk1"/>
                </a:solidFill>
              </a:defRPr>
            </a:lvl1pPr>
            <a:lvl2pPr lvl="1" algn="l">
              <a:lnSpc>
                <a:spcPct val="100000"/>
              </a:lnSpc>
              <a:spcBef>
                <a:spcPts val="0"/>
              </a:spcBef>
              <a:spcAft>
                <a:spcPts val="0"/>
              </a:spcAft>
              <a:buClr>
                <a:schemeClr val="dk1"/>
              </a:buClr>
              <a:buSzPts val="3200"/>
              <a:buNone/>
              <a:defRPr sz="3200" b="1">
                <a:solidFill>
                  <a:schemeClr val="dk1"/>
                </a:solidFill>
              </a:defRPr>
            </a:lvl2pPr>
            <a:lvl3pPr lvl="2" algn="l">
              <a:lnSpc>
                <a:spcPct val="100000"/>
              </a:lnSpc>
              <a:spcBef>
                <a:spcPts val="0"/>
              </a:spcBef>
              <a:spcAft>
                <a:spcPts val="0"/>
              </a:spcAft>
              <a:buClr>
                <a:schemeClr val="dk1"/>
              </a:buClr>
              <a:buSzPts val="3200"/>
              <a:buNone/>
              <a:defRPr sz="3200" b="1">
                <a:solidFill>
                  <a:schemeClr val="dk1"/>
                </a:solidFill>
              </a:defRPr>
            </a:lvl3pPr>
            <a:lvl4pPr lvl="3" algn="l">
              <a:lnSpc>
                <a:spcPct val="100000"/>
              </a:lnSpc>
              <a:spcBef>
                <a:spcPts val="0"/>
              </a:spcBef>
              <a:spcAft>
                <a:spcPts val="0"/>
              </a:spcAft>
              <a:buClr>
                <a:schemeClr val="dk1"/>
              </a:buClr>
              <a:buSzPts val="3200"/>
              <a:buNone/>
              <a:defRPr sz="3200" b="1">
                <a:solidFill>
                  <a:schemeClr val="dk1"/>
                </a:solidFill>
              </a:defRPr>
            </a:lvl4pPr>
            <a:lvl5pPr lvl="4" algn="l">
              <a:lnSpc>
                <a:spcPct val="100000"/>
              </a:lnSpc>
              <a:spcBef>
                <a:spcPts val="0"/>
              </a:spcBef>
              <a:spcAft>
                <a:spcPts val="0"/>
              </a:spcAft>
              <a:buClr>
                <a:schemeClr val="dk1"/>
              </a:buClr>
              <a:buSzPts val="3200"/>
              <a:buNone/>
              <a:defRPr sz="3200" b="1">
                <a:solidFill>
                  <a:schemeClr val="dk1"/>
                </a:solidFill>
              </a:defRPr>
            </a:lvl5pPr>
            <a:lvl6pPr lvl="5" algn="l">
              <a:lnSpc>
                <a:spcPct val="100000"/>
              </a:lnSpc>
              <a:spcBef>
                <a:spcPts val="0"/>
              </a:spcBef>
              <a:spcAft>
                <a:spcPts val="0"/>
              </a:spcAft>
              <a:buClr>
                <a:schemeClr val="dk1"/>
              </a:buClr>
              <a:buSzPts val="3200"/>
              <a:buNone/>
              <a:defRPr sz="3200" b="1">
                <a:solidFill>
                  <a:schemeClr val="dk1"/>
                </a:solidFill>
              </a:defRPr>
            </a:lvl6pPr>
            <a:lvl7pPr lvl="6" algn="l">
              <a:lnSpc>
                <a:spcPct val="100000"/>
              </a:lnSpc>
              <a:spcBef>
                <a:spcPts val="0"/>
              </a:spcBef>
              <a:spcAft>
                <a:spcPts val="0"/>
              </a:spcAft>
              <a:buClr>
                <a:schemeClr val="dk1"/>
              </a:buClr>
              <a:buSzPts val="3200"/>
              <a:buNone/>
              <a:defRPr sz="3200" b="1">
                <a:solidFill>
                  <a:schemeClr val="dk1"/>
                </a:solidFill>
              </a:defRPr>
            </a:lvl7pPr>
            <a:lvl8pPr lvl="7" algn="l">
              <a:lnSpc>
                <a:spcPct val="100000"/>
              </a:lnSpc>
              <a:spcBef>
                <a:spcPts val="0"/>
              </a:spcBef>
              <a:spcAft>
                <a:spcPts val="0"/>
              </a:spcAft>
              <a:buClr>
                <a:schemeClr val="dk1"/>
              </a:buClr>
              <a:buSzPts val="3200"/>
              <a:buNone/>
              <a:defRPr sz="3200" b="1">
                <a:solidFill>
                  <a:schemeClr val="dk1"/>
                </a:solidFill>
              </a:defRPr>
            </a:lvl8pPr>
            <a:lvl9pPr lvl="8" algn="l">
              <a:lnSpc>
                <a:spcPct val="100000"/>
              </a:lnSpc>
              <a:spcBef>
                <a:spcPts val="0"/>
              </a:spcBef>
              <a:spcAft>
                <a:spcPts val="0"/>
              </a:spcAft>
              <a:buClr>
                <a:schemeClr val="dk1"/>
              </a:buClr>
              <a:buSzPts val="3200"/>
              <a:buNone/>
              <a:defRPr sz="3200" b="1">
                <a:solidFill>
                  <a:schemeClr val="dk1"/>
                </a:solidFill>
              </a:defRPr>
            </a:lvl9pPr>
          </a:lstStyle>
          <a:p>
            <a:endParaRPr/>
          </a:p>
        </p:txBody>
      </p:sp>
      <p:sp>
        <p:nvSpPr>
          <p:cNvPr id="19" name="Google Shape;19;p18"/>
          <p:cNvSpPr txBox="1">
            <a:spLocks noGrp="1"/>
          </p:cNvSpPr>
          <p:nvPr>
            <p:ph type="body" idx="1"/>
          </p:nvPr>
        </p:nvSpPr>
        <p:spPr>
          <a:xfrm>
            <a:off x="349300" y="1147425"/>
            <a:ext cx="7407000" cy="3172500"/>
          </a:xfrm>
          <a:prstGeom prst="rect">
            <a:avLst/>
          </a:prstGeom>
          <a:noFill/>
          <a:ln>
            <a:noFill/>
          </a:ln>
        </p:spPr>
        <p:txBody>
          <a:bodyPr spcFirstLastPara="1" wrap="square" lIns="91425" tIns="91425" rIns="91425" bIns="91425" anchor="t" anchorCtr="0">
            <a:no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20" name="Google Shape;2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3" name="Google Shape;23;p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20"/>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8" name="Google Shape;28;p2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21"/>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3" name="Google Shape;33;p21"/>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21"/>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2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22"/>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2"/>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2"/>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22"/>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23"/>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6" name="Google Shape;46;p23"/>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2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8" name="Google Shape;48;p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24"/>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4"/>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3" name="Google Shape;53;p2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4"/>
        <p:cNvGrpSpPr/>
        <p:nvPr/>
      </p:nvGrpSpPr>
      <p:grpSpPr>
        <a:xfrm>
          <a:off x="0" y="0"/>
          <a:ext cx="0" cy="0"/>
          <a:chOff x="0" y="0"/>
          <a:chExt cx="0" cy="0"/>
        </a:xfrm>
      </p:grpSpPr>
      <p:sp>
        <p:nvSpPr>
          <p:cNvPr id="55" name="Google Shape;55;p25"/>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25"/>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7" name="Google Shape;57;p2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kaggle.com/code/prasadperera/the-boston-housing-datase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390525" y="1971675"/>
            <a:ext cx="8684742" cy="933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pt-BR" sz="3000" b="1"/>
              <a:t>Bayesian Learning and Monte Carlo Simulation</a:t>
            </a:r>
            <a:endParaRPr sz="3000" b="1"/>
          </a:p>
          <a:p>
            <a:pPr marL="0" lvl="0" indent="0" algn="l" rtl="0">
              <a:lnSpc>
                <a:spcPct val="100000"/>
              </a:lnSpc>
              <a:spcBef>
                <a:spcPts val="0"/>
              </a:spcBef>
              <a:spcAft>
                <a:spcPts val="0"/>
              </a:spcAft>
              <a:buSzPts val="4800"/>
              <a:buNone/>
            </a:pPr>
            <a:r>
              <a:rPr lang="pt-BR" sz="3000" b="1"/>
              <a:t>Project: Boston Housing Dataset</a:t>
            </a:r>
            <a:endParaRPr sz="4300" b="1"/>
          </a:p>
        </p:txBody>
      </p:sp>
      <p:sp>
        <p:nvSpPr>
          <p:cNvPr id="65" name="Google Shape;65;p1"/>
          <p:cNvSpPr txBox="1">
            <a:spLocks noGrp="1"/>
          </p:cNvSpPr>
          <p:nvPr>
            <p:ph type="subTitle" idx="1"/>
          </p:nvPr>
        </p:nvSpPr>
        <p:spPr>
          <a:xfrm>
            <a:off x="390525" y="3098213"/>
            <a:ext cx="8222100" cy="13947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800"/>
              <a:buNone/>
            </a:pPr>
            <a:r>
              <a:rPr lang="pt-BR" b="1"/>
              <a:t>Politecnico di Milano</a:t>
            </a:r>
            <a:endParaRPr b="1"/>
          </a:p>
          <a:p>
            <a:pPr marL="0" lvl="0" indent="0" algn="just" rtl="0">
              <a:lnSpc>
                <a:spcPct val="100000"/>
              </a:lnSpc>
              <a:spcBef>
                <a:spcPts val="0"/>
              </a:spcBef>
              <a:spcAft>
                <a:spcPts val="0"/>
              </a:spcAft>
              <a:buSzPts val="1800"/>
              <a:buNone/>
            </a:pPr>
            <a:endParaRPr sz="1400"/>
          </a:p>
          <a:p>
            <a:pPr marL="0" lvl="0" indent="0" algn="just" rtl="0">
              <a:lnSpc>
                <a:spcPct val="100000"/>
              </a:lnSpc>
              <a:spcBef>
                <a:spcPts val="0"/>
              </a:spcBef>
              <a:spcAft>
                <a:spcPts val="0"/>
              </a:spcAft>
              <a:buSzPts val="1800"/>
              <a:buNone/>
            </a:pPr>
            <a:r>
              <a:rPr lang="pt-BR" sz="1400" b="1"/>
              <a:t>Authors</a:t>
            </a:r>
            <a:r>
              <a:rPr lang="pt-BR" sz="1400"/>
              <a:t>: Felipe Azank dos Santos, Gabriel Speranza Pastorello, Giacomo Savazzi</a:t>
            </a:r>
            <a:endParaRPr/>
          </a:p>
          <a:p>
            <a:pPr marL="0" lvl="0" indent="0" algn="just" rtl="0">
              <a:lnSpc>
                <a:spcPct val="100000"/>
              </a:lnSpc>
              <a:spcBef>
                <a:spcPts val="0"/>
              </a:spcBef>
              <a:spcAft>
                <a:spcPts val="0"/>
              </a:spcAft>
              <a:buSzPts val="1800"/>
              <a:buNone/>
            </a:pPr>
            <a:r>
              <a:rPr lang="pt-BR" sz="1400" b="1"/>
              <a:t>Advisor</a:t>
            </a:r>
            <a:r>
              <a:rPr lang="pt-BR" sz="1400"/>
              <a:t>: Prof. Federico Bassetti</a:t>
            </a:r>
            <a:endParaRPr/>
          </a:p>
          <a:p>
            <a:pPr marL="0" lvl="0" indent="0" algn="just" rtl="0">
              <a:lnSpc>
                <a:spcPct val="100000"/>
              </a:lnSpc>
              <a:spcBef>
                <a:spcPts val="0"/>
              </a:spcBef>
              <a:spcAft>
                <a:spcPts val="0"/>
              </a:spcAft>
              <a:buSzPts val="1800"/>
              <a:buNone/>
            </a:pPr>
            <a:r>
              <a:rPr lang="pt-BR" sz="1400" b="1"/>
              <a:t>Co-advisors</a:t>
            </a:r>
            <a:r>
              <a:rPr lang="pt-BR" sz="1400"/>
              <a:t>: Alessandro Carminati</a:t>
            </a:r>
            <a:endParaRPr/>
          </a:p>
        </p:txBody>
      </p:sp>
      <p:sp>
        <p:nvSpPr>
          <p:cNvPr id="66" name="Google Shape;66;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1</a:t>
            </a:fld>
            <a:endParaRPr/>
          </a:p>
        </p:txBody>
      </p:sp>
      <p:pic>
        <p:nvPicPr>
          <p:cNvPr id="67" name="Google Shape;67;p1" descr="Immagine che contiene testo&#10;&#10;Descrizione generata automaticamente"/>
          <p:cNvPicPr preferRelativeResize="0"/>
          <p:nvPr/>
        </p:nvPicPr>
        <p:blipFill rotWithShape="1">
          <a:blip r:embed="rId3">
            <a:alphaModFix/>
          </a:blip>
          <a:srcRect/>
          <a:stretch/>
        </p:blipFill>
        <p:spPr>
          <a:xfrm>
            <a:off x="502557" y="212517"/>
            <a:ext cx="1464129" cy="10726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591439922a_0_7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pt-BR" sz="2400" b="1"/>
              <a:t>Bayesian Information Criterion (BIC)</a:t>
            </a:r>
            <a:endParaRPr/>
          </a:p>
        </p:txBody>
      </p:sp>
      <p:sp>
        <p:nvSpPr>
          <p:cNvPr id="121" name="Google Shape;121;g2591439922a_0_7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10</a:t>
            </a:fld>
            <a:endParaRPr/>
          </a:p>
        </p:txBody>
      </p:sp>
      <p:pic>
        <p:nvPicPr>
          <p:cNvPr id="122" name="Google Shape;122;g2591439922a_0_78"/>
          <p:cNvPicPr preferRelativeResize="0"/>
          <p:nvPr/>
        </p:nvPicPr>
        <p:blipFill rotWithShape="1">
          <a:blip r:embed="rId3">
            <a:alphaModFix/>
          </a:blip>
          <a:srcRect/>
          <a:stretch/>
        </p:blipFill>
        <p:spPr>
          <a:xfrm>
            <a:off x="0" y="4773848"/>
            <a:ext cx="9144000" cy="540000"/>
          </a:xfrm>
          <a:prstGeom prst="rect">
            <a:avLst/>
          </a:prstGeom>
          <a:noFill/>
          <a:ln>
            <a:noFill/>
          </a:ln>
        </p:spPr>
      </p:pic>
      <p:sp>
        <p:nvSpPr>
          <p:cNvPr id="123" name="Google Shape;123;g2591439922a_0_78"/>
          <p:cNvSpPr txBox="1"/>
          <p:nvPr/>
        </p:nvSpPr>
        <p:spPr>
          <a:xfrm>
            <a:off x="0" y="808174"/>
            <a:ext cx="9144000" cy="420588"/>
          </a:xfrm>
          <a:prstGeom prst="rect">
            <a:avLst/>
          </a:prstGeom>
          <a:noFill/>
          <a:ln>
            <a:noFill/>
          </a:ln>
        </p:spPr>
        <p:txBody>
          <a:bodyPr spcFirstLastPara="1" wrap="square" lIns="91425" tIns="45700" rIns="91425" bIns="45700" anchor="t" anchorCtr="0">
            <a:spAutoFit/>
          </a:bodyPr>
          <a:lstStyle/>
          <a:p>
            <a:pPr marL="127000">
              <a:spcBef>
                <a:spcPts val="1000"/>
              </a:spcBef>
              <a:buSzPts val="1600"/>
            </a:pPr>
            <a:r>
              <a:rPr lang="en-US" sz="1300"/>
              <a:t>Then we consider the </a:t>
            </a:r>
            <a:r>
              <a:rPr lang="en-US" sz="1300" b="1"/>
              <a:t>best BIC model</a:t>
            </a:r>
            <a:r>
              <a:rPr lang="en-US" sz="1300"/>
              <a:t> and obtain the following value for the regression coefficients:</a:t>
            </a:r>
          </a:p>
        </p:txBody>
      </p:sp>
      <p:sp>
        <p:nvSpPr>
          <p:cNvPr id="124" name="Google Shape;124;g2591439922a_0_78"/>
          <p:cNvSpPr txBox="1"/>
          <p:nvPr/>
        </p:nvSpPr>
        <p:spPr>
          <a:xfrm>
            <a:off x="8683947" y="4769192"/>
            <a:ext cx="38831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200">
                <a:solidFill>
                  <a:schemeClr val="lt1"/>
                </a:solidFill>
                <a:latin typeface="Roboto"/>
                <a:ea typeface="Roboto"/>
                <a:cs typeface="Roboto"/>
              </a:rPr>
              <a:t>10</a:t>
            </a:r>
          </a:p>
        </p:txBody>
      </p:sp>
      <p:pic>
        <p:nvPicPr>
          <p:cNvPr id="3" name="Picture 2" descr="A table with numbers and letters&#10;&#10;Description automatically generated">
            <a:extLst>
              <a:ext uri="{FF2B5EF4-FFF2-40B4-BE49-F238E27FC236}">
                <a16:creationId xmlns:a16="http://schemas.microsoft.com/office/drawing/2014/main" id="{0DC264D3-A555-DCF1-7006-4B766178F7FB}"/>
              </a:ext>
            </a:extLst>
          </p:cNvPr>
          <p:cNvPicPr>
            <a:picLocks noChangeAspect="1"/>
          </p:cNvPicPr>
          <p:nvPr/>
        </p:nvPicPr>
        <p:blipFill>
          <a:blip r:embed="rId4"/>
          <a:stretch>
            <a:fillRect/>
          </a:stretch>
        </p:blipFill>
        <p:spPr>
          <a:xfrm>
            <a:off x="300465" y="1417886"/>
            <a:ext cx="4090582" cy="2626266"/>
          </a:xfrm>
          <a:prstGeom prst="rect">
            <a:avLst/>
          </a:prstGeom>
        </p:spPr>
      </p:pic>
      <p:pic>
        <p:nvPicPr>
          <p:cNvPr id="5" name="Picture 4" descr="A graph with numbers and lines&#10;&#10;Description automatically generated">
            <a:extLst>
              <a:ext uri="{FF2B5EF4-FFF2-40B4-BE49-F238E27FC236}">
                <a16:creationId xmlns:a16="http://schemas.microsoft.com/office/drawing/2014/main" id="{DB3BC9BD-76D8-19C8-FA0D-28418C1B9CA1}"/>
              </a:ext>
            </a:extLst>
          </p:cNvPr>
          <p:cNvPicPr>
            <a:picLocks noChangeAspect="1"/>
          </p:cNvPicPr>
          <p:nvPr/>
        </p:nvPicPr>
        <p:blipFill>
          <a:blip r:embed="rId5"/>
          <a:stretch>
            <a:fillRect/>
          </a:stretch>
        </p:blipFill>
        <p:spPr>
          <a:xfrm>
            <a:off x="4662241" y="1417886"/>
            <a:ext cx="4276638" cy="2631776"/>
          </a:xfrm>
          <a:prstGeom prst="rect">
            <a:avLst/>
          </a:prstGeom>
        </p:spPr>
      </p:pic>
      <p:sp>
        <p:nvSpPr>
          <p:cNvPr id="4" name="Google Shape;88;p7">
            <a:extLst>
              <a:ext uri="{FF2B5EF4-FFF2-40B4-BE49-F238E27FC236}">
                <a16:creationId xmlns:a16="http://schemas.microsoft.com/office/drawing/2014/main" id="{FE635734-54D6-560E-1FEF-156FF11815E9}"/>
              </a:ext>
            </a:extLst>
          </p:cNvPr>
          <p:cNvSpPr txBox="1"/>
          <p:nvPr/>
        </p:nvSpPr>
        <p:spPr>
          <a:xfrm>
            <a:off x="710946" y="3908907"/>
            <a:ext cx="3271293" cy="539100"/>
          </a:xfrm>
          <a:prstGeom prst="rect">
            <a:avLst/>
          </a:prstGeom>
          <a:noFill/>
          <a:ln>
            <a:noFill/>
          </a:ln>
        </p:spPr>
        <p:txBody>
          <a:bodyPr spcFirstLastPara="1" wrap="square" lIns="91425" tIns="91425" rIns="91425" bIns="91425" anchor="ctr" anchorCtr="0">
            <a:noAutofit/>
          </a:bodyPr>
          <a:lstStyle/>
          <a:p>
            <a:pPr algn="ctr">
              <a:lnSpc>
                <a:spcPct val="115000"/>
              </a:lnSpc>
            </a:pPr>
            <a:r>
              <a:rPr lang="pt-BR" sz="1000" b="1"/>
              <a:t>Fig. 8: </a:t>
            </a:r>
            <a:r>
              <a:rPr lang="pt-BR" sz="1000"/>
              <a:t>BIC posterior </a:t>
            </a:r>
            <a:r>
              <a:rPr lang="pt-BR" sz="1000" err="1"/>
              <a:t>distribution</a:t>
            </a:r>
            <a:r>
              <a:rPr lang="pt-BR" sz="1000"/>
              <a:t> </a:t>
            </a:r>
            <a:r>
              <a:rPr lang="pt-BR" sz="1000" err="1"/>
              <a:t>of</a:t>
            </a:r>
            <a:r>
              <a:rPr lang="pt-BR" sz="1000"/>
              <a:t> </a:t>
            </a:r>
            <a:r>
              <a:rPr lang="pt-BR" sz="1000" err="1"/>
              <a:t>coefficients</a:t>
            </a:r>
            <a:endParaRPr sz="1000" i="0" u="none" strike="noStrike" cap="none" err="1">
              <a:latin typeface="Times New Roman"/>
              <a:ea typeface="Times New Roman"/>
              <a:cs typeface="Times New Roman"/>
              <a:sym typeface="Times New Roman"/>
            </a:endParaRPr>
          </a:p>
        </p:txBody>
      </p:sp>
      <p:sp>
        <p:nvSpPr>
          <p:cNvPr id="11" name="Google Shape;88;p7">
            <a:extLst>
              <a:ext uri="{FF2B5EF4-FFF2-40B4-BE49-F238E27FC236}">
                <a16:creationId xmlns:a16="http://schemas.microsoft.com/office/drawing/2014/main" id="{544B78D4-1604-CB4B-C3B7-D4C93D7AD4B2}"/>
              </a:ext>
            </a:extLst>
          </p:cNvPr>
          <p:cNvSpPr txBox="1"/>
          <p:nvPr/>
        </p:nvSpPr>
        <p:spPr>
          <a:xfrm>
            <a:off x="5355516" y="4044978"/>
            <a:ext cx="3271293" cy="539100"/>
          </a:xfrm>
          <a:prstGeom prst="rect">
            <a:avLst/>
          </a:prstGeom>
          <a:noFill/>
          <a:ln>
            <a:noFill/>
          </a:ln>
        </p:spPr>
        <p:txBody>
          <a:bodyPr spcFirstLastPara="1" wrap="square" lIns="91425" tIns="91425" rIns="91425" bIns="91425" anchor="ctr" anchorCtr="0">
            <a:noAutofit/>
          </a:bodyPr>
          <a:lstStyle/>
          <a:p>
            <a:pPr algn="ctr">
              <a:lnSpc>
                <a:spcPct val="115000"/>
              </a:lnSpc>
            </a:pPr>
            <a:r>
              <a:rPr lang="pt-BR" sz="1000" b="1"/>
              <a:t>Fig. 9: </a:t>
            </a:r>
            <a:r>
              <a:rPr lang="pt-BR" sz="1000" err="1"/>
              <a:t>Parameters</a:t>
            </a:r>
            <a:r>
              <a:rPr lang="pt-BR" sz="1000"/>
              <a:t> </a:t>
            </a:r>
            <a:r>
              <a:rPr lang="pt-BR" sz="1000" err="1"/>
              <a:t>mean</a:t>
            </a:r>
            <a:r>
              <a:rPr lang="pt-BR" sz="1000"/>
              <a:t> </a:t>
            </a:r>
            <a:r>
              <a:rPr lang="pt-BR" sz="1000" err="1"/>
              <a:t>values</a:t>
            </a:r>
            <a:r>
              <a:rPr lang="pt-BR" sz="1000"/>
              <a:t> </a:t>
            </a:r>
            <a:r>
              <a:rPr lang="pt-BR" sz="1000" err="1"/>
              <a:t>and</a:t>
            </a:r>
            <a:r>
              <a:rPr lang="pt-BR" sz="1000"/>
              <a:t> </a:t>
            </a:r>
            <a:r>
              <a:rPr lang="pt-BR" sz="1000" err="1"/>
              <a:t>confidence</a:t>
            </a:r>
            <a:r>
              <a:rPr lang="pt-BR" sz="1000"/>
              <a:t> </a:t>
            </a:r>
            <a:r>
              <a:rPr lang="pt-BR" sz="1000" err="1"/>
              <a:t>intervals</a:t>
            </a:r>
            <a:r>
              <a:rPr lang="pt-BR" sz="1000"/>
              <a:t> </a:t>
            </a:r>
            <a:r>
              <a:rPr lang="pt-BR" sz="1000" err="1"/>
              <a:t>with</a:t>
            </a:r>
            <a:r>
              <a:rPr lang="pt-BR" sz="1000"/>
              <a:t> BIC</a:t>
            </a:r>
            <a:endParaRPr sz="1000" i="0" u="none" strike="noStrike" cap="none" err="1">
              <a:latin typeface="Times New Roman"/>
              <a:ea typeface="Times New Roman"/>
              <a:cs typeface="Times New Roman"/>
              <a:sym typeface="Times New Roman"/>
            </a:endParaRPr>
          </a:p>
        </p:txBody>
      </p:sp>
    </p:spTree>
    <p:extLst>
      <p:ext uri="{BB962C8B-B14F-4D97-AF65-F5344CB8AC3E}">
        <p14:creationId xmlns:p14="http://schemas.microsoft.com/office/powerpoint/2010/main" val="184453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591439922a_0_7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r>
              <a:rPr lang="pt-BR" sz="2400" b="1"/>
              <a:t>Just </a:t>
            </a:r>
            <a:r>
              <a:rPr lang="pt-BR" sz="2400" b="1" err="1"/>
              <a:t>Another</a:t>
            </a:r>
            <a:r>
              <a:rPr lang="pt-BR" sz="2400" b="1"/>
              <a:t> Gibbs </a:t>
            </a:r>
            <a:r>
              <a:rPr lang="pt-BR" sz="2400" b="1" err="1"/>
              <a:t>Sampler</a:t>
            </a:r>
            <a:r>
              <a:rPr lang="pt-BR" sz="2400" b="1"/>
              <a:t> (JAGS) Spike </a:t>
            </a:r>
            <a:r>
              <a:rPr lang="pt-BR" sz="2400" b="1" err="1"/>
              <a:t>and</a:t>
            </a:r>
            <a:r>
              <a:rPr lang="pt-BR" sz="2400" b="1"/>
              <a:t> </a:t>
            </a:r>
            <a:r>
              <a:rPr lang="pt-BR" sz="2400" b="1" err="1"/>
              <a:t>Slab</a:t>
            </a:r>
            <a:endParaRPr lang="en-US" err="1"/>
          </a:p>
        </p:txBody>
      </p:sp>
      <p:sp>
        <p:nvSpPr>
          <p:cNvPr id="121" name="Google Shape;121;g2591439922a_0_7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11</a:t>
            </a:fld>
            <a:endParaRPr/>
          </a:p>
        </p:txBody>
      </p:sp>
      <p:pic>
        <p:nvPicPr>
          <p:cNvPr id="122" name="Google Shape;122;g2591439922a_0_78"/>
          <p:cNvPicPr preferRelativeResize="0"/>
          <p:nvPr/>
        </p:nvPicPr>
        <p:blipFill rotWithShape="1">
          <a:blip r:embed="rId3">
            <a:alphaModFix/>
          </a:blip>
          <a:srcRect/>
          <a:stretch/>
        </p:blipFill>
        <p:spPr>
          <a:xfrm>
            <a:off x="0" y="4773848"/>
            <a:ext cx="9144000" cy="540000"/>
          </a:xfrm>
          <a:prstGeom prst="rect">
            <a:avLst/>
          </a:prstGeom>
          <a:noFill/>
          <a:ln>
            <a:noFill/>
          </a:ln>
        </p:spPr>
      </p:pic>
      <mc:AlternateContent xmlns:mc="http://schemas.openxmlformats.org/markup-compatibility/2006">
        <mc:Choice xmlns:a14="http://schemas.microsoft.com/office/drawing/2010/main" Requires="a14">
          <p:sp>
            <p:nvSpPr>
              <p:cNvPr id="123" name="Google Shape;123;g2591439922a_0_78"/>
              <p:cNvSpPr txBox="1"/>
              <p:nvPr/>
            </p:nvSpPr>
            <p:spPr>
              <a:xfrm>
                <a:off x="0" y="808174"/>
                <a:ext cx="9144000" cy="3417755"/>
              </a:xfrm>
              <a:prstGeom prst="rect">
                <a:avLst/>
              </a:prstGeom>
              <a:noFill/>
              <a:ln>
                <a:noFill/>
              </a:ln>
            </p:spPr>
            <p:txBody>
              <a:bodyPr spcFirstLastPara="1" wrap="square" lIns="91425" tIns="45700" rIns="91425" bIns="45700" anchor="t" anchorCtr="0">
                <a:spAutoFit/>
              </a:bodyPr>
              <a:lstStyle/>
              <a:p>
                <a:pPr marL="127000">
                  <a:spcBef>
                    <a:spcPts val="1000"/>
                  </a:spcBef>
                  <a:buSzPts val="1600"/>
                </a:pPr>
                <a:r>
                  <a:rPr lang="it-IT" sz="1300" b="1"/>
                  <a:t>The Spike and </a:t>
                </a:r>
                <a:r>
                  <a:rPr lang="it-IT" sz="1300" b="1" err="1"/>
                  <a:t>Slab</a:t>
                </a:r>
                <a:r>
                  <a:rPr lang="it-IT" sz="1300" b="1"/>
                  <a:t> </a:t>
                </a:r>
                <a:r>
                  <a:rPr lang="it-IT" sz="1300" b="1" err="1"/>
                  <a:t>defines</a:t>
                </a:r>
                <a:r>
                  <a:rPr lang="it-IT" sz="1300" b="1"/>
                  <a:t> and index </a:t>
                </a:r>
                <a14:m>
                  <m:oMath xmlns:m="http://schemas.openxmlformats.org/officeDocument/2006/math">
                    <m:r>
                      <a:rPr lang="it-IT" sz="1300" b="0" i="1" smtClean="0">
                        <a:latin typeface="Cambria Math" panose="02040503050406030204" pitchFamily="18" charset="0"/>
                        <a:ea typeface="Cambria Math" panose="02040503050406030204" pitchFamily="18" charset="0"/>
                      </a:rPr>
                      <m:t>𝛾</m:t>
                    </m:r>
                  </m:oMath>
                </a14:m>
                <a:r>
                  <a:rPr lang="it-IT" sz="1300" b="1"/>
                  <a:t> over the model </a:t>
                </a:r>
                <a:r>
                  <a:rPr lang="it-IT" sz="1300" b="1" err="1"/>
                  <a:t>defined</a:t>
                </a:r>
                <a:r>
                  <a:rPr lang="it-IT" sz="1300" b="1"/>
                  <a:t> </a:t>
                </a:r>
                <a:r>
                  <a:rPr lang="it-IT" sz="1300" b="1" err="1"/>
                  <a:t>as</a:t>
                </a:r>
                <a:r>
                  <a:rPr lang="it-IT" sz="1300" b="1"/>
                  <a:t> an array of k </a:t>
                </a:r>
                <a:r>
                  <a:rPr lang="it-IT" sz="1300" b="1" err="1"/>
                  <a:t>element</a:t>
                </a:r>
                <a:r>
                  <a:rPr lang="it-IT" sz="1300" b="1"/>
                  <a:t> </a:t>
                </a:r>
                <a:r>
                  <a:rPr lang="it-IT" sz="1300" b="1" err="1"/>
                  <a:t>such</a:t>
                </a:r>
                <a:r>
                  <a:rPr lang="it-IT" sz="1300" b="1"/>
                  <a:t> </a:t>
                </a:r>
                <a:r>
                  <a:rPr lang="it-IT" sz="1300" b="1" err="1"/>
                  <a:t>that</a:t>
                </a:r>
                <a:r>
                  <a:rPr lang="it-IT" sz="1300" b="1"/>
                  <a:t> for </a:t>
                </a:r>
                <a14:m>
                  <m:oMath xmlns:m="http://schemas.openxmlformats.org/officeDocument/2006/math">
                    <m:sSub>
                      <m:sSubPr>
                        <m:ctrlPr>
                          <a:rPr lang="it-IT" i="1" smtClean="0">
                            <a:latin typeface="Cambria Math" panose="02040503050406030204" pitchFamily="18" charset="0"/>
                            <a:ea typeface="Cambria Math" panose="02040503050406030204" pitchFamily="18" charset="0"/>
                          </a:rPr>
                        </m:ctrlPr>
                      </m:sSubPr>
                      <m:e>
                        <m:r>
                          <a:rPr lang="it-IT" b="0"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=0</m:t>
                    </m:r>
                  </m:oMath>
                </a14:m>
                <a:r>
                  <a:rPr lang="it-IT" sz="1300"/>
                  <a:t> </a:t>
                </a:r>
                <a:r>
                  <a:rPr lang="it-IT" sz="1300" b="1" err="1"/>
                  <a:t>we</a:t>
                </a:r>
                <a:r>
                  <a:rPr lang="it-IT" sz="1300" b="1"/>
                  <a:t> </a:t>
                </a:r>
                <a:r>
                  <a:rPr lang="it-IT" sz="1300" b="1" err="1"/>
                  <a:t>have</a:t>
                </a:r>
                <a:r>
                  <a:rPr lang="it-IT" sz="1300" b="1"/>
                  <a:t> </a:t>
                </a:r>
                <a:r>
                  <a:rPr lang="it-IT" sz="1300" b="1" err="1"/>
                  <a:t>that</a:t>
                </a:r>
                <a:r>
                  <a:rPr lang="it-IT" sz="1300" b="1"/>
                  <a:t> </a:t>
                </a:r>
                <a14:m>
                  <m:oMath xmlns:m="http://schemas.openxmlformats.org/officeDocument/2006/math">
                    <m:sSub>
                      <m:sSubPr>
                        <m:ctrlPr>
                          <a:rPr lang="it-IT" i="1" smtClean="0">
                            <a:latin typeface="Cambria Math" panose="02040503050406030204" pitchFamily="18" charset="0"/>
                            <a:ea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𝛾</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a:t> </a:t>
                </a:r>
                <a:r>
                  <a:rPr lang="en-US" b="1"/>
                  <a:t>and for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m:t>
                    </m:r>
                  </m:oMath>
                </a14:m>
                <a:r>
                  <a:rPr lang="it-IT" sz="1300"/>
                  <a:t> </a:t>
                </a:r>
                <a:r>
                  <a:rPr lang="it-IT" sz="1300" b="1" err="1"/>
                  <a:t>we</a:t>
                </a:r>
                <a:r>
                  <a:rPr lang="it-IT" sz="1300" b="1"/>
                  <a:t> </a:t>
                </a:r>
                <a:r>
                  <a:rPr lang="it-IT" sz="1300" b="1" err="1"/>
                  <a:t>have</a:t>
                </a:r>
                <a:r>
                  <a:rPr lang="it-IT" sz="1300" b="1"/>
                  <a:t> </a:t>
                </a:r>
                <a:r>
                  <a:rPr lang="it-IT" sz="1300" b="1" err="1"/>
                  <a:t>that</a:t>
                </a:r>
                <a:r>
                  <a:rPr lang="it-IT" sz="1300" b="1"/>
                  <a:t>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b="1"/>
                  <a:t>. This is done using the following prior for the regression coefficients:</a:t>
                </a:r>
              </a:p>
              <a:p>
                <a:pPr marL="127000">
                  <a:spcBef>
                    <a:spcPts val="1000"/>
                  </a:spcBef>
                  <a:buSzPts val="1600"/>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𝑖</m:t>
                              </m:r>
                            </m:sub>
                          </m:sSub>
                        </m:e>
                      </m:d>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𝒩</m:t>
                      </m:r>
                      <m:r>
                        <a:rPr lang="en-US" b="0" i="1" smtClean="0">
                          <a:latin typeface="Cambria Math" panose="02040503050406030204" pitchFamily="18" charset="0"/>
                          <a:ea typeface="Cambria Math" panose="02040503050406030204" pitchFamily="18" charset="0"/>
                        </a:rPr>
                        <m:t>(0,</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𝑖</m:t>
                              </m:r>
                            </m:sub>
                          </m:sSub>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m:oMathPara>
                </a14:m>
                <a:endParaRPr lang="en-US"/>
              </a:p>
              <a:p>
                <a:pPr marL="127000">
                  <a:spcBef>
                    <a:spcPts val="1000"/>
                  </a:spcBef>
                  <a:buSzPts val="1600"/>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ℬ</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r>
                        <a:rPr lang="en-US" b="0" i="1" smtClean="0">
                          <a:latin typeface="Cambria Math" panose="02040503050406030204" pitchFamily="18" charset="0"/>
                        </a:rPr>
                        <m:t>)</m:t>
                      </m:r>
                    </m:oMath>
                  </m:oMathPara>
                </a14:m>
                <a:endParaRPr lang="en-US"/>
              </a:p>
              <a:p>
                <a:pPr marL="127000">
                  <a:spcBef>
                    <a:spcPts val="1000"/>
                  </a:spcBef>
                  <a:buSzPts val="1600"/>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oMath>
                  </m:oMathPara>
                </a14:m>
                <a:endParaRPr lang="en-US"/>
              </a:p>
              <a:p>
                <a:pPr marL="127000">
                  <a:spcBef>
                    <a:spcPts val="1000"/>
                  </a:spcBef>
                  <a:buSzPts val="1600"/>
                </a:pPr>
                <a:r>
                  <a:rPr lang="en-US" b="1"/>
                  <a:t>Over the following model:</a:t>
                </a:r>
              </a:p>
              <a:p>
                <a:pPr marL="127000">
                  <a:spcBef>
                    <a:spcPts val="1000"/>
                  </a:spcBef>
                  <a:buSzPts val="1600"/>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𝑋</m:t>
                      </m:r>
                      <m:r>
                        <a:rPr lang="en-US" i="1">
                          <a:latin typeface="Cambria Math" panose="02040503050406030204" pitchFamily="18" charset="0"/>
                        </a:rPr>
                        <m:t> ∼ </m:t>
                      </m:r>
                      <m:r>
                        <a:rPr lang="en-US" i="1">
                          <a:latin typeface="Cambria Math" panose="02040503050406030204" pitchFamily="18" charset="0"/>
                        </a:rPr>
                        <m:t>𝑁𝑜𝑟𝑚</m:t>
                      </m:r>
                      <m:r>
                        <a:rPr lang="en-US" i="1">
                          <a:latin typeface="Cambria Math" panose="02040503050406030204" pitchFamily="18" charset="0"/>
                        </a:rPr>
                        <m:t>(</m:t>
                      </m:r>
                      <m:r>
                        <a:rPr lang="el-GR" i="1">
                          <a:latin typeface="Cambria Math" panose="02040503050406030204" pitchFamily="18" charset="0"/>
                        </a:rPr>
                        <m:t>𝜇</m:t>
                      </m:r>
                      <m:r>
                        <a:rPr lang="el-GR" i="1">
                          <a:latin typeface="Cambria Math" panose="02040503050406030204" pitchFamily="18" charset="0"/>
                        </a:rPr>
                        <m:t>,</m:t>
                      </m:r>
                      <m:sSup>
                        <m:sSupPr>
                          <m:ctrlPr>
                            <a:rPr lang="el-GR" i="1">
                              <a:latin typeface="Cambria Math" panose="02040503050406030204" pitchFamily="18" charset="0"/>
                            </a:rPr>
                          </m:ctrlPr>
                        </m:sSupPr>
                        <m:e>
                          <m:r>
                            <a:rPr lang="el-GR" i="1">
                              <a:latin typeface="Cambria Math" panose="02040503050406030204" pitchFamily="18" charset="0"/>
                            </a:rPr>
                            <m:t>𝜎</m:t>
                          </m:r>
                        </m:e>
                        <m:sup>
                          <m:r>
                            <a:rPr lang="en-US" i="1">
                              <a:latin typeface="Cambria Math" panose="02040503050406030204" pitchFamily="18" charset="0"/>
                            </a:rPr>
                            <m:t>2</m:t>
                          </m:r>
                        </m:sup>
                      </m:sSup>
                      <m:r>
                        <a:rPr lang="el-GR" i="1">
                          <a:latin typeface="Cambria Math" panose="02040503050406030204" pitchFamily="18" charset="0"/>
                        </a:rPr>
                        <m:t>)</m:t>
                      </m:r>
                    </m:oMath>
                  </m:oMathPara>
                </a14:m>
                <a:endParaRPr lang="en-US"/>
              </a:p>
              <a:p>
                <a:pPr marL="127000">
                  <a:spcBef>
                    <a:spcPts val="1000"/>
                  </a:spcBef>
                  <a:buSzPts val="1600"/>
                </a:pPr>
                <a14:m>
                  <m:oMathPara xmlns:m="http://schemas.openxmlformats.org/officeDocument/2006/math">
                    <m:oMathParaPr>
                      <m:jc m:val="centerGroup"/>
                    </m:oMathParaPr>
                    <m:oMath xmlns:m="http://schemas.openxmlformats.org/officeDocument/2006/math">
                      <m:r>
                        <a:rPr lang="el-GR" b="0" i="1" smtClean="0">
                          <a:latin typeface="Cambria Math" panose="02040503050406030204" pitchFamily="18" charset="0"/>
                        </a:rPr>
                        <m:t>𝜇</m:t>
                      </m:r>
                      <m:r>
                        <a:rPr lang="el-GR" b="0" i="1" smtClean="0">
                          <a:latin typeface="Cambria Math" panose="02040503050406030204" pitchFamily="18" charset="0"/>
                        </a:rPr>
                        <m:t> = </m:t>
                      </m:r>
                      <m:r>
                        <a:rPr lang="el-GR" b="0" i="1" smtClean="0">
                          <a:latin typeface="Cambria Math" panose="02040503050406030204" pitchFamily="18" charset="0"/>
                        </a:rPr>
                        <m:t>𝛽</m:t>
                      </m:r>
                      <m:r>
                        <a:rPr lang="el-GR" b="0" i="1" smtClean="0">
                          <a:latin typeface="Cambria Math" panose="02040503050406030204" pitchFamily="18" charset="0"/>
                        </a:rPr>
                        <m:t>0 + </m:t>
                      </m:r>
                      <m:r>
                        <a:rPr lang="en-US" b="0" i="1">
                          <a:latin typeface="Cambria Math" panose="02040503050406030204" pitchFamily="18" charset="0"/>
                        </a:rPr>
                        <m:t>𝑋𝑖</m:t>
                      </m:r>
                      <m:r>
                        <a:rPr lang="en-US" b="0" i="1" smtClean="0">
                          <a:latin typeface="Cambria Math" panose="02040503050406030204" pitchFamily="18" charset="0"/>
                        </a:rPr>
                        <m:t>∗</m:t>
                      </m:r>
                      <m:r>
                        <a:rPr lang="el-GR" b="0" i="1">
                          <a:latin typeface="Cambria Math" panose="02040503050406030204" pitchFamily="18" charset="0"/>
                        </a:rPr>
                        <m:t>𝛽</m:t>
                      </m:r>
                    </m:oMath>
                  </m:oMathPara>
                </a14:m>
                <a:endParaRPr lang="en-US" b="0" i="1">
                  <a:latin typeface="Cambria Math" panose="02040503050406030204" pitchFamily="18" charset="0"/>
                </a:endParaRPr>
              </a:p>
              <a:p>
                <a:pPr marL="127000">
                  <a:spcBef>
                    <a:spcPts val="1000"/>
                  </a:spcBef>
                  <a:buSzPts val="1600"/>
                </a:pPr>
                <a14:m>
                  <m:oMathPara xmlns:m="http://schemas.openxmlformats.org/officeDocument/2006/math">
                    <m:oMathParaPr>
                      <m:jc m:val="centerGroup"/>
                    </m:oMathParaPr>
                    <m:oMath xmlns:m="http://schemas.openxmlformats.org/officeDocument/2006/math">
                      <m:r>
                        <a:rPr lang="el-GR" i="1">
                          <a:latin typeface="Cambria Math" panose="02040503050406030204" pitchFamily="18" charset="0"/>
                        </a:rPr>
                        <m:t>𝜏</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l-GR" i="1" smtClean="0">
                                  <a:latin typeface="Cambria Math" panose="02040503050406030204" pitchFamily="18" charset="0"/>
                                </a:rPr>
                              </m:ctrlPr>
                            </m:sSupPr>
                            <m:e>
                              <m:r>
                                <a:rPr lang="el-GR" i="1">
                                  <a:latin typeface="Cambria Math" panose="02040503050406030204" pitchFamily="18" charset="0"/>
                                </a:rPr>
                                <m:t>𝜎</m:t>
                              </m:r>
                            </m:e>
                            <m:sup>
                              <m:r>
                                <a:rPr lang="en-US" b="0" i="1" smtClean="0">
                                  <a:latin typeface="Cambria Math" panose="02040503050406030204" pitchFamily="18" charset="0"/>
                                </a:rPr>
                                <m:t>2</m:t>
                              </m:r>
                            </m:sup>
                          </m:sSup>
                        </m:den>
                      </m:f>
                      <m:r>
                        <a:rPr lang="el-GR" b="0" i="1">
                          <a:latin typeface="Cambria Math" panose="02040503050406030204" pitchFamily="18" charset="0"/>
                        </a:rPr>
                        <m:t> ∼ </m:t>
                      </m:r>
                      <m:r>
                        <a:rPr lang="en-US" b="0" i="1">
                          <a:latin typeface="Cambria Math" panose="02040503050406030204" pitchFamily="18" charset="0"/>
                        </a:rPr>
                        <m:t>𝐺𝑎𝑚𝑚𝑎</m:t>
                      </m:r>
                      <m:d>
                        <m:dPr>
                          <m:ctrlPr>
                            <a:rPr lang="en-US" b="0" i="1">
                              <a:latin typeface="Cambria Math" panose="02040503050406030204" pitchFamily="18" charset="0"/>
                            </a:rPr>
                          </m:ctrlPr>
                        </m:dPr>
                        <m:e>
                          <m:r>
                            <a:rPr lang="en-US" b="0" i="1">
                              <a:latin typeface="Cambria Math" panose="02040503050406030204" pitchFamily="18" charset="0"/>
                            </a:rPr>
                            <m:t>0.001, 0.001</m:t>
                          </m:r>
                        </m:e>
                      </m:d>
                    </m:oMath>
                  </m:oMathPara>
                </a14:m>
                <a:endParaRPr lang="en-US" i="1">
                  <a:latin typeface="Cambria Math" panose="02040503050406030204" pitchFamily="18" charset="0"/>
                </a:endParaRPr>
              </a:p>
              <a:p>
                <a:pPr marL="127000">
                  <a:spcBef>
                    <a:spcPts val="1000"/>
                  </a:spcBef>
                  <a:buSzPts val="1600"/>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l-GR" b="0" i="1">
                              <a:latin typeface="Cambria Math" panose="02040503050406030204" pitchFamily="18" charset="0"/>
                            </a:rPr>
                            <m:t>𝛽</m:t>
                          </m:r>
                          <m:r>
                            <a:rPr lang="el-GR" b="0" i="1">
                              <a:latin typeface="Cambria Math" panose="02040503050406030204" pitchFamily="18" charset="0"/>
                            </a:rPr>
                            <m:t>0, </m:t>
                          </m:r>
                          <m:r>
                            <a:rPr lang="el-GR" b="0" i="1">
                              <a:latin typeface="Cambria Math" panose="02040503050406030204" pitchFamily="18" charset="0"/>
                            </a:rPr>
                            <m:t>𝛽</m:t>
                          </m:r>
                        </m:e>
                      </m:d>
                      <m:r>
                        <a:rPr lang="el-GR" b="0" i="1">
                          <a:latin typeface="Cambria Math" panose="02040503050406030204" pitchFamily="18" charset="0"/>
                        </a:rPr>
                        <m:t>∼ </m:t>
                      </m:r>
                      <m:r>
                        <a:rPr lang="el-GR" b="0" i="1">
                          <a:latin typeface="Cambria Math" panose="02040503050406030204" pitchFamily="18" charset="0"/>
                        </a:rPr>
                        <m:t>𝜋</m:t>
                      </m:r>
                      <m:d>
                        <m:dPr>
                          <m:ctrlPr>
                            <a:rPr lang="el-GR" b="0" i="1">
                              <a:latin typeface="Cambria Math" panose="02040503050406030204" pitchFamily="18" charset="0"/>
                            </a:rPr>
                          </m:ctrlPr>
                        </m:dPr>
                        <m:e>
                          <m:r>
                            <a:rPr lang="el-GR" b="0" i="1">
                              <a:latin typeface="Cambria Math" panose="02040503050406030204" pitchFamily="18" charset="0"/>
                            </a:rPr>
                            <m:t>𝛽</m:t>
                          </m:r>
                          <m:r>
                            <a:rPr lang="el-GR" b="0" i="1">
                              <a:latin typeface="Cambria Math" panose="02040503050406030204" pitchFamily="18" charset="0"/>
                            </a:rPr>
                            <m:t>0, </m:t>
                          </m:r>
                          <m:r>
                            <a:rPr lang="el-GR" b="0" i="1">
                              <a:latin typeface="Cambria Math" panose="02040503050406030204" pitchFamily="18" charset="0"/>
                            </a:rPr>
                            <m:t>𝛽</m:t>
                          </m:r>
                        </m:e>
                      </m:d>
                    </m:oMath>
                  </m:oMathPara>
                </a14:m>
                <a:endParaRPr lang="en-US" b="0" i="1">
                  <a:latin typeface="Cambria Math" panose="02040503050406030204" pitchFamily="18" charset="0"/>
                </a:endParaRPr>
              </a:p>
              <a:p>
                <a:pPr marL="127000">
                  <a:spcBef>
                    <a:spcPts val="1000"/>
                  </a:spcBef>
                  <a:buSzPts val="1600"/>
                </a:pPr>
                <a:r>
                  <a:rPr lang="en-US" b="1"/>
                  <a:t>Then we select the model using two different criteria.</a:t>
                </a:r>
              </a:p>
            </p:txBody>
          </p:sp>
        </mc:Choice>
        <mc:Fallback>
          <p:sp>
            <p:nvSpPr>
              <p:cNvPr id="123" name="Google Shape;123;g2591439922a_0_78"/>
              <p:cNvSpPr txBox="1">
                <a:spLocks noRot="1" noChangeAspect="1" noMove="1" noResize="1" noEditPoints="1" noAdjustHandles="1" noChangeArrowheads="1" noChangeShapeType="1" noTextEdit="1"/>
              </p:cNvSpPr>
              <p:nvPr/>
            </p:nvSpPr>
            <p:spPr>
              <a:xfrm>
                <a:off x="0" y="808174"/>
                <a:ext cx="9144000" cy="3417755"/>
              </a:xfrm>
              <a:prstGeom prst="rect">
                <a:avLst/>
              </a:prstGeom>
              <a:blipFill>
                <a:blip r:embed="rId4"/>
                <a:stretch>
                  <a:fillRect r="-400"/>
                </a:stretch>
              </a:blipFill>
              <a:ln>
                <a:noFill/>
              </a:ln>
            </p:spPr>
            <p:txBody>
              <a:bodyPr/>
              <a:lstStyle/>
              <a:p>
                <a:r>
                  <a:rPr lang="en-US">
                    <a:noFill/>
                  </a:rPr>
                  <a:t> </a:t>
                </a:r>
              </a:p>
            </p:txBody>
          </p:sp>
        </mc:Fallback>
      </mc:AlternateContent>
      <p:sp>
        <p:nvSpPr>
          <p:cNvPr id="3" name="Google Shape;124;g2591439922a_0_78">
            <a:extLst>
              <a:ext uri="{FF2B5EF4-FFF2-40B4-BE49-F238E27FC236}">
                <a16:creationId xmlns:a16="http://schemas.microsoft.com/office/drawing/2014/main" id="{92CD5662-32BD-ABB4-6D23-4F166431474B}"/>
              </a:ext>
            </a:extLst>
          </p:cNvPr>
          <p:cNvSpPr txBox="1"/>
          <p:nvPr/>
        </p:nvSpPr>
        <p:spPr>
          <a:xfrm>
            <a:off x="8683947" y="4769192"/>
            <a:ext cx="38831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200">
                <a:solidFill>
                  <a:schemeClr val="lt1"/>
                </a:solidFill>
                <a:latin typeface="Roboto"/>
                <a:ea typeface="Roboto"/>
                <a:cs typeface="Roboto"/>
              </a:rPr>
              <a:t>11</a:t>
            </a:r>
          </a:p>
        </p:txBody>
      </p:sp>
    </p:spTree>
    <p:extLst>
      <p:ext uri="{BB962C8B-B14F-4D97-AF65-F5344CB8AC3E}">
        <p14:creationId xmlns:p14="http://schemas.microsoft.com/office/powerpoint/2010/main" val="231656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591439922a_0_7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pt-BR" sz="2400" b="1"/>
              <a:t>JAGS Spike and Slab: Median Probability Model</a:t>
            </a:r>
            <a:endParaRPr/>
          </a:p>
        </p:txBody>
      </p:sp>
      <p:sp>
        <p:nvSpPr>
          <p:cNvPr id="121" name="Google Shape;121;g2591439922a_0_7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12</a:t>
            </a:fld>
            <a:endParaRPr/>
          </a:p>
        </p:txBody>
      </p:sp>
      <p:pic>
        <p:nvPicPr>
          <p:cNvPr id="122" name="Google Shape;122;g2591439922a_0_78"/>
          <p:cNvPicPr preferRelativeResize="0"/>
          <p:nvPr/>
        </p:nvPicPr>
        <p:blipFill rotWithShape="1">
          <a:blip r:embed="rId3">
            <a:alphaModFix/>
          </a:blip>
          <a:srcRect/>
          <a:stretch/>
        </p:blipFill>
        <p:spPr>
          <a:xfrm>
            <a:off x="0" y="4773848"/>
            <a:ext cx="9144000" cy="540000"/>
          </a:xfrm>
          <a:prstGeom prst="rect">
            <a:avLst/>
          </a:prstGeom>
          <a:noFill/>
          <a:ln>
            <a:noFill/>
          </a:ln>
        </p:spPr>
      </p:pic>
      <p:sp>
        <p:nvSpPr>
          <p:cNvPr id="123" name="Google Shape;123;g2591439922a_0_78"/>
          <p:cNvSpPr txBox="1"/>
          <p:nvPr/>
        </p:nvSpPr>
        <p:spPr>
          <a:xfrm>
            <a:off x="0" y="808174"/>
            <a:ext cx="9144000" cy="651420"/>
          </a:xfrm>
          <a:prstGeom prst="rect">
            <a:avLst/>
          </a:prstGeom>
          <a:noFill/>
          <a:ln>
            <a:noFill/>
          </a:ln>
        </p:spPr>
        <p:txBody>
          <a:bodyPr spcFirstLastPara="1" wrap="square" lIns="91425" tIns="45700" rIns="91425" bIns="45700" anchor="t" anchorCtr="0">
            <a:spAutoFit/>
          </a:bodyPr>
          <a:lstStyle/>
          <a:p>
            <a:pPr marL="127000">
              <a:spcBef>
                <a:spcPts val="1000"/>
              </a:spcBef>
              <a:buSzPts val="1600"/>
            </a:pPr>
            <a:r>
              <a:rPr lang="en-US"/>
              <a:t>In the </a:t>
            </a:r>
            <a:r>
              <a:rPr lang="en-US" b="1"/>
              <a:t>Median Probability</a:t>
            </a:r>
            <a:r>
              <a:rPr lang="en-US"/>
              <a:t> model, we consider the posterior of the inclusion variable and select the features that have </a:t>
            </a:r>
            <a:r>
              <a:rPr lang="en-US" b="1"/>
              <a:t>probability higher than 0.5</a:t>
            </a:r>
            <a:r>
              <a:rPr lang="en-US"/>
              <a:t> to be included.</a:t>
            </a:r>
          </a:p>
        </p:txBody>
      </p:sp>
      <p:sp>
        <p:nvSpPr>
          <p:cNvPr id="4" name="TextBox 3">
            <a:extLst>
              <a:ext uri="{FF2B5EF4-FFF2-40B4-BE49-F238E27FC236}">
                <a16:creationId xmlns:a16="http://schemas.microsoft.com/office/drawing/2014/main" id="{2AB6AA43-47EE-8C6B-A422-906CA1798FB2}"/>
              </a:ext>
            </a:extLst>
          </p:cNvPr>
          <p:cNvSpPr txBox="1"/>
          <p:nvPr/>
        </p:nvSpPr>
        <p:spPr>
          <a:xfrm>
            <a:off x="4783384" y="2202318"/>
            <a:ext cx="4059864" cy="738664"/>
          </a:xfrm>
          <a:prstGeom prst="rect">
            <a:avLst/>
          </a:prstGeom>
          <a:noFill/>
        </p:spPr>
        <p:txBody>
          <a:bodyPr wrap="square" lIns="91440" tIns="45720" rIns="91440" bIns="45720" rtlCol="0" anchor="t">
            <a:spAutoFit/>
          </a:bodyPr>
          <a:lstStyle/>
          <a:p>
            <a:pPr algn="just"/>
            <a:r>
              <a:rPr lang="en-US"/>
              <a:t>In this case </a:t>
            </a:r>
            <a:r>
              <a:rPr lang="en-US" b="1"/>
              <a:t>only the CHAS feature is excluded</a:t>
            </a:r>
            <a:r>
              <a:rPr lang="en-US"/>
              <a:t> from the model as all the other features have inclusion probability higher than 0.5</a:t>
            </a:r>
            <a:endParaRPr lang="it-IT"/>
          </a:p>
        </p:txBody>
      </p:sp>
      <p:sp>
        <p:nvSpPr>
          <p:cNvPr id="5" name="Google Shape;88;p7">
            <a:extLst>
              <a:ext uri="{FF2B5EF4-FFF2-40B4-BE49-F238E27FC236}">
                <a16:creationId xmlns:a16="http://schemas.microsoft.com/office/drawing/2014/main" id="{D84B665F-2FCF-E741-7BEE-7D8CD35E23DA}"/>
              </a:ext>
            </a:extLst>
          </p:cNvPr>
          <p:cNvSpPr txBox="1"/>
          <p:nvPr/>
        </p:nvSpPr>
        <p:spPr>
          <a:xfrm>
            <a:off x="729089" y="4280836"/>
            <a:ext cx="3162436" cy="539100"/>
          </a:xfrm>
          <a:prstGeom prst="rect">
            <a:avLst/>
          </a:prstGeom>
          <a:noFill/>
          <a:ln>
            <a:noFill/>
          </a:ln>
        </p:spPr>
        <p:txBody>
          <a:bodyPr spcFirstLastPara="1" wrap="square" lIns="91425" tIns="91425" rIns="91425" bIns="91425" anchor="ctr" anchorCtr="0">
            <a:noAutofit/>
          </a:bodyPr>
          <a:lstStyle/>
          <a:p>
            <a:pPr algn="ctr">
              <a:lnSpc>
                <a:spcPct val="115000"/>
              </a:lnSpc>
            </a:pPr>
            <a:r>
              <a:rPr lang="pt-BR" sz="1000" b="1"/>
              <a:t>Fig. 10: </a:t>
            </a:r>
            <a:r>
              <a:rPr lang="pt-BR" sz="1000" err="1"/>
              <a:t>Histogram</a:t>
            </a:r>
            <a:r>
              <a:rPr lang="pt-BR" sz="1000"/>
              <a:t> </a:t>
            </a:r>
            <a:r>
              <a:rPr lang="pt-BR" sz="1000" err="1"/>
              <a:t>of</a:t>
            </a:r>
            <a:r>
              <a:rPr lang="pt-BR" sz="1000"/>
              <a:t> </a:t>
            </a:r>
            <a:r>
              <a:rPr lang="pt-BR" sz="1000" err="1"/>
              <a:t>the</a:t>
            </a:r>
            <a:r>
              <a:rPr lang="pt-BR" sz="1000"/>
              <a:t> g </a:t>
            </a:r>
            <a:r>
              <a:rPr lang="pt-BR" sz="1000" err="1"/>
              <a:t>values</a:t>
            </a:r>
            <a:r>
              <a:rPr lang="pt-BR" sz="1000"/>
              <a:t> </a:t>
            </a:r>
            <a:r>
              <a:rPr lang="pt-BR" sz="1000" err="1"/>
              <a:t>used</a:t>
            </a:r>
            <a:r>
              <a:rPr lang="pt-BR" sz="1000"/>
              <a:t> </a:t>
            </a:r>
            <a:r>
              <a:rPr lang="pt-BR" sz="1000" err="1"/>
              <a:t>to</a:t>
            </a:r>
            <a:r>
              <a:rPr lang="pt-BR" sz="1000"/>
              <a:t> determine </a:t>
            </a:r>
            <a:r>
              <a:rPr lang="pt-BR" sz="1000" err="1"/>
              <a:t>the</a:t>
            </a:r>
            <a:r>
              <a:rPr lang="pt-BR" sz="1000"/>
              <a:t> </a:t>
            </a:r>
            <a:r>
              <a:rPr lang="pt-BR" sz="1000" err="1"/>
              <a:t>selected</a:t>
            </a:r>
            <a:r>
              <a:rPr lang="pt-BR" sz="1000"/>
              <a:t> </a:t>
            </a:r>
            <a:r>
              <a:rPr lang="pt-BR" sz="1000" err="1"/>
              <a:t>features</a:t>
            </a:r>
            <a:endParaRPr lang="it-IT" sz="1000" err="1">
              <a:latin typeface="Times New Roman"/>
              <a:cs typeface="Times New Roman"/>
            </a:endParaRPr>
          </a:p>
          <a:p>
            <a:pPr algn="ctr">
              <a:lnSpc>
                <a:spcPct val="114999"/>
              </a:lnSpc>
            </a:pPr>
            <a:endParaRPr lang="pt-BR" sz="1000" b="1" i="0" u="none" strike="noStrike" cap="none">
              <a:ea typeface="Times New Roman"/>
            </a:endParaRPr>
          </a:p>
        </p:txBody>
      </p:sp>
      <p:pic>
        <p:nvPicPr>
          <p:cNvPr id="6" name="Immagine 6" descr="Immagine che contiene testo, schermata, Policromia, linea&#10;&#10;Descrizione generata automaticamente">
            <a:extLst>
              <a:ext uri="{FF2B5EF4-FFF2-40B4-BE49-F238E27FC236}">
                <a16:creationId xmlns:a16="http://schemas.microsoft.com/office/drawing/2014/main" id="{BF9F6699-43F1-C44E-9096-E02B3C6EA4CE}"/>
              </a:ext>
            </a:extLst>
          </p:cNvPr>
          <p:cNvPicPr>
            <a:picLocks noChangeAspect="1"/>
          </p:cNvPicPr>
          <p:nvPr/>
        </p:nvPicPr>
        <p:blipFill>
          <a:blip r:embed="rId4"/>
          <a:stretch>
            <a:fillRect/>
          </a:stretch>
        </p:blipFill>
        <p:spPr>
          <a:xfrm>
            <a:off x="451757" y="1416886"/>
            <a:ext cx="3731985" cy="2863082"/>
          </a:xfrm>
          <a:prstGeom prst="rect">
            <a:avLst/>
          </a:prstGeom>
        </p:spPr>
      </p:pic>
      <p:sp>
        <p:nvSpPr>
          <p:cNvPr id="3" name="Google Shape;124;g2591439922a_0_78">
            <a:extLst>
              <a:ext uri="{FF2B5EF4-FFF2-40B4-BE49-F238E27FC236}">
                <a16:creationId xmlns:a16="http://schemas.microsoft.com/office/drawing/2014/main" id="{6B71D66A-C68E-31B0-0788-70823FAED8CC}"/>
              </a:ext>
            </a:extLst>
          </p:cNvPr>
          <p:cNvSpPr txBox="1"/>
          <p:nvPr/>
        </p:nvSpPr>
        <p:spPr>
          <a:xfrm>
            <a:off x="8683947" y="4769192"/>
            <a:ext cx="38831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200">
                <a:solidFill>
                  <a:schemeClr val="lt1"/>
                </a:solidFill>
                <a:latin typeface="Roboto"/>
                <a:ea typeface="Roboto"/>
                <a:cs typeface="Roboto"/>
              </a:rPr>
              <a:t>12</a:t>
            </a:r>
          </a:p>
        </p:txBody>
      </p:sp>
    </p:spTree>
    <p:extLst>
      <p:ext uri="{BB962C8B-B14F-4D97-AF65-F5344CB8AC3E}">
        <p14:creationId xmlns:p14="http://schemas.microsoft.com/office/powerpoint/2010/main" val="259658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591439922a_0_7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pt-BR" sz="2400" b="1"/>
              <a:t>JAGS Spike and Slab: Highest Posterior Density Model</a:t>
            </a:r>
            <a:endParaRPr/>
          </a:p>
        </p:txBody>
      </p:sp>
      <p:sp>
        <p:nvSpPr>
          <p:cNvPr id="121" name="Google Shape;121;g2591439922a_0_7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13</a:t>
            </a:fld>
            <a:endParaRPr/>
          </a:p>
        </p:txBody>
      </p:sp>
      <p:pic>
        <p:nvPicPr>
          <p:cNvPr id="122" name="Google Shape;122;g2591439922a_0_78"/>
          <p:cNvPicPr preferRelativeResize="0"/>
          <p:nvPr/>
        </p:nvPicPr>
        <p:blipFill rotWithShape="1">
          <a:blip r:embed="rId3">
            <a:alphaModFix/>
          </a:blip>
          <a:srcRect/>
          <a:stretch/>
        </p:blipFill>
        <p:spPr>
          <a:xfrm>
            <a:off x="0" y="4773848"/>
            <a:ext cx="9144000" cy="540000"/>
          </a:xfrm>
          <a:prstGeom prst="rect">
            <a:avLst/>
          </a:prstGeom>
          <a:noFill/>
          <a:ln>
            <a:noFill/>
          </a:ln>
        </p:spPr>
      </p:pic>
      <p:sp>
        <p:nvSpPr>
          <p:cNvPr id="123" name="Google Shape;123;g2591439922a_0_78"/>
          <p:cNvSpPr txBox="1"/>
          <p:nvPr/>
        </p:nvSpPr>
        <p:spPr>
          <a:xfrm>
            <a:off x="0" y="808174"/>
            <a:ext cx="9144000" cy="651420"/>
          </a:xfrm>
          <a:prstGeom prst="rect">
            <a:avLst/>
          </a:prstGeom>
          <a:noFill/>
          <a:ln>
            <a:noFill/>
          </a:ln>
        </p:spPr>
        <p:txBody>
          <a:bodyPr spcFirstLastPara="1" wrap="square" lIns="91425" tIns="45700" rIns="91425" bIns="45700" anchor="t" anchorCtr="0">
            <a:spAutoFit/>
          </a:bodyPr>
          <a:lstStyle/>
          <a:p>
            <a:pPr marL="127000" algn="just">
              <a:spcBef>
                <a:spcPts val="1000"/>
              </a:spcBef>
              <a:buSzPts val="1600"/>
            </a:pPr>
            <a:r>
              <a:rPr lang="en-US"/>
              <a:t>In the </a:t>
            </a:r>
            <a:r>
              <a:rPr lang="en-US" b="1"/>
              <a:t>Highest Posterior Density</a:t>
            </a:r>
            <a:r>
              <a:rPr lang="en-US"/>
              <a:t> model, we select the model that was</a:t>
            </a:r>
            <a:r>
              <a:rPr lang="en-US" b="1"/>
              <a:t> visited more times</a:t>
            </a:r>
            <a:r>
              <a:rPr lang="en-US"/>
              <a:t> in the MCMC generated by JAGS.</a:t>
            </a:r>
            <a:endParaRPr lang="it-IT"/>
          </a:p>
        </p:txBody>
      </p:sp>
      <p:sp>
        <p:nvSpPr>
          <p:cNvPr id="4" name="TextBox 3">
            <a:extLst>
              <a:ext uri="{FF2B5EF4-FFF2-40B4-BE49-F238E27FC236}">
                <a16:creationId xmlns:a16="http://schemas.microsoft.com/office/drawing/2014/main" id="{2AB6AA43-47EE-8C6B-A422-906CA1798FB2}"/>
              </a:ext>
            </a:extLst>
          </p:cNvPr>
          <p:cNvSpPr txBox="1"/>
          <p:nvPr/>
        </p:nvSpPr>
        <p:spPr>
          <a:xfrm>
            <a:off x="4638241" y="2084389"/>
            <a:ext cx="4386435" cy="1384995"/>
          </a:xfrm>
          <a:prstGeom prst="rect">
            <a:avLst/>
          </a:prstGeom>
          <a:noFill/>
        </p:spPr>
        <p:txBody>
          <a:bodyPr wrap="square" lIns="91440" tIns="45720" rIns="91440" bIns="45720" rtlCol="0" anchor="t">
            <a:spAutoFit/>
          </a:bodyPr>
          <a:lstStyle/>
          <a:p>
            <a:pPr algn="just"/>
            <a:r>
              <a:rPr lang="en-US"/>
              <a:t>The models are indexed based on the features included, so from the index of the model we can extract what features were excluded.</a:t>
            </a:r>
            <a:endParaRPr lang="it-IT"/>
          </a:p>
          <a:p>
            <a:pPr algn="just"/>
            <a:endParaRPr lang="en-US"/>
          </a:p>
          <a:p>
            <a:pPr algn="just"/>
            <a:r>
              <a:rPr lang="en-US"/>
              <a:t>In this case the features excluded were </a:t>
            </a:r>
            <a:r>
              <a:rPr lang="en-US" b="1"/>
              <a:t>INDUS </a:t>
            </a:r>
            <a:r>
              <a:rPr lang="en-US"/>
              <a:t>and </a:t>
            </a:r>
            <a:r>
              <a:rPr lang="en-US" b="1"/>
              <a:t>CHAS</a:t>
            </a:r>
            <a:r>
              <a:rPr lang="en-US"/>
              <a:t>.</a:t>
            </a:r>
          </a:p>
        </p:txBody>
      </p:sp>
      <p:pic>
        <p:nvPicPr>
          <p:cNvPr id="2" name="Immagine 2" descr="Immagine che contiene testo, schermata, diagramma, schermo&#10;&#10;Descrizione generata automaticamente">
            <a:extLst>
              <a:ext uri="{FF2B5EF4-FFF2-40B4-BE49-F238E27FC236}">
                <a16:creationId xmlns:a16="http://schemas.microsoft.com/office/drawing/2014/main" id="{9AE21780-92E0-BE1C-825F-AF522A5424E4}"/>
              </a:ext>
            </a:extLst>
          </p:cNvPr>
          <p:cNvPicPr>
            <a:picLocks noChangeAspect="1"/>
          </p:cNvPicPr>
          <p:nvPr/>
        </p:nvPicPr>
        <p:blipFill rotWithShape="1">
          <a:blip r:embed="rId4"/>
          <a:srcRect t="9851" r="229" b="-299"/>
          <a:stretch/>
        </p:blipFill>
        <p:spPr>
          <a:xfrm>
            <a:off x="279400" y="1516673"/>
            <a:ext cx="4176499" cy="2916981"/>
          </a:xfrm>
          <a:prstGeom prst="rect">
            <a:avLst/>
          </a:prstGeom>
        </p:spPr>
      </p:pic>
      <p:sp>
        <p:nvSpPr>
          <p:cNvPr id="6" name="Google Shape;88;p7">
            <a:extLst>
              <a:ext uri="{FF2B5EF4-FFF2-40B4-BE49-F238E27FC236}">
                <a16:creationId xmlns:a16="http://schemas.microsoft.com/office/drawing/2014/main" id="{27ECDB72-3C3E-902A-DBB3-CA9BCEDB78B4}"/>
              </a:ext>
            </a:extLst>
          </p:cNvPr>
          <p:cNvSpPr txBox="1"/>
          <p:nvPr/>
        </p:nvSpPr>
        <p:spPr>
          <a:xfrm>
            <a:off x="729089" y="4280835"/>
            <a:ext cx="3271293" cy="539100"/>
          </a:xfrm>
          <a:prstGeom prst="rect">
            <a:avLst/>
          </a:prstGeom>
          <a:noFill/>
          <a:ln>
            <a:noFill/>
          </a:ln>
        </p:spPr>
        <p:txBody>
          <a:bodyPr spcFirstLastPara="1" wrap="square" lIns="91425" tIns="91425" rIns="91425" bIns="91425" anchor="ctr" anchorCtr="0">
            <a:noAutofit/>
          </a:bodyPr>
          <a:lstStyle/>
          <a:p>
            <a:pPr algn="ctr">
              <a:lnSpc>
                <a:spcPct val="115000"/>
              </a:lnSpc>
            </a:pPr>
            <a:r>
              <a:rPr lang="pt-BR" sz="1000" b="1"/>
              <a:t>Fig. 11: </a:t>
            </a:r>
            <a:r>
              <a:rPr lang="pt-BR" sz="1000" err="1"/>
              <a:t>Visited</a:t>
            </a:r>
            <a:r>
              <a:rPr lang="pt-BR" sz="1000"/>
              <a:t> Models JAGS approach</a:t>
            </a:r>
            <a:endParaRPr sz="1000" i="0" u="none" strike="noStrike" cap="none" err="1">
              <a:latin typeface="Times New Roman"/>
              <a:ea typeface="Times New Roman"/>
              <a:cs typeface="Times New Roman"/>
              <a:sym typeface="Times New Roman"/>
            </a:endParaRPr>
          </a:p>
        </p:txBody>
      </p:sp>
      <p:sp>
        <p:nvSpPr>
          <p:cNvPr id="5" name="Google Shape;124;g2591439922a_0_78">
            <a:extLst>
              <a:ext uri="{FF2B5EF4-FFF2-40B4-BE49-F238E27FC236}">
                <a16:creationId xmlns:a16="http://schemas.microsoft.com/office/drawing/2014/main" id="{50BC1DF7-6285-D48C-E72F-A3AFA1C5E5CE}"/>
              </a:ext>
            </a:extLst>
          </p:cNvPr>
          <p:cNvSpPr txBox="1"/>
          <p:nvPr/>
        </p:nvSpPr>
        <p:spPr>
          <a:xfrm>
            <a:off x="8683947" y="4769192"/>
            <a:ext cx="38831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200">
                <a:solidFill>
                  <a:schemeClr val="lt1"/>
                </a:solidFill>
                <a:latin typeface="Roboto"/>
                <a:ea typeface="Roboto"/>
                <a:cs typeface="Roboto"/>
              </a:rPr>
              <a:t>13</a:t>
            </a:r>
          </a:p>
        </p:txBody>
      </p:sp>
    </p:spTree>
    <p:extLst>
      <p:ext uri="{BB962C8B-B14F-4D97-AF65-F5344CB8AC3E}">
        <p14:creationId xmlns:p14="http://schemas.microsoft.com/office/powerpoint/2010/main" val="2762835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6"/>
          <p:cNvSpPr txBox="1">
            <a:spLocks noGrp="1"/>
          </p:cNvSpPr>
          <p:nvPr>
            <p:ph type="title"/>
          </p:nvPr>
        </p:nvSpPr>
        <p:spPr>
          <a:xfrm>
            <a:off x="85475" y="2251646"/>
            <a:ext cx="3161700" cy="640200"/>
          </a:xfrm>
          <a:prstGeom prst="rect">
            <a:avLst/>
          </a:prstGeom>
          <a:noFill/>
          <a:ln>
            <a:noFill/>
          </a:ln>
        </p:spPr>
        <p:txBody>
          <a:bodyPr spcFirstLastPara="1" wrap="square" lIns="91425" tIns="91425" rIns="91425" bIns="91425" anchor="b" anchorCtr="0">
            <a:noAutofit/>
          </a:bodyPr>
          <a:lstStyle/>
          <a:p>
            <a:pPr algn="ctr"/>
            <a:r>
              <a:rPr lang="pt-BR" sz="2600" b="1" err="1"/>
              <a:t>Prediction</a:t>
            </a:r>
            <a:r>
              <a:rPr lang="pt-BR" sz="2600" b="1"/>
              <a:t> </a:t>
            </a:r>
            <a:r>
              <a:rPr lang="pt-BR" sz="2600" b="1" err="1"/>
              <a:t>Analysis</a:t>
            </a:r>
          </a:p>
        </p:txBody>
      </p:sp>
      <p:sp>
        <p:nvSpPr>
          <p:cNvPr id="95" name="Google Shape;95;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14</a:t>
            </a:fld>
            <a:endParaRPr/>
          </a:p>
        </p:txBody>
      </p:sp>
      <p:sp>
        <p:nvSpPr>
          <p:cNvPr id="96" name="Google Shape;96;p6"/>
          <p:cNvSpPr txBox="1"/>
          <p:nvPr/>
        </p:nvSpPr>
        <p:spPr>
          <a:xfrm>
            <a:off x="4022149" y="793725"/>
            <a:ext cx="5120700" cy="4078009"/>
          </a:xfrm>
          <a:prstGeom prst="rect">
            <a:avLst/>
          </a:prstGeom>
          <a:noFill/>
          <a:ln>
            <a:noFill/>
          </a:ln>
        </p:spPr>
        <p:txBody>
          <a:bodyPr spcFirstLastPara="1" wrap="square" lIns="91425" tIns="91425" rIns="91425" bIns="91425" anchor="t" anchorCtr="0">
            <a:spAutoFit/>
          </a:bodyPr>
          <a:lstStyle/>
          <a:p>
            <a:pPr marL="444500" indent="-342900" algn="just">
              <a:lnSpc>
                <a:spcPct val="115000"/>
              </a:lnSpc>
              <a:buSzPts val="2000"/>
              <a:buChar char="•"/>
            </a:pPr>
            <a:r>
              <a:rPr lang="pt-BR" sz="2000" b="1" err="1"/>
              <a:t>Train-test</a:t>
            </a:r>
            <a:r>
              <a:rPr lang="pt-BR" sz="2000" b="1"/>
              <a:t> split </a:t>
            </a:r>
            <a:r>
              <a:rPr lang="pt-BR" sz="2000" b="1" err="1"/>
              <a:t>with</a:t>
            </a:r>
            <a:r>
              <a:rPr lang="pt-BR" sz="2000" b="1"/>
              <a:t> </a:t>
            </a:r>
            <a:r>
              <a:rPr lang="pt-BR" sz="2000" b="1" err="1"/>
              <a:t>Shuffling</a:t>
            </a:r>
            <a:endParaRPr lang="it-IT" b="1"/>
          </a:p>
          <a:p>
            <a:pPr marL="914400" lvl="1" indent="-355600" algn="just">
              <a:lnSpc>
                <a:spcPct val="114999"/>
              </a:lnSpc>
              <a:buSzPts val="2000"/>
              <a:buFont typeface="Arial,Sans-Serif"/>
              <a:buChar char="○"/>
            </a:pPr>
            <a:r>
              <a:rPr lang="pt-BR" sz="2000"/>
              <a:t>70/30 </a:t>
            </a:r>
            <a:r>
              <a:rPr lang="pt-BR" sz="2000" err="1"/>
              <a:t>proportion</a:t>
            </a:r>
            <a:endParaRPr lang="pt-BR" err="1"/>
          </a:p>
          <a:p>
            <a:pPr marL="914400" lvl="1" indent="-355600" algn="just">
              <a:lnSpc>
                <a:spcPct val="114999"/>
              </a:lnSpc>
              <a:buSzPts val="2000"/>
              <a:buFont typeface="Arial,Sans-Serif"/>
              <a:buChar char="○"/>
            </a:pPr>
            <a:r>
              <a:rPr lang="pt-BR" sz="2000" err="1"/>
              <a:t>Removing</a:t>
            </a:r>
            <a:r>
              <a:rPr lang="pt-BR" sz="2000"/>
              <a:t> bias</a:t>
            </a:r>
          </a:p>
          <a:p>
            <a:pPr marL="914400" lvl="1" indent="-355600" algn="just">
              <a:lnSpc>
                <a:spcPct val="114999"/>
              </a:lnSpc>
              <a:buSzPts val="2000"/>
              <a:buFont typeface="Arial,Sans-Serif"/>
              <a:buChar char="○"/>
            </a:pPr>
            <a:r>
              <a:rPr lang="pt-BR" sz="2000"/>
              <a:t>147 </a:t>
            </a:r>
            <a:r>
              <a:rPr lang="pt-BR" sz="2000" err="1"/>
              <a:t>test</a:t>
            </a:r>
            <a:r>
              <a:rPr lang="pt-BR" sz="2000"/>
              <a:t> samples </a:t>
            </a:r>
          </a:p>
          <a:p>
            <a:pPr algn="just">
              <a:lnSpc>
                <a:spcPct val="115000"/>
              </a:lnSpc>
            </a:pPr>
            <a:endParaRPr lang="pt-BR" sz="2000"/>
          </a:p>
          <a:p>
            <a:pPr marL="444500" indent="-342900" algn="just">
              <a:lnSpc>
                <a:spcPct val="115000"/>
              </a:lnSpc>
              <a:buSzPts val="2000"/>
              <a:buChar char="•"/>
            </a:pPr>
            <a:r>
              <a:rPr lang="pt-BR" sz="2000" b="1" err="1"/>
              <a:t>Regression</a:t>
            </a:r>
            <a:r>
              <a:rPr lang="pt-BR" sz="2000" b="1"/>
              <a:t> </a:t>
            </a:r>
            <a:r>
              <a:rPr lang="pt-BR" sz="2000" b="1" err="1"/>
              <a:t>Metrics</a:t>
            </a:r>
            <a:endParaRPr lang="pt-BR" sz="2000" b="1"/>
          </a:p>
          <a:p>
            <a:pPr marL="914400" lvl="1" indent="-355600" algn="just">
              <a:lnSpc>
                <a:spcPct val="114999"/>
              </a:lnSpc>
              <a:buFont typeface="Arial,Sans-Serif"/>
              <a:buChar char="○"/>
            </a:pPr>
            <a:r>
              <a:rPr lang="pt-BR" sz="2000"/>
              <a:t>RMSE</a:t>
            </a:r>
          </a:p>
          <a:p>
            <a:pPr marL="914400" lvl="1" indent="-355600" algn="just">
              <a:lnSpc>
                <a:spcPct val="114999"/>
              </a:lnSpc>
              <a:buFont typeface="Arial,Sans-Serif"/>
              <a:buChar char="○"/>
            </a:pPr>
            <a:r>
              <a:rPr lang="pt-BR" sz="2000"/>
              <a:t>MAE </a:t>
            </a:r>
          </a:p>
          <a:p>
            <a:pPr marL="914400" lvl="1" indent="-355600" algn="just">
              <a:lnSpc>
                <a:spcPct val="114999"/>
              </a:lnSpc>
              <a:buFont typeface="Arial,Sans-Serif"/>
              <a:buChar char="○"/>
            </a:pPr>
            <a:r>
              <a:rPr lang="pt-BR" sz="2000"/>
              <a:t>MAPE</a:t>
            </a:r>
          </a:p>
          <a:p>
            <a:pPr marL="914400" lvl="1" indent="-355600" algn="just">
              <a:lnSpc>
                <a:spcPct val="114999"/>
              </a:lnSpc>
              <a:buFont typeface="Arial,Sans-Serif"/>
              <a:buChar char="○"/>
            </a:pPr>
            <a:endParaRPr lang="pt-BR" sz="2000"/>
          </a:p>
          <a:p>
            <a:pPr marL="444500" indent="-342900" algn="just">
              <a:lnSpc>
                <a:spcPct val="114999"/>
              </a:lnSpc>
              <a:buFont typeface="Arial,Sans-Serif"/>
              <a:buChar char="•"/>
            </a:pPr>
            <a:r>
              <a:rPr lang="pt-BR" sz="2000" b="1"/>
              <a:t>Performance </a:t>
            </a:r>
            <a:r>
              <a:rPr lang="pt-BR" sz="2000" b="1" err="1"/>
              <a:t>Comparison</a:t>
            </a:r>
            <a:endParaRPr lang="pt-BR" sz="2000" b="1"/>
          </a:p>
        </p:txBody>
      </p:sp>
    </p:spTree>
    <p:extLst>
      <p:ext uri="{BB962C8B-B14F-4D97-AF65-F5344CB8AC3E}">
        <p14:creationId xmlns:p14="http://schemas.microsoft.com/office/powerpoint/2010/main" val="149071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591439922a_0_7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r>
              <a:rPr lang="pt-BR" sz="2400" b="1" err="1"/>
              <a:t>Regression</a:t>
            </a:r>
            <a:r>
              <a:rPr lang="pt-BR" sz="2400" b="1"/>
              <a:t> </a:t>
            </a:r>
            <a:r>
              <a:rPr lang="pt-BR" sz="2400" b="1" err="1"/>
              <a:t>Metrics</a:t>
            </a:r>
          </a:p>
        </p:txBody>
      </p:sp>
      <p:sp>
        <p:nvSpPr>
          <p:cNvPr id="121" name="Google Shape;121;g2591439922a_0_7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15</a:t>
            </a:fld>
            <a:endParaRPr/>
          </a:p>
        </p:txBody>
      </p:sp>
      <p:pic>
        <p:nvPicPr>
          <p:cNvPr id="122" name="Google Shape;122;g2591439922a_0_78"/>
          <p:cNvPicPr preferRelativeResize="0"/>
          <p:nvPr/>
        </p:nvPicPr>
        <p:blipFill rotWithShape="1">
          <a:blip r:embed="rId3">
            <a:alphaModFix/>
          </a:blip>
          <a:srcRect/>
          <a:stretch/>
        </p:blipFill>
        <p:spPr>
          <a:xfrm>
            <a:off x="0" y="4773848"/>
            <a:ext cx="9144000" cy="540000"/>
          </a:xfrm>
          <a:prstGeom prst="rect">
            <a:avLst/>
          </a:prstGeom>
          <a:noFill/>
          <a:ln>
            <a:noFill/>
          </a:ln>
        </p:spPr>
      </p:pic>
      <p:sp>
        <p:nvSpPr>
          <p:cNvPr id="123" name="Google Shape;123;g2591439922a_0_78"/>
          <p:cNvSpPr txBox="1"/>
          <p:nvPr/>
        </p:nvSpPr>
        <p:spPr>
          <a:xfrm>
            <a:off x="0" y="808174"/>
            <a:ext cx="9144000" cy="4180591"/>
          </a:xfrm>
          <a:prstGeom prst="rect">
            <a:avLst/>
          </a:prstGeom>
          <a:noFill/>
          <a:ln>
            <a:noFill/>
          </a:ln>
        </p:spPr>
        <p:txBody>
          <a:bodyPr spcFirstLastPara="1" wrap="square" lIns="91425" tIns="45700" rIns="91425" bIns="45700" anchor="t" anchorCtr="0">
            <a:spAutoFit/>
          </a:bodyPr>
          <a:lstStyle/>
          <a:p>
            <a:pPr marL="127000">
              <a:spcBef>
                <a:spcPts val="1000"/>
              </a:spcBef>
              <a:buSzPts val="1600"/>
            </a:pPr>
            <a:r>
              <a:rPr lang="en-US" sz="1600" b="1"/>
              <a:t>Root Mean Squared Error (RMSE)</a:t>
            </a:r>
          </a:p>
          <a:p>
            <a:pPr marL="412750" indent="-285750">
              <a:spcBef>
                <a:spcPts val="1000"/>
              </a:spcBef>
              <a:buSzPts val="1600"/>
              <a:buChar char="•"/>
            </a:pPr>
            <a:r>
              <a:rPr lang="en-US" sz="1600"/>
              <a:t>Easy interpretability (same unit as the target)</a:t>
            </a:r>
          </a:p>
          <a:p>
            <a:pPr marL="412750" indent="-285750">
              <a:spcBef>
                <a:spcPts val="1000"/>
              </a:spcBef>
              <a:buSzPts val="1600"/>
              <a:buChar char="•"/>
            </a:pPr>
            <a:r>
              <a:rPr lang="en-US" sz="1600"/>
              <a:t>Large errors penalization</a:t>
            </a:r>
          </a:p>
          <a:p>
            <a:pPr marL="412750" indent="-285750">
              <a:spcBef>
                <a:spcPts val="1000"/>
              </a:spcBef>
              <a:buSzPts val="1600"/>
              <a:buChar char="•"/>
            </a:pPr>
            <a:endParaRPr lang="en-US" sz="1600" b="1"/>
          </a:p>
          <a:p>
            <a:pPr marL="127000">
              <a:spcBef>
                <a:spcPts val="1000"/>
              </a:spcBef>
              <a:buSzPts val="1600"/>
            </a:pPr>
            <a:r>
              <a:rPr lang="en-US" sz="1600" b="1"/>
              <a:t>Mean Absolute Error (MAE)</a:t>
            </a:r>
          </a:p>
          <a:p>
            <a:pPr marL="412750" indent="-285750">
              <a:spcBef>
                <a:spcPts val="1000"/>
              </a:spcBef>
              <a:buSzPts val="1600"/>
              <a:buChar char="•"/>
            </a:pPr>
            <a:r>
              <a:rPr lang="en-US" sz="1600"/>
              <a:t>Overall performance (equal penalization)</a:t>
            </a:r>
          </a:p>
          <a:p>
            <a:pPr marL="412750" indent="-285750">
              <a:spcBef>
                <a:spcPts val="1000"/>
              </a:spcBef>
              <a:buSzPts val="1600"/>
              <a:buChar char="•"/>
            </a:pPr>
            <a:endParaRPr lang="en-US" sz="1600" b="1"/>
          </a:p>
          <a:p>
            <a:pPr marL="127000">
              <a:spcBef>
                <a:spcPts val="1000"/>
              </a:spcBef>
              <a:buSzPts val="1600"/>
            </a:pPr>
            <a:r>
              <a:rPr lang="en-US" sz="1600" b="1"/>
              <a:t>Mean Absolute Percentage Error (MAPE)</a:t>
            </a:r>
          </a:p>
          <a:p>
            <a:pPr marL="412750" indent="-285750">
              <a:spcBef>
                <a:spcPts val="1000"/>
              </a:spcBef>
              <a:buSzPts val="1600"/>
              <a:buChar char="•"/>
            </a:pPr>
            <a:r>
              <a:rPr lang="en-US" sz="1600"/>
              <a:t>Most intuitive (eliminates magnitude)</a:t>
            </a:r>
          </a:p>
          <a:p>
            <a:pPr marL="412750" indent="-285750">
              <a:spcBef>
                <a:spcPts val="1000"/>
              </a:spcBef>
              <a:buSzPts val="1600"/>
              <a:buChar char="•"/>
            </a:pPr>
            <a:r>
              <a:rPr lang="en-US" sz="1600"/>
              <a:t>Ideal for low range target values</a:t>
            </a:r>
          </a:p>
          <a:p>
            <a:pPr marL="127000">
              <a:spcBef>
                <a:spcPts val="1000"/>
              </a:spcBef>
              <a:buSzPts val="1600"/>
            </a:pPr>
            <a:endParaRPr lang="en-US" b="1"/>
          </a:p>
        </p:txBody>
      </p:sp>
      <p:pic>
        <p:nvPicPr>
          <p:cNvPr id="2" name="Immagine 2" descr="Immagine che contiene nero, oscurità&#10;&#10;Descrizione generata automaticamente">
            <a:extLst>
              <a:ext uri="{FF2B5EF4-FFF2-40B4-BE49-F238E27FC236}">
                <a16:creationId xmlns:a16="http://schemas.microsoft.com/office/drawing/2014/main" id="{EC78CBF7-2592-CBA3-2F6C-CBE09229EB4E}"/>
              </a:ext>
            </a:extLst>
          </p:cNvPr>
          <p:cNvPicPr>
            <a:picLocks noChangeAspect="1"/>
          </p:cNvPicPr>
          <p:nvPr/>
        </p:nvPicPr>
        <p:blipFill>
          <a:blip r:embed="rId4"/>
          <a:stretch>
            <a:fillRect/>
          </a:stretch>
        </p:blipFill>
        <p:spPr>
          <a:xfrm>
            <a:off x="5536826" y="2285916"/>
            <a:ext cx="2541495" cy="731350"/>
          </a:xfrm>
          <a:prstGeom prst="rect">
            <a:avLst/>
          </a:prstGeom>
        </p:spPr>
      </p:pic>
      <p:pic>
        <p:nvPicPr>
          <p:cNvPr id="3" name="Immagine 6" descr="Immagine che contiene nero, oscurità&#10;&#10;Descrizione generata automaticamente">
            <a:extLst>
              <a:ext uri="{FF2B5EF4-FFF2-40B4-BE49-F238E27FC236}">
                <a16:creationId xmlns:a16="http://schemas.microsoft.com/office/drawing/2014/main" id="{79EC4F47-6B35-E673-5DA2-39AD8909009A}"/>
              </a:ext>
            </a:extLst>
          </p:cNvPr>
          <p:cNvPicPr>
            <a:picLocks noChangeAspect="1"/>
          </p:cNvPicPr>
          <p:nvPr/>
        </p:nvPicPr>
        <p:blipFill>
          <a:blip r:embed="rId5"/>
          <a:stretch>
            <a:fillRect/>
          </a:stretch>
        </p:blipFill>
        <p:spPr>
          <a:xfrm>
            <a:off x="5536826" y="942064"/>
            <a:ext cx="2743200" cy="838899"/>
          </a:xfrm>
          <a:prstGeom prst="rect">
            <a:avLst/>
          </a:prstGeom>
        </p:spPr>
      </p:pic>
      <p:pic>
        <p:nvPicPr>
          <p:cNvPr id="7" name="Immagine 7" descr="Immagine che contiene nero, oscurità&#10;&#10;Descrizione generata automaticamente">
            <a:extLst>
              <a:ext uri="{FF2B5EF4-FFF2-40B4-BE49-F238E27FC236}">
                <a16:creationId xmlns:a16="http://schemas.microsoft.com/office/drawing/2014/main" id="{0D57FA6E-F23B-A93D-FE7C-DD182DD94DF6}"/>
              </a:ext>
            </a:extLst>
          </p:cNvPr>
          <p:cNvPicPr>
            <a:picLocks noChangeAspect="1"/>
          </p:cNvPicPr>
          <p:nvPr/>
        </p:nvPicPr>
        <p:blipFill>
          <a:blip r:embed="rId6"/>
          <a:stretch>
            <a:fillRect/>
          </a:stretch>
        </p:blipFill>
        <p:spPr>
          <a:xfrm>
            <a:off x="5538694" y="3548443"/>
            <a:ext cx="2743200" cy="715482"/>
          </a:xfrm>
          <a:prstGeom prst="rect">
            <a:avLst/>
          </a:prstGeom>
        </p:spPr>
      </p:pic>
      <p:sp>
        <p:nvSpPr>
          <p:cNvPr id="5" name="Google Shape;124;g2591439922a_0_78">
            <a:extLst>
              <a:ext uri="{FF2B5EF4-FFF2-40B4-BE49-F238E27FC236}">
                <a16:creationId xmlns:a16="http://schemas.microsoft.com/office/drawing/2014/main" id="{9BF2124F-5777-984F-3A88-808877A10617}"/>
              </a:ext>
            </a:extLst>
          </p:cNvPr>
          <p:cNvSpPr txBox="1"/>
          <p:nvPr/>
        </p:nvSpPr>
        <p:spPr>
          <a:xfrm>
            <a:off x="8683947" y="4769192"/>
            <a:ext cx="38831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200">
                <a:solidFill>
                  <a:schemeClr val="lt1"/>
                </a:solidFill>
                <a:latin typeface="Roboto"/>
                <a:ea typeface="Roboto"/>
                <a:cs typeface="Roboto"/>
              </a:rPr>
              <a:t>15</a:t>
            </a:r>
          </a:p>
        </p:txBody>
      </p:sp>
    </p:spTree>
    <p:extLst>
      <p:ext uri="{BB962C8B-B14F-4D97-AF65-F5344CB8AC3E}">
        <p14:creationId xmlns:p14="http://schemas.microsoft.com/office/powerpoint/2010/main" val="3778225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591439922a_0_7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r>
              <a:rPr lang="pt-BR" sz="2400" b="1" err="1"/>
              <a:t>Prediction</a:t>
            </a:r>
            <a:r>
              <a:rPr lang="pt-BR" sz="2400" b="1"/>
              <a:t> </a:t>
            </a:r>
            <a:r>
              <a:rPr lang="pt-BR" sz="2400" b="1" err="1"/>
              <a:t>Analysis</a:t>
            </a:r>
            <a:r>
              <a:rPr lang="pt-BR" sz="2400" b="1"/>
              <a:t> – Performance </a:t>
            </a:r>
            <a:r>
              <a:rPr lang="pt-BR" sz="2400" b="1" err="1"/>
              <a:t>Comparison</a:t>
            </a:r>
          </a:p>
        </p:txBody>
      </p:sp>
      <p:sp>
        <p:nvSpPr>
          <p:cNvPr id="121" name="Google Shape;121;g2591439922a_0_7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16</a:t>
            </a:fld>
            <a:endParaRPr/>
          </a:p>
        </p:txBody>
      </p:sp>
      <p:pic>
        <p:nvPicPr>
          <p:cNvPr id="122" name="Google Shape;122;g2591439922a_0_78"/>
          <p:cNvPicPr preferRelativeResize="0"/>
          <p:nvPr/>
        </p:nvPicPr>
        <p:blipFill rotWithShape="1">
          <a:blip r:embed="rId3">
            <a:alphaModFix/>
          </a:blip>
          <a:srcRect/>
          <a:stretch/>
        </p:blipFill>
        <p:spPr>
          <a:xfrm>
            <a:off x="0" y="4773848"/>
            <a:ext cx="9144000" cy="540000"/>
          </a:xfrm>
          <a:prstGeom prst="rect">
            <a:avLst/>
          </a:prstGeom>
          <a:noFill/>
          <a:ln>
            <a:noFill/>
          </a:ln>
        </p:spPr>
      </p:pic>
      <p:sp>
        <p:nvSpPr>
          <p:cNvPr id="123" name="Google Shape;123;g2591439922a_0_78"/>
          <p:cNvSpPr txBox="1"/>
          <p:nvPr/>
        </p:nvSpPr>
        <p:spPr>
          <a:xfrm>
            <a:off x="94668" y="1315831"/>
            <a:ext cx="5570258" cy="3185447"/>
          </a:xfrm>
          <a:prstGeom prst="rect">
            <a:avLst/>
          </a:prstGeom>
          <a:noFill/>
          <a:ln>
            <a:noFill/>
          </a:ln>
        </p:spPr>
        <p:txBody>
          <a:bodyPr spcFirstLastPara="1" wrap="square" lIns="91425" tIns="45700" rIns="91425" bIns="45700" anchor="t" anchorCtr="0">
            <a:spAutoFit/>
          </a:bodyPr>
          <a:lstStyle/>
          <a:p>
            <a:pPr marL="412750" indent="-285750" algn="just">
              <a:spcBef>
                <a:spcPts val="1000"/>
              </a:spcBef>
              <a:buSzPts val="1600"/>
              <a:buChar char="•"/>
            </a:pPr>
            <a:r>
              <a:rPr lang="en-US" sz="1600"/>
              <a:t>Just like the posterior, the predictive distribution of the standard Bayesian Regression showed similar results, proving once again that the model was quite robust and </a:t>
            </a:r>
            <a:r>
              <a:rPr lang="en-US" sz="1600" b="1"/>
              <a:t>indifferent to the priors.</a:t>
            </a:r>
            <a:endParaRPr lang="it-IT"/>
          </a:p>
          <a:p>
            <a:pPr marL="412750" indent="-285750" algn="just">
              <a:spcBef>
                <a:spcPts val="1000"/>
              </a:spcBef>
              <a:buSzPts val="1600"/>
              <a:buChar char="•"/>
            </a:pPr>
            <a:r>
              <a:rPr lang="en-US" sz="1600"/>
              <a:t>BIC approach was successful in improving </a:t>
            </a:r>
            <a:r>
              <a:rPr lang="en-US" sz="1600" b="1"/>
              <a:t>both performance and complexity</a:t>
            </a:r>
            <a:r>
              <a:rPr lang="en-US" sz="1600"/>
              <a:t>, proving to be a "go to" approach when dealing with simple regression problems.</a:t>
            </a:r>
          </a:p>
          <a:p>
            <a:pPr marL="412750" indent="-285750" algn="just">
              <a:spcBef>
                <a:spcPts val="1000"/>
              </a:spcBef>
              <a:buSzPts val="1600"/>
              <a:buChar char="•"/>
            </a:pPr>
            <a:r>
              <a:rPr lang="en-US" sz="1600"/>
              <a:t>Both MCMC model selection techniques (MP &amp; HPD) generated a better performance (this could be a sign of overfitting since the models are more complex).</a:t>
            </a:r>
          </a:p>
        </p:txBody>
      </p:sp>
      <p:pic>
        <p:nvPicPr>
          <p:cNvPr id="4" name="Immagine 4" descr="Immagine che contiene testo, schermata, Carattere, numero&#10;&#10;Descrizione generata automaticamente">
            <a:extLst>
              <a:ext uri="{FF2B5EF4-FFF2-40B4-BE49-F238E27FC236}">
                <a16:creationId xmlns:a16="http://schemas.microsoft.com/office/drawing/2014/main" id="{6C7CBC94-77E5-6443-D905-832EAD80F396}"/>
              </a:ext>
            </a:extLst>
          </p:cNvPr>
          <p:cNvPicPr>
            <a:picLocks noChangeAspect="1"/>
          </p:cNvPicPr>
          <p:nvPr/>
        </p:nvPicPr>
        <p:blipFill>
          <a:blip r:embed="rId4"/>
          <a:stretch>
            <a:fillRect/>
          </a:stretch>
        </p:blipFill>
        <p:spPr>
          <a:xfrm>
            <a:off x="5830981" y="808819"/>
            <a:ext cx="2743200" cy="3441819"/>
          </a:xfrm>
          <a:prstGeom prst="rect">
            <a:avLst/>
          </a:prstGeom>
        </p:spPr>
      </p:pic>
      <p:sp>
        <p:nvSpPr>
          <p:cNvPr id="5" name="CasellaDiTesto 4">
            <a:extLst>
              <a:ext uri="{FF2B5EF4-FFF2-40B4-BE49-F238E27FC236}">
                <a16:creationId xmlns:a16="http://schemas.microsoft.com/office/drawing/2014/main" id="{0194FBB8-F22A-D833-DFCC-966F2F900F5F}"/>
              </a:ext>
            </a:extLst>
          </p:cNvPr>
          <p:cNvSpPr txBox="1"/>
          <p:nvPr/>
        </p:nvSpPr>
        <p:spPr>
          <a:xfrm>
            <a:off x="5377142" y="4250951"/>
            <a:ext cx="37013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1000" b="1">
                <a:cs typeface="Segoe UI"/>
              </a:rPr>
              <a:t>Fig. 12: </a:t>
            </a:r>
            <a:r>
              <a:rPr lang="pt-BR" sz="1000" err="1"/>
              <a:t>Comparison</a:t>
            </a:r>
            <a:r>
              <a:rPr lang="pt-BR" sz="1000"/>
              <a:t> </a:t>
            </a:r>
            <a:r>
              <a:rPr lang="pt-BR" sz="1000" err="1"/>
              <a:t>of</a:t>
            </a:r>
            <a:r>
              <a:rPr lang="pt-BR" sz="1000"/>
              <a:t> </a:t>
            </a:r>
            <a:r>
              <a:rPr lang="pt-BR" sz="1000" err="1"/>
              <a:t>the</a:t>
            </a:r>
            <a:r>
              <a:rPr lang="pt-BR" sz="1000"/>
              <a:t> models’ performances</a:t>
            </a:r>
            <a:endParaRPr lang="pt-BR" sz="1000" b="1">
              <a:cs typeface="Segoe UI"/>
            </a:endParaRPr>
          </a:p>
          <a:p>
            <a:pPr algn="ctr"/>
            <a:r>
              <a:rPr lang="pt-BR" sz="1000">
                <a:cs typeface="Segoe UI"/>
              </a:rPr>
              <a:t>​</a:t>
            </a:r>
          </a:p>
        </p:txBody>
      </p:sp>
      <p:sp>
        <p:nvSpPr>
          <p:cNvPr id="3" name="Google Shape;124;g2591439922a_0_78">
            <a:extLst>
              <a:ext uri="{FF2B5EF4-FFF2-40B4-BE49-F238E27FC236}">
                <a16:creationId xmlns:a16="http://schemas.microsoft.com/office/drawing/2014/main" id="{F5C6557B-CB3D-DE56-DA4F-9BA648A1B48F}"/>
              </a:ext>
            </a:extLst>
          </p:cNvPr>
          <p:cNvSpPr txBox="1"/>
          <p:nvPr/>
        </p:nvSpPr>
        <p:spPr>
          <a:xfrm>
            <a:off x="8683947" y="4769192"/>
            <a:ext cx="38831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200">
                <a:solidFill>
                  <a:schemeClr val="lt1"/>
                </a:solidFill>
                <a:latin typeface="Roboto"/>
                <a:ea typeface="Roboto"/>
                <a:cs typeface="Roboto"/>
              </a:rPr>
              <a:t>16</a:t>
            </a:r>
          </a:p>
        </p:txBody>
      </p:sp>
    </p:spTree>
    <p:extLst>
      <p:ext uri="{BB962C8B-B14F-4D97-AF65-F5344CB8AC3E}">
        <p14:creationId xmlns:p14="http://schemas.microsoft.com/office/powerpoint/2010/main" val="3399862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3"/>
          <p:cNvSpPr txBox="1">
            <a:spLocks noGrp="1"/>
          </p:cNvSpPr>
          <p:nvPr>
            <p:ph type="body" idx="2"/>
          </p:nvPr>
        </p:nvSpPr>
        <p:spPr>
          <a:xfrm>
            <a:off x="4941767" y="212799"/>
            <a:ext cx="3618230" cy="4723572"/>
          </a:xfrm>
          <a:prstGeom prst="rect">
            <a:avLst/>
          </a:prstGeom>
          <a:noFill/>
          <a:ln>
            <a:noFill/>
          </a:ln>
        </p:spPr>
        <p:txBody>
          <a:bodyPr spcFirstLastPara="1" wrap="square" lIns="91425" tIns="91425" rIns="91425" bIns="91425" anchor="ctr" anchorCtr="0">
            <a:noAutofit/>
          </a:bodyPr>
          <a:lstStyle/>
          <a:p>
            <a:pPr marL="285750" indent="-285750" algn="just">
              <a:buFont typeface="Wingdings"/>
              <a:buChar char="ü"/>
            </a:pPr>
            <a:r>
              <a:rPr lang="en-US" sz="1600" b="1"/>
              <a:t>All feature selection approaches dropped CHAS feature. Proving that, for our analysis, the CHAS column proved to be useless. </a:t>
            </a:r>
            <a:endParaRPr lang="it-IT" sz="1600" b="1"/>
          </a:p>
          <a:p>
            <a:pPr marL="285750" lvl="0" indent="-285750" algn="just" rtl="0">
              <a:lnSpc>
                <a:spcPct val="115000"/>
              </a:lnSpc>
              <a:spcBef>
                <a:spcPts val="0"/>
              </a:spcBef>
              <a:spcAft>
                <a:spcPts val="0"/>
              </a:spcAft>
              <a:buSzPts val="1800"/>
              <a:buFont typeface="Wingdings"/>
              <a:buChar char="ü"/>
            </a:pPr>
            <a:endParaRPr sz="1600" b="1"/>
          </a:p>
          <a:p>
            <a:pPr marL="285750" indent="-285750" algn="just">
              <a:spcBef>
                <a:spcPts val="1000"/>
              </a:spcBef>
              <a:buFont typeface="Wingdings"/>
              <a:buChar char="ü"/>
            </a:pPr>
            <a:r>
              <a:rPr lang="pt-BR" sz="1600" b="1"/>
              <a:t>The </a:t>
            </a:r>
            <a:r>
              <a:rPr lang="pt-BR" sz="1600" b="1" err="1"/>
              <a:t>Bayesian</a:t>
            </a:r>
            <a:r>
              <a:rPr lang="pt-BR" sz="1600" b="1"/>
              <a:t> </a:t>
            </a:r>
            <a:r>
              <a:rPr lang="pt-BR" sz="1600" b="1" err="1"/>
              <a:t>Regression</a:t>
            </a:r>
            <a:r>
              <a:rPr lang="pt-BR" sz="1600" b="1"/>
              <a:t> </a:t>
            </a:r>
            <a:r>
              <a:rPr lang="pt-BR" sz="1600" b="1" err="1"/>
              <a:t>Analysis</a:t>
            </a:r>
            <a:r>
              <a:rPr lang="pt-BR" sz="1600" b="1"/>
              <a:t> </a:t>
            </a:r>
            <a:r>
              <a:rPr lang="pt-BR" sz="1600" b="1" err="1"/>
              <a:t>proved</a:t>
            </a:r>
            <a:r>
              <a:rPr lang="pt-BR" sz="1600" b="1"/>
              <a:t> </a:t>
            </a:r>
            <a:r>
              <a:rPr lang="pt-BR" sz="1600" b="1" err="1"/>
              <a:t>to</a:t>
            </a:r>
            <a:r>
              <a:rPr lang="pt-BR" sz="1600" b="1"/>
              <a:t> </a:t>
            </a:r>
            <a:r>
              <a:rPr lang="pt-BR" sz="1600" b="1" err="1"/>
              <a:t>be</a:t>
            </a:r>
            <a:r>
              <a:rPr lang="pt-BR" sz="1600" b="1"/>
              <a:t> </a:t>
            </a:r>
            <a:r>
              <a:rPr lang="pt-BR" sz="1600" b="1" err="1"/>
              <a:t>relativelly</a:t>
            </a:r>
            <a:r>
              <a:rPr lang="pt-BR" sz="1600" b="1"/>
              <a:t> </a:t>
            </a:r>
            <a:r>
              <a:rPr lang="pt-BR" sz="1600" b="1" err="1"/>
              <a:t>sucessfull</a:t>
            </a:r>
            <a:r>
              <a:rPr lang="pt-BR" sz="1600" b="1"/>
              <a:t>, </a:t>
            </a:r>
            <a:r>
              <a:rPr lang="pt-BR" sz="1600" b="1" err="1"/>
              <a:t>corroborating</a:t>
            </a:r>
            <a:r>
              <a:rPr lang="pt-BR" sz="1600" b="1"/>
              <a:t> </a:t>
            </a:r>
            <a:r>
              <a:rPr lang="pt-BR" sz="1600" b="1" err="1"/>
              <a:t>our</a:t>
            </a:r>
            <a:r>
              <a:rPr lang="pt-BR" sz="1600" b="1"/>
              <a:t> </a:t>
            </a:r>
            <a:r>
              <a:rPr lang="pt-BR" sz="1600" b="1" err="1"/>
              <a:t>choice</a:t>
            </a:r>
            <a:r>
              <a:rPr lang="pt-BR" sz="1600" b="1"/>
              <a:t> </a:t>
            </a:r>
            <a:r>
              <a:rPr lang="pt-BR" sz="1600" b="1" err="1"/>
              <a:t>to</a:t>
            </a:r>
            <a:r>
              <a:rPr lang="pt-BR" sz="1600" b="1"/>
              <a:t> use </a:t>
            </a:r>
            <a:r>
              <a:rPr lang="pt-BR" sz="1600" b="1" err="1"/>
              <a:t>the</a:t>
            </a:r>
            <a:r>
              <a:rPr lang="pt-BR" sz="1600" b="1"/>
              <a:t> Normal Linear </a:t>
            </a:r>
            <a:r>
              <a:rPr lang="pt-BR" sz="1600" b="1" err="1"/>
              <a:t>Regression</a:t>
            </a:r>
            <a:r>
              <a:rPr lang="pt-BR" sz="1600" b="1"/>
              <a:t>.</a:t>
            </a:r>
          </a:p>
          <a:p>
            <a:pPr marL="285750" lvl="0" indent="-285750" algn="just">
              <a:lnSpc>
                <a:spcPct val="114999"/>
              </a:lnSpc>
              <a:spcBef>
                <a:spcPts val="1000"/>
              </a:spcBef>
              <a:spcAft>
                <a:spcPts val="0"/>
              </a:spcAft>
              <a:buSzPts val="1800"/>
              <a:buFont typeface="Wingdings"/>
              <a:buChar char="ü"/>
            </a:pPr>
            <a:endParaRPr lang="pt-BR" sz="1600" b="1"/>
          </a:p>
          <a:p>
            <a:pPr marL="285750" indent="-285750" algn="just">
              <a:spcBef>
                <a:spcPts val="1000"/>
              </a:spcBef>
              <a:spcAft>
                <a:spcPts val="1000"/>
              </a:spcAft>
              <a:buFont typeface="Wingdings"/>
              <a:buChar char="ü"/>
            </a:pPr>
            <a:r>
              <a:rPr lang="pt-BR" sz="1600" b="1"/>
              <a:t>The </a:t>
            </a:r>
            <a:r>
              <a:rPr lang="pt-BR" sz="1600" b="1" err="1"/>
              <a:t>project</a:t>
            </a:r>
            <a:r>
              <a:rPr lang="pt-BR" sz="1600" b="1"/>
              <a:t> </a:t>
            </a:r>
            <a:r>
              <a:rPr lang="pt-BR" sz="1600" b="1" err="1"/>
              <a:t>was</a:t>
            </a:r>
            <a:r>
              <a:rPr lang="pt-BR" sz="1600" b="1"/>
              <a:t> </a:t>
            </a:r>
            <a:r>
              <a:rPr lang="pt-BR" sz="1600" b="1" err="1"/>
              <a:t>extremelly</a:t>
            </a:r>
            <a:r>
              <a:rPr lang="pt-BR" sz="1600" b="1"/>
              <a:t> </a:t>
            </a:r>
            <a:r>
              <a:rPr lang="pt-BR" sz="1600" b="1" err="1"/>
              <a:t>useful</a:t>
            </a:r>
            <a:r>
              <a:rPr lang="pt-BR" sz="1600" b="1"/>
              <a:t> in </a:t>
            </a:r>
            <a:r>
              <a:rPr lang="pt-BR" sz="1600" b="1" err="1"/>
              <a:t>reviewing</a:t>
            </a:r>
            <a:r>
              <a:rPr lang="pt-BR" sz="1600" b="1"/>
              <a:t> </a:t>
            </a:r>
            <a:r>
              <a:rPr lang="pt-BR" sz="1600" b="1" err="1"/>
              <a:t>the</a:t>
            </a:r>
            <a:r>
              <a:rPr lang="pt-BR" sz="1600" b="1"/>
              <a:t> </a:t>
            </a:r>
            <a:r>
              <a:rPr lang="pt-BR" sz="1600" b="1" err="1"/>
              <a:t>main</a:t>
            </a:r>
            <a:r>
              <a:rPr lang="pt-BR" sz="1600" b="1"/>
              <a:t> points </a:t>
            </a:r>
            <a:r>
              <a:rPr lang="pt-BR" sz="1600" b="1" err="1"/>
              <a:t>talked</a:t>
            </a:r>
            <a:r>
              <a:rPr lang="pt-BR" sz="1600" b="1"/>
              <a:t> in </a:t>
            </a:r>
            <a:r>
              <a:rPr lang="pt-BR" sz="1600" b="1" err="1"/>
              <a:t>the</a:t>
            </a:r>
            <a:r>
              <a:rPr lang="pt-BR" sz="1600" b="1"/>
              <a:t> </a:t>
            </a:r>
            <a:r>
              <a:rPr lang="pt-BR" sz="1600" b="1" err="1"/>
              <a:t>class</a:t>
            </a:r>
            <a:r>
              <a:rPr lang="pt-BR" sz="1600" b="1"/>
              <a:t> </a:t>
            </a:r>
            <a:r>
              <a:rPr lang="pt-BR" sz="1600" b="1" err="1"/>
              <a:t>and</a:t>
            </a:r>
            <a:r>
              <a:rPr lang="pt-BR" sz="1600" b="1"/>
              <a:t> </a:t>
            </a:r>
            <a:r>
              <a:rPr lang="pt-BR" sz="1600" b="1" err="1"/>
              <a:t>lab</a:t>
            </a:r>
            <a:r>
              <a:rPr lang="pt-BR" sz="1600" b="1"/>
              <a:t> </a:t>
            </a:r>
            <a:r>
              <a:rPr lang="pt-BR" sz="1600" b="1" err="1"/>
              <a:t>sessions</a:t>
            </a:r>
            <a:r>
              <a:rPr lang="pt-BR" sz="1600" b="1"/>
              <a:t>.</a:t>
            </a:r>
          </a:p>
        </p:txBody>
      </p:sp>
      <p:sp>
        <p:nvSpPr>
          <p:cNvPr id="138" name="Google Shape;138;p13"/>
          <p:cNvSpPr txBox="1">
            <a:spLocks noGrp="1"/>
          </p:cNvSpPr>
          <p:nvPr>
            <p:ph type="title"/>
          </p:nvPr>
        </p:nvSpPr>
        <p:spPr>
          <a:xfrm>
            <a:off x="265500" y="100"/>
            <a:ext cx="4045200" cy="508635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pt-BR" sz="3600" b="1"/>
              <a:t>Conclusions</a:t>
            </a:r>
            <a:endParaRPr/>
          </a:p>
        </p:txBody>
      </p:sp>
      <p:sp>
        <p:nvSpPr>
          <p:cNvPr id="139" name="Google Shape;139;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5"/>
          <p:cNvPicPr preferRelativeResize="0"/>
          <p:nvPr/>
        </p:nvPicPr>
        <p:blipFill rotWithShape="1">
          <a:blip r:embed="rId3">
            <a:alphaModFix amt="60000"/>
          </a:blip>
          <a:srcRect r="23803"/>
          <a:stretch/>
        </p:blipFill>
        <p:spPr>
          <a:xfrm>
            <a:off x="3255050" y="0"/>
            <a:ext cx="5888951" cy="5143500"/>
          </a:xfrm>
          <a:prstGeom prst="rect">
            <a:avLst/>
          </a:prstGeom>
          <a:noFill/>
          <a:ln>
            <a:noFill/>
          </a:ln>
        </p:spPr>
      </p:pic>
      <p:sp>
        <p:nvSpPr>
          <p:cNvPr id="145" name="Google Shape;145;p15"/>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pt-BR" sz="3400" b="1"/>
              <a:t>Thank you!</a:t>
            </a:r>
            <a:endParaRPr sz="3400" b="1"/>
          </a:p>
        </p:txBody>
      </p:sp>
      <p:sp>
        <p:nvSpPr>
          <p:cNvPr id="146" name="Google Shape;146;p15"/>
          <p:cNvSpPr txBox="1">
            <a:spLocks noGrp="1"/>
          </p:cNvSpPr>
          <p:nvPr>
            <p:ph type="body" idx="1"/>
          </p:nvPr>
        </p:nvSpPr>
        <p:spPr>
          <a:xfrm>
            <a:off x="119445" y="1579775"/>
            <a:ext cx="3135600" cy="3163500"/>
          </a:xfrm>
          <a:prstGeom prst="rect">
            <a:avLst/>
          </a:prstGeom>
          <a:noFill/>
          <a:ln>
            <a:noFill/>
          </a:ln>
        </p:spPr>
        <p:txBody>
          <a:bodyPr spcFirstLastPara="1" wrap="square" lIns="91425" tIns="91425" rIns="91425" bIns="91425" anchor="t" anchorCtr="0">
            <a:noAutofit/>
          </a:bodyPr>
          <a:lstStyle/>
          <a:p>
            <a:pPr marL="285750" lvl="0" indent="-209550" algn="l" rtl="0">
              <a:lnSpc>
                <a:spcPct val="115000"/>
              </a:lnSpc>
              <a:spcBef>
                <a:spcPts val="0"/>
              </a:spcBef>
              <a:spcAft>
                <a:spcPts val="0"/>
              </a:spcAft>
              <a:buSzPts val="1200"/>
              <a:buNone/>
            </a:pPr>
            <a:endParaRPr sz="1400"/>
          </a:p>
          <a:p>
            <a:pPr marL="285750" lvl="0" indent="-209550" algn="l" rtl="0">
              <a:lnSpc>
                <a:spcPct val="115000"/>
              </a:lnSpc>
              <a:spcBef>
                <a:spcPts val="0"/>
              </a:spcBef>
              <a:spcAft>
                <a:spcPts val="0"/>
              </a:spcAft>
              <a:buSzPts val="1200"/>
              <a:buNone/>
            </a:pPr>
            <a:endParaRPr sz="1400"/>
          </a:p>
          <a:p>
            <a:pPr marL="285750" lvl="0" indent="-209550" algn="l" rtl="0">
              <a:lnSpc>
                <a:spcPct val="115000"/>
              </a:lnSpc>
              <a:spcBef>
                <a:spcPts val="0"/>
              </a:spcBef>
              <a:spcAft>
                <a:spcPts val="0"/>
              </a:spcAft>
              <a:buSzPts val="1200"/>
              <a:buNone/>
            </a:pPr>
            <a:endParaRPr sz="1400"/>
          </a:p>
          <a:p>
            <a:pPr marL="285750" lvl="0" indent="-285750" algn="l" rtl="0">
              <a:lnSpc>
                <a:spcPct val="115000"/>
              </a:lnSpc>
              <a:spcBef>
                <a:spcPts val="0"/>
              </a:spcBef>
              <a:spcAft>
                <a:spcPts val="0"/>
              </a:spcAft>
              <a:buSzPts val="1200"/>
              <a:buChar char="●"/>
            </a:pPr>
            <a:r>
              <a:rPr lang="pt-BR" sz="1400"/>
              <a:t>Felipe A. dos Santos (10919711</a:t>
            </a:r>
            <a:r>
              <a:rPr lang="pt-BR" sz="1400" b="0" i="0" u="none" strike="noStrike">
                <a:latin typeface="Roboto"/>
                <a:ea typeface="Roboto"/>
                <a:cs typeface="Roboto"/>
                <a:sym typeface="Roboto"/>
              </a:rPr>
              <a:t>)</a:t>
            </a:r>
            <a:endParaRPr sz="1400">
              <a:latin typeface="Roboto"/>
              <a:ea typeface="Roboto"/>
              <a:cs typeface="Roboto"/>
              <a:sym typeface="Roboto"/>
            </a:endParaRPr>
          </a:p>
          <a:p>
            <a:pPr marL="285750" lvl="0" indent="-285750" algn="l" rtl="0">
              <a:lnSpc>
                <a:spcPct val="115000"/>
              </a:lnSpc>
              <a:spcBef>
                <a:spcPts val="0"/>
              </a:spcBef>
              <a:spcAft>
                <a:spcPts val="0"/>
              </a:spcAft>
              <a:buSzPts val="1200"/>
              <a:buChar char="●"/>
            </a:pPr>
            <a:r>
              <a:rPr lang="pt-BR" sz="1400"/>
              <a:t>Gabriel S. Pastorello (10946365)</a:t>
            </a:r>
            <a:endParaRPr/>
          </a:p>
          <a:p>
            <a:pPr marL="285750" lvl="0" indent="-285750" algn="l" rtl="0">
              <a:lnSpc>
                <a:spcPct val="115000"/>
              </a:lnSpc>
              <a:spcBef>
                <a:spcPts val="0"/>
              </a:spcBef>
              <a:spcAft>
                <a:spcPts val="0"/>
              </a:spcAft>
              <a:buSzPts val="1200"/>
              <a:buChar char="●"/>
            </a:pPr>
            <a:r>
              <a:rPr lang="pt-BR" sz="1400"/>
              <a:t>Giacomo Savazzi </a:t>
            </a:r>
            <a:r>
              <a:rPr lang="pt-BR" sz="1400">
                <a:latin typeface="Roboto"/>
                <a:ea typeface="Roboto"/>
                <a:cs typeface="Roboto"/>
                <a:sym typeface="Roboto"/>
              </a:rPr>
              <a:t>(</a:t>
            </a:r>
            <a:r>
              <a:rPr lang="pt-BR" sz="1400"/>
              <a:t>10675184</a:t>
            </a:r>
            <a:r>
              <a:rPr lang="pt-BR" sz="1400" b="0" i="0" u="none" strike="noStrike">
                <a:latin typeface="Roboto"/>
                <a:ea typeface="Roboto"/>
                <a:cs typeface="Roboto"/>
                <a:sym typeface="Roboto"/>
              </a:rPr>
              <a:t>)</a:t>
            </a:r>
            <a:endParaRPr sz="1400">
              <a:latin typeface="Roboto"/>
              <a:ea typeface="Roboto"/>
              <a:cs typeface="Roboto"/>
              <a:sym typeface="Roboto"/>
            </a:endParaRPr>
          </a:p>
          <a:p>
            <a:pPr marL="457200" lvl="0" indent="0" algn="l" rtl="0">
              <a:lnSpc>
                <a:spcPct val="115000"/>
              </a:lnSpc>
              <a:spcBef>
                <a:spcPts val="0"/>
              </a:spcBef>
              <a:spcAft>
                <a:spcPts val="0"/>
              </a:spcAft>
              <a:buNone/>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800"/>
              <a:buFont typeface="Arial"/>
              <a:buNone/>
            </a:pPr>
            <a:r>
              <a:rPr lang="pt-BR" sz="2500" b="1"/>
              <a:t>Introduction</a:t>
            </a:r>
            <a:endParaRPr sz="2500">
              <a:latin typeface="Roboto"/>
              <a:ea typeface="Roboto"/>
              <a:cs typeface="Roboto"/>
              <a:sym typeface="Roboto"/>
            </a:endParaRPr>
          </a:p>
        </p:txBody>
      </p:sp>
      <p:sp>
        <p:nvSpPr>
          <p:cNvPr id="73" name="Google Shape;73;p4"/>
          <p:cNvSpPr txBox="1">
            <a:spLocks noGrp="1"/>
          </p:cNvSpPr>
          <p:nvPr>
            <p:ph type="sldNum" idx="12"/>
          </p:nvPr>
        </p:nvSpPr>
        <p:spPr>
          <a:xfrm>
            <a:off x="8596112" y="4828229"/>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2</a:t>
            </a:fld>
            <a:endParaRPr/>
          </a:p>
        </p:txBody>
      </p:sp>
      <p:sp>
        <p:nvSpPr>
          <p:cNvPr id="74" name="Google Shape;74;p4"/>
          <p:cNvSpPr txBox="1"/>
          <p:nvPr/>
        </p:nvSpPr>
        <p:spPr>
          <a:xfrm>
            <a:off x="0" y="741424"/>
            <a:ext cx="9144000" cy="1198236"/>
          </a:xfrm>
          <a:prstGeom prst="rect">
            <a:avLst/>
          </a:prstGeom>
          <a:noFill/>
          <a:ln>
            <a:noFill/>
          </a:ln>
        </p:spPr>
        <p:txBody>
          <a:bodyPr spcFirstLastPara="1" wrap="square" lIns="91425" tIns="45700" rIns="91425" bIns="45700" anchor="t" anchorCtr="0">
            <a:spAutoFit/>
          </a:bodyPr>
          <a:lstStyle/>
          <a:p>
            <a:pPr marL="457200" marR="0" lvl="0" indent="-336550" algn="just" rtl="0">
              <a:lnSpc>
                <a:spcPct val="115000"/>
              </a:lnSpc>
              <a:spcBef>
                <a:spcPts val="1000"/>
              </a:spcBef>
              <a:spcAft>
                <a:spcPts val="0"/>
              </a:spcAft>
              <a:buClr>
                <a:srgbClr val="000000"/>
              </a:buClr>
              <a:buSzPts val="1700"/>
              <a:buFont typeface="Arial"/>
              <a:buChar char="●"/>
            </a:pPr>
            <a:r>
              <a:rPr lang="pt-BR" sz="1600" b="1" err="1"/>
              <a:t>Goal</a:t>
            </a:r>
            <a:r>
              <a:rPr lang="pt-BR" sz="1600" b="1"/>
              <a:t>: </a:t>
            </a:r>
            <a:r>
              <a:rPr lang="pt-BR" sz="1600" err="1"/>
              <a:t>perform</a:t>
            </a:r>
            <a:r>
              <a:rPr lang="pt-BR" sz="1600"/>
              <a:t> a </a:t>
            </a:r>
            <a:r>
              <a:rPr lang="pt-BR" sz="1600" err="1"/>
              <a:t>regression</a:t>
            </a:r>
            <a:r>
              <a:rPr lang="pt-BR" sz="1600"/>
              <a:t> </a:t>
            </a:r>
            <a:r>
              <a:rPr lang="pt-BR" sz="1600" err="1"/>
              <a:t>analysis</a:t>
            </a:r>
            <a:r>
              <a:rPr lang="pt-BR" sz="1600"/>
              <a:t> </a:t>
            </a:r>
            <a:r>
              <a:rPr lang="pt-BR" sz="1600" err="1"/>
              <a:t>on</a:t>
            </a:r>
            <a:r>
              <a:rPr lang="pt-BR" sz="1600"/>
              <a:t> </a:t>
            </a:r>
            <a:r>
              <a:rPr lang="pt-BR" sz="1600" err="1"/>
              <a:t>the</a:t>
            </a:r>
            <a:r>
              <a:rPr lang="pt-BR" sz="1600"/>
              <a:t> Boston </a:t>
            </a:r>
            <a:r>
              <a:rPr lang="pt-BR" sz="1600" err="1"/>
              <a:t>Housing</a:t>
            </a:r>
            <a:r>
              <a:rPr lang="pt-BR" sz="1600"/>
              <a:t> </a:t>
            </a:r>
            <a:r>
              <a:rPr lang="pt-BR" sz="1600" err="1"/>
              <a:t>Dataset</a:t>
            </a:r>
            <a:r>
              <a:rPr lang="pt-BR" sz="1600"/>
              <a:t> </a:t>
            </a:r>
            <a:r>
              <a:rPr lang="pt-BR" sz="1600" err="1"/>
              <a:t>to</a:t>
            </a:r>
            <a:r>
              <a:rPr lang="pt-BR" sz="1600"/>
              <a:t> </a:t>
            </a:r>
            <a:r>
              <a:rPr lang="pt-BR" sz="1600" err="1"/>
              <a:t>predict</a:t>
            </a:r>
            <a:r>
              <a:rPr lang="pt-BR" sz="1600"/>
              <a:t> </a:t>
            </a:r>
            <a:r>
              <a:rPr lang="pt-BR" sz="1600" err="1"/>
              <a:t>the</a:t>
            </a:r>
            <a:r>
              <a:rPr lang="pt-BR" sz="1600"/>
              <a:t> </a:t>
            </a:r>
            <a:r>
              <a:rPr lang="pt-BR" sz="1600" err="1"/>
              <a:t>median</a:t>
            </a:r>
            <a:r>
              <a:rPr lang="pt-BR" sz="1600"/>
              <a:t> </a:t>
            </a:r>
            <a:r>
              <a:rPr lang="pt-BR" sz="1600" err="1"/>
              <a:t>value</a:t>
            </a:r>
            <a:r>
              <a:rPr lang="pt-BR" sz="1600"/>
              <a:t> </a:t>
            </a:r>
            <a:r>
              <a:rPr lang="pt-BR" sz="1600" err="1"/>
              <a:t>of</a:t>
            </a:r>
            <a:r>
              <a:rPr lang="pt-BR" sz="1600"/>
              <a:t> </a:t>
            </a:r>
            <a:r>
              <a:rPr lang="pt-BR" sz="1600" err="1"/>
              <a:t>owner-occupied</a:t>
            </a:r>
            <a:r>
              <a:rPr lang="pt-BR" sz="1600"/>
              <a:t> homes (</a:t>
            </a:r>
            <a:r>
              <a:rPr lang="pt-BR" sz="1600" b="1"/>
              <a:t>MEDV</a:t>
            </a:r>
            <a:r>
              <a:rPr lang="pt-BR" sz="1600"/>
              <a:t>)</a:t>
            </a:r>
            <a:endParaRPr lang="it-IT" sz="1600"/>
          </a:p>
          <a:p>
            <a:pPr marL="457200" marR="0" lvl="0" indent="-330200" algn="just" rtl="0">
              <a:lnSpc>
                <a:spcPct val="115000"/>
              </a:lnSpc>
              <a:spcBef>
                <a:spcPts val="1000"/>
              </a:spcBef>
              <a:spcAft>
                <a:spcPts val="0"/>
              </a:spcAft>
              <a:buSzPts val="1600"/>
              <a:buChar char="●"/>
            </a:pPr>
            <a:r>
              <a:rPr lang="pt-BR" sz="1600" b="1" err="1"/>
              <a:t>Features</a:t>
            </a:r>
            <a:r>
              <a:rPr lang="pt-BR" sz="1600"/>
              <a:t>: 13 </a:t>
            </a:r>
            <a:r>
              <a:rPr lang="pt-BR" sz="1600" err="1"/>
              <a:t>features</a:t>
            </a:r>
            <a:r>
              <a:rPr lang="pt-BR" sz="1600"/>
              <a:t> + target </a:t>
            </a:r>
            <a:r>
              <a:rPr lang="pt-BR" sz="1600" err="1"/>
              <a:t>included</a:t>
            </a:r>
            <a:r>
              <a:rPr lang="pt-BR" sz="1600"/>
              <a:t> in </a:t>
            </a:r>
            <a:r>
              <a:rPr lang="pt-BR" sz="1600" err="1"/>
              <a:t>the</a:t>
            </a:r>
            <a:r>
              <a:rPr lang="pt-BR" sz="1600"/>
              <a:t> </a:t>
            </a:r>
            <a:r>
              <a:rPr lang="pt-BR" sz="1600" err="1"/>
              <a:t>dataset</a:t>
            </a:r>
            <a:r>
              <a:rPr lang="pt-BR" sz="1600"/>
              <a:t>:</a:t>
            </a:r>
            <a:endParaRPr lang="en-US" sz="1600"/>
          </a:p>
        </p:txBody>
      </p:sp>
      <p:graphicFrame>
        <p:nvGraphicFramePr>
          <p:cNvPr id="2" name="Tabella 2">
            <a:extLst>
              <a:ext uri="{FF2B5EF4-FFF2-40B4-BE49-F238E27FC236}">
                <a16:creationId xmlns:a16="http://schemas.microsoft.com/office/drawing/2014/main" id="{37671CD0-30AE-3E38-7201-052A93A1F3A5}"/>
              </a:ext>
            </a:extLst>
          </p:cNvPr>
          <p:cNvGraphicFramePr>
            <a:graphicFrameLocks noGrp="1"/>
          </p:cNvGraphicFramePr>
          <p:nvPr>
            <p:extLst>
              <p:ext uri="{D42A27DB-BD31-4B8C-83A1-F6EECF244321}">
                <p14:modId xmlns:p14="http://schemas.microsoft.com/office/powerpoint/2010/main" val="2356598271"/>
              </p:ext>
            </p:extLst>
          </p:nvPr>
        </p:nvGraphicFramePr>
        <p:xfrm>
          <a:off x="63500" y="1914071"/>
          <a:ext cx="4671575" cy="2778578"/>
        </p:xfrm>
        <a:graphic>
          <a:graphicData uri="http://schemas.openxmlformats.org/drawingml/2006/table">
            <a:tbl>
              <a:tblPr firstRow="1" bandRow="1">
                <a:tableStyleId>{8E6AA3EA-9B4C-4411-9A0E-2758E3F3A235}</a:tableStyleId>
              </a:tblPr>
              <a:tblGrid>
                <a:gridCol w="993321">
                  <a:extLst>
                    <a:ext uri="{9D8B030D-6E8A-4147-A177-3AD203B41FA5}">
                      <a16:colId xmlns:a16="http://schemas.microsoft.com/office/drawing/2014/main" val="4174671214"/>
                    </a:ext>
                  </a:extLst>
                </a:gridCol>
                <a:gridCol w="3678254">
                  <a:extLst>
                    <a:ext uri="{9D8B030D-6E8A-4147-A177-3AD203B41FA5}">
                      <a16:colId xmlns:a16="http://schemas.microsoft.com/office/drawing/2014/main" val="1812798622"/>
                    </a:ext>
                  </a:extLst>
                </a:gridCol>
              </a:tblGrid>
              <a:tr h="340178">
                <a:tc>
                  <a:txBody>
                    <a:bodyPr/>
                    <a:lstStyle/>
                    <a:p>
                      <a:pPr algn="ctr"/>
                      <a:r>
                        <a:rPr lang="it-IT" sz="1600" b="1">
                          <a:solidFill>
                            <a:schemeClr val="bg1"/>
                          </a:solidFill>
                        </a:rPr>
                        <a:t>Feature</a:t>
                      </a:r>
                    </a:p>
                  </a:txBody>
                  <a:tcPr>
                    <a:lnL w="12700">
                      <a:solidFill>
                        <a:schemeClr val="tx2"/>
                      </a:solidFill>
                    </a:lnL>
                    <a:lnR w="12700">
                      <a:solidFill>
                        <a:schemeClr val="tx2"/>
                      </a:solidFill>
                    </a:lnR>
                    <a:lnT w="12700">
                      <a:solidFill>
                        <a:schemeClr val="tx2"/>
                      </a:solidFill>
                    </a:lnT>
                    <a:lnB w="12700">
                      <a:solidFill>
                        <a:schemeClr val="tx2"/>
                      </a:solidFill>
                    </a:lnB>
                    <a:solidFill>
                      <a:srgbClr val="4285F4"/>
                    </a:solidFill>
                  </a:tcPr>
                </a:tc>
                <a:tc>
                  <a:txBody>
                    <a:bodyPr/>
                    <a:lstStyle/>
                    <a:p>
                      <a:pPr algn="ctr"/>
                      <a:r>
                        <a:rPr lang="it-IT" sz="1600" b="1" err="1">
                          <a:solidFill>
                            <a:schemeClr val="bg1"/>
                          </a:solidFill>
                        </a:rPr>
                        <a:t>Description</a:t>
                      </a:r>
                      <a:endParaRPr lang="it-IT" sz="1600" b="1">
                        <a:solidFill>
                          <a:schemeClr val="bg1"/>
                        </a:solidFill>
                      </a:endParaRPr>
                    </a:p>
                  </a:txBody>
                  <a:tcPr>
                    <a:lnL w="12700">
                      <a:solidFill>
                        <a:schemeClr val="tx2"/>
                      </a:solidFill>
                    </a:lnL>
                    <a:lnR w="12700">
                      <a:solidFill>
                        <a:schemeClr val="tx2"/>
                      </a:solidFill>
                    </a:lnR>
                    <a:lnT w="12700">
                      <a:solidFill>
                        <a:schemeClr val="tx2"/>
                      </a:solidFill>
                    </a:lnT>
                    <a:lnB w="12700">
                      <a:solidFill>
                        <a:schemeClr val="tx2"/>
                      </a:solidFill>
                    </a:lnB>
                    <a:solidFill>
                      <a:srgbClr val="4285F4"/>
                    </a:solidFill>
                  </a:tcPr>
                </a:tc>
                <a:extLst>
                  <a:ext uri="{0D108BD9-81ED-4DB2-BD59-A6C34878D82A}">
                    <a16:rowId xmlns:a16="http://schemas.microsoft.com/office/drawing/2014/main" val="2521313209"/>
                  </a:ext>
                </a:extLst>
              </a:tr>
              <a:tr h="292722">
                <a:tc>
                  <a:txBody>
                    <a:bodyPr/>
                    <a:lstStyle/>
                    <a:p>
                      <a:pPr algn="ctr"/>
                      <a:r>
                        <a:rPr lang="it-IT" b="0"/>
                        <a:t>CRIM</a:t>
                      </a:r>
                    </a:p>
                  </a:txBody>
                  <a:tcPr>
                    <a:lnL w="12700">
                      <a:solidFill>
                        <a:schemeClr val="tx2"/>
                      </a:solidFill>
                    </a:lnL>
                    <a:lnR w="12700">
                      <a:solidFill>
                        <a:schemeClr val="tx2"/>
                      </a:solidFill>
                    </a:lnR>
                    <a:lnT w="12700">
                      <a:solidFill>
                        <a:schemeClr val="tx2"/>
                      </a:solidFill>
                    </a:lnT>
                    <a:lnB w="12700">
                      <a:solidFill>
                        <a:schemeClr val="tx2"/>
                      </a:solidFill>
                    </a:lnB>
                    <a:solidFill>
                      <a:schemeClr val="bg1"/>
                    </a:solidFill>
                  </a:tcPr>
                </a:tc>
                <a:tc>
                  <a:txBody>
                    <a:bodyPr/>
                    <a:lstStyle/>
                    <a:p>
                      <a:pPr lvl="0">
                        <a:buNone/>
                      </a:pPr>
                      <a:r>
                        <a:rPr lang="pt-BR" sz="1200" b="0" i="0" u="none" strike="noStrike" noProof="0">
                          <a:solidFill>
                            <a:srgbClr val="000000"/>
                          </a:solidFill>
                          <a:latin typeface="Arial"/>
                        </a:rPr>
                        <a:t>per capita crime rate by town</a:t>
                      </a:r>
                      <a:endParaRPr lang="it-IT" b="0" err="1">
                        <a:solidFill>
                          <a:srgbClr val="000000"/>
                        </a:solidFill>
                      </a:endParaRPr>
                    </a:p>
                  </a:txBody>
                  <a:tcPr>
                    <a:lnL w="12700">
                      <a:solidFill>
                        <a:schemeClr val="tx2"/>
                      </a:solidFill>
                    </a:lnL>
                    <a:lnR w="12700">
                      <a:solidFill>
                        <a:schemeClr val="tx2"/>
                      </a:solidFill>
                    </a:lnR>
                    <a:lnT w="12700">
                      <a:solidFill>
                        <a:schemeClr val="tx2"/>
                      </a:solidFill>
                    </a:lnT>
                    <a:lnB w="12700">
                      <a:solidFill>
                        <a:schemeClr val="tx2"/>
                      </a:solidFill>
                    </a:lnB>
                    <a:solidFill>
                      <a:schemeClr val="bg1"/>
                    </a:solidFill>
                  </a:tcPr>
                </a:tc>
                <a:extLst>
                  <a:ext uri="{0D108BD9-81ED-4DB2-BD59-A6C34878D82A}">
                    <a16:rowId xmlns:a16="http://schemas.microsoft.com/office/drawing/2014/main" val="384018144"/>
                  </a:ext>
                </a:extLst>
              </a:tr>
              <a:tr h="292722">
                <a:tc>
                  <a:txBody>
                    <a:bodyPr/>
                    <a:lstStyle/>
                    <a:p>
                      <a:pPr algn="ctr"/>
                      <a:r>
                        <a:rPr lang="it-IT" b="0"/>
                        <a:t>ZN</a:t>
                      </a:r>
                    </a:p>
                  </a:txBody>
                  <a:tcPr>
                    <a:lnL w="12700">
                      <a:solidFill>
                        <a:schemeClr val="tx2"/>
                      </a:solidFill>
                    </a:lnL>
                    <a:lnR w="12700">
                      <a:solidFill>
                        <a:schemeClr val="tx2"/>
                      </a:solidFill>
                    </a:lnR>
                    <a:lnT w="12700">
                      <a:solidFill>
                        <a:schemeClr val="tx2"/>
                      </a:solidFill>
                    </a:lnT>
                    <a:lnB w="12700">
                      <a:solidFill>
                        <a:schemeClr val="tx2"/>
                      </a:solidFill>
                    </a:lnB>
                    <a:solidFill>
                      <a:schemeClr val="bg1">
                        <a:lumMod val="95000"/>
                      </a:schemeClr>
                    </a:solidFill>
                  </a:tcPr>
                </a:tc>
                <a:tc>
                  <a:txBody>
                    <a:bodyPr/>
                    <a:lstStyle/>
                    <a:p>
                      <a:pPr lvl="0" algn="l">
                        <a:lnSpc>
                          <a:spcPct val="100000"/>
                        </a:lnSpc>
                        <a:spcBef>
                          <a:spcPts val="0"/>
                        </a:spcBef>
                        <a:spcAft>
                          <a:spcPts val="0"/>
                        </a:spcAft>
                        <a:buNone/>
                      </a:pPr>
                      <a:r>
                        <a:rPr lang="pt-BR" sz="1200" b="0" i="0" u="none" strike="noStrike" noProof="0">
                          <a:solidFill>
                            <a:srgbClr val="000000"/>
                          </a:solidFill>
                          <a:latin typeface="Arial"/>
                        </a:rPr>
                        <a:t>proportion of residential land zoned for lots</a:t>
                      </a:r>
                      <a:endParaRPr lang="it-IT" sz="1200" b="0" i="0" u="none" strike="noStrike" noProof="0">
                        <a:solidFill>
                          <a:srgbClr val="000000"/>
                        </a:solidFill>
                        <a:latin typeface="Arial"/>
                      </a:endParaRPr>
                    </a:p>
                    <a:p>
                      <a:pPr lvl="0" algn="l">
                        <a:lnSpc>
                          <a:spcPct val="100000"/>
                        </a:lnSpc>
                        <a:spcBef>
                          <a:spcPts val="0"/>
                        </a:spcBef>
                        <a:spcAft>
                          <a:spcPts val="0"/>
                        </a:spcAft>
                        <a:buNone/>
                      </a:pPr>
                      <a:r>
                        <a:rPr lang="pt-BR" sz="1200" b="0" i="0" u="none" strike="noStrike" noProof="0">
                          <a:solidFill>
                            <a:srgbClr val="000000"/>
                          </a:solidFill>
                          <a:latin typeface="Arial"/>
                        </a:rPr>
                        <a:t>over 25,000 sq.ft. </a:t>
                      </a:r>
                      <a:endParaRPr lang="it-IT" sz="1200" b="0" i="0" u="none" strike="noStrike" noProof="0">
                        <a:solidFill>
                          <a:srgbClr val="000000"/>
                        </a:solidFill>
                        <a:latin typeface="Arial"/>
                      </a:endParaRPr>
                    </a:p>
                  </a:txBody>
                  <a:tcPr>
                    <a:lnL w="12700">
                      <a:solidFill>
                        <a:schemeClr val="tx2"/>
                      </a:solidFill>
                    </a:lnL>
                    <a:lnR w="12700">
                      <a:solidFill>
                        <a:schemeClr val="tx2"/>
                      </a:solidFill>
                    </a:lnR>
                    <a:lnT w="12700">
                      <a:solidFill>
                        <a:schemeClr val="tx2"/>
                      </a:solidFill>
                    </a:lnT>
                    <a:lnB w="12700">
                      <a:solidFill>
                        <a:schemeClr val="tx2"/>
                      </a:solidFill>
                    </a:lnB>
                    <a:solidFill>
                      <a:schemeClr val="bg1">
                        <a:lumMod val="95000"/>
                      </a:schemeClr>
                    </a:solidFill>
                  </a:tcPr>
                </a:tc>
                <a:extLst>
                  <a:ext uri="{0D108BD9-81ED-4DB2-BD59-A6C34878D82A}">
                    <a16:rowId xmlns:a16="http://schemas.microsoft.com/office/drawing/2014/main" val="2327083488"/>
                  </a:ext>
                </a:extLst>
              </a:tr>
              <a:tr h="292722">
                <a:tc>
                  <a:txBody>
                    <a:bodyPr/>
                    <a:lstStyle/>
                    <a:p>
                      <a:pPr algn="ctr"/>
                      <a:r>
                        <a:rPr lang="it-IT"/>
                        <a:t>INDUS</a:t>
                      </a:r>
                    </a:p>
                  </a:txBody>
                  <a:tcPr>
                    <a:lnL w="12700">
                      <a:solidFill>
                        <a:schemeClr val="tx2"/>
                      </a:solidFill>
                    </a:lnL>
                    <a:lnR w="12700">
                      <a:solidFill>
                        <a:schemeClr val="tx2"/>
                      </a:solidFill>
                    </a:lnR>
                    <a:lnT w="12700">
                      <a:solidFill>
                        <a:schemeClr val="tx2"/>
                      </a:solidFill>
                    </a:lnT>
                    <a:lnB w="12700">
                      <a:solidFill>
                        <a:schemeClr val="tx2"/>
                      </a:solidFill>
                    </a:lnB>
                  </a:tcPr>
                </a:tc>
                <a:tc>
                  <a:txBody>
                    <a:bodyPr/>
                    <a:lstStyle/>
                    <a:p>
                      <a:pPr lvl="0" algn="l">
                        <a:lnSpc>
                          <a:spcPct val="100000"/>
                        </a:lnSpc>
                        <a:spcBef>
                          <a:spcPts val="0"/>
                        </a:spcBef>
                        <a:spcAft>
                          <a:spcPts val="0"/>
                        </a:spcAft>
                        <a:buNone/>
                      </a:pPr>
                      <a:r>
                        <a:rPr lang="pt-BR" sz="1200" b="0" i="0" u="none" strike="noStrike" noProof="0">
                          <a:solidFill>
                            <a:srgbClr val="000000"/>
                          </a:solidFill>
                          <a:latin typeface="Arial"/>
                        </a:rPr>
                        <a:t>proportion of non-retail business acres per town</a:t>
                      </a:r>
                      <a:endParaRPr lang="it-IT" sz="1200" b="0" i="0" u="none" strike="noStrike" noProof="0" err="1">
                        <a:solidFill>
                          <a:srgbClr val="000000"/>
                        </a:solidFill>
                        <a:latin typeface="Arial"/>
                      </a:endParaRPr>
                    </a:p>
                  </a:txBody>
                  <a:tcPr>
                    <a:lnL w="12700">
                      <a:solidFill>
                        <a:schemeClr val="tx2"/>
                      </a:solidFill>
                    </a:lnL>
                    <a:lnR w="12700">
                      <a:solidFill>
                        <a:schemeClr val="tx2"/>
                      </a:solidFill>
                    </a:lnR>
                    <a:lnT w="12700">
                      <a:solidFill>
                        <a:schemeClr val="tx2"/>
                      </a:solidFill>
                    </a:lnT>
                    <a:lnB w="12700">
                      <a:solidFill>
                        <a:schemeClr val="tx2"/>
                      </a:solidFill>
                    </a:lnB>
                  </a:tcPr>
                </a:tc>
                <a:extLst>
                  <a:ext uri="{0D108BD9-81ED-4DB2-BD59-A6C34878D82A}">
                    <a16:rowId xmlns:a16="http://schemas.microsoft.com/office/drawing/2014/main" val="109082975"/>
                  </a:ext>
                </a:extLst>
              </a:tr>
              <a:tr h="292722">
                <a:tc>
                  <a:txBody>
                    <a:bodyPr/>
                    <a:lstStyle/>
                    <a:p>
                      <a:pPr algn="ctr"/>
                      <a:r>
                        <a:rPr lang="it-IT"/>
                        <a:t>CHAS</a:t>
                      </a:r>
                    </a:p>
                  </a:txBody>
                  <a:tcPr>
                    <a:lnL w="12700">
                      <a:solidFill>
                        <a:schemeClr val="tx2"/>
                      </a:solidFill>
                    </a:lnL>
                    <a:lnR w="12700">
                      <a:solidFill>
                        <a:schemeClr val="tx2"/>
                      </a:solidFill>
                    </a:lnR>
                    <a:lnT w="12700">
                      <a:solidFill>
                        <a:schemeClr val="tx2"/>
                      </a:solidFill>
                    </a:lnT>
                    <a:lnB w="12700">
                      <a:solidFill>
                        <a:schemeClr val="tx2"/>
                      </a:solidFill>
                    </a:lnB>
                    <a:solidFill>
                      <a:schemeClr val="bg1">
                        <a:lumMod val="95000"/>
                      </a:schemeClr>
                    </a:solidFill>
                  </a:tcPr>
                </a:tc>
                <a:tc>
                  <a:txBody>
                    <a:bodyPr/>
                    <a:lstStyle/>
                    <a:p>
                      <a:pPr lvl="0" algn="l">
                        <a:lnSpc>
                          <a:spcPct val="100000"/>
                        </a:lnSpc>
                        <a:spcBef>
                          <a:spcPts val="0"/>
                        </a:spcBef>
                        <a:spcAft>
                          <a:spcPts val="0"/>
                        </a:spcAft>
                        <a:buNone/>
                      </a:pPr>
                      <a:r>
                        <a:rPr lang="pt-BR" sz="1200" b="0" i="0" u="none" strike="noStrike" noProof="0">
                          <a:solidFill>
                            <a:srgbClr val="000000"/>
                          </a:solidFill>
                          <a:latin typeface="Arial"/>
                        </a:rPr>
                        <a:t>Charles River dummy variable (1 or 0)</a:t>
                      </a:r>
                    </a:p>
                  </a:txBody>
                  <a:tcPr>
                    <a:lnL w="12700">
                      <a:solidFill>
                        <a:schemeClr val="tx2"/>
                      </a:solidFill>
                    </a:lnL>
                    <a:lnR w="12700">
                      <a:solidFill>
                        <a:schemeClr val="tx2"/>
                      </a:solidFill>
                    </a:lnR>
                    <a:lnT w="12700">
                      <a:solidFill>
                        <a:schemeClr val="tx2"/>
                      </a:solidFill>
                    </a:lnT>
                    <a:lnB w="12700">
                      <a:solidFill>
                        <a:schemeClr val="tx2"/>
                      </a:solidFill>
                    </a:lnB>
                    <a:solidFill>
                      <a:schemeClr val="bg1">
                        <a:lumMod val="95000"/>
                      </a:schemeClr>
                    </a:solidFill>
                  </a:tcPr>
                </a:tc>
                <a:extLst>
                  <a:ext uri="{0D108BD9-81ED-4DB2-BD59-A6C34878D82A}">
                    <a16:rowId xmlns:a16="http://schemas.microsoft.com/office/drawing/2014/main" val="1612499581"/>
                  </a:ext>
                </a:extLst>
              </a:tr>
              <a:tr h="298173">
                <a:tc>
                  <a:txBody>
                    <a:bodyPr/>
                    <a:lstStyle/>
                    <a:p>
                      <a:pPr algn="ctr"/>
                      <a:r>
                        <a:rPr lang="it-IT"/>
                        <a:t>NOX</a:t>
                      </a:r>
                    </a:p>
                  </a:txBody>
                  <a:tcPr>
                    <a:lnL w="12700">
                      <a:solidFill>
                        <a:schemeClr val="tx2"/>
                      </a:solidFill>
                    </a:lnL>
                    <a:lnR w="12700">
                      <a:solidFill>
                        <a:schemeClr val="tx2"/>
                      </a:solidFill>
                    </a:lnR>
                    <a:lnT w="12700">
                      <a:solidFill>
                        <a:schemeClr val="tx2"/>
                      </a:solidFill>
                    </a:lnT>
                    <a:lnB w="12700">
                      <a:solidFill>
                        <a:schemeClr val="tx2"/>
                      </a:solidFill>
                    </a:lnB>
                  </a:tcPr>
                </a:tc>
                <a:tc>
                  <a:txBody>
                    <a:bodyPr/>
                    <a:lstStyle/>
                    <a:p>
                      <a:pPr lvl="0" algn="l">
                        <a:lnSpc>
                          <a:spcPct val="100000"/>
                        </a:lnSpc>
                        <a:spcBef>
                          <a:spcPts val="0"/>
                        </a:spcBef>
                        <a:spcAft>
                          <a:spcPts val="0"/>
                        </a:spcAft>
                        <a:buNone/>
                      </a:pPr>
                      <a:r>
                        <a:rPr lang="pt-BR" sz="1200" b="0" i="0" u="none" strike="noStrike" noProof="0">
                          <a:solidFill>
                            <a:srgbClr val="000000"/>
                          </a:solidFill>
                          <a:latin typeface="Arial"/>
                        </a:rPr>
                        <a:t>nitric oxides concentration (parts per 10 million) </a:t>
                      </a:r>
                      <a:endParaRPr lang="it-IT" sz="1200" b="0" i="0" u="none" strike="noStrike" noProof="0">
                        <a:solidFill>
                          <a:srgbClr val="000000"/>
                        </a:solidFill>
                        <a:latin typeface="Arial"/>
                      </a:endParaRPr>
                    </a:p>
                  </a:txBody>
                  <a:tcPr>
                    <a:lnL w="12700">
                      <a:solidFill>
                        <a:schemeClr val="tx2"/>
                      </a:solidFill>
                    </a:lnL>
                    <a:lnR w="12700">
                      <a:solidFill>
                        <a:schemeClr val="tx2"/>
                      </a:solidFill>
                    </a:lnR>
                    <a:lnT w="12700">
                      <a:solidFill>
                        <a:schemeClr val="tx2"/>
                      </a:solidFill>
                    </a:lnT>
                    <a:lnB w="12700">
                      <a:solidFill>
                        <a:schemeClr val="tx2"/>
                      </a:solidFill>
                    </a:lnB>
                  </a:tcPr>
                </a:tc>
                <a:extLst>
                  <a:ext uri="{0D108BD9-81ED-4DB2-BD59-A6C34878D82A}">
                    <a16:rowId xmlns:a16="http://schemas.microsoft.com/office/drawing/2014/main" val="1856644830"/>
                  </a:ext>
                </a:extLst>
              </a:tr>
              <a:tr h="292722">
                <a:tc>
                  <a:txBody>
                    <a:bodyPr/>
                    <a:lstStyle/>
                    <a:p>
                      <a:pPr algn="ctr"/>
                      <a:r>
                        <a:rPr lang="it-IT"/>
                        <a:t>RM</a:t>
                      </a:r>
                    </a:p>
                  </a:txBody>
                  <a:tcPr>
                    <a:lnL w="12700">
                      <a:solidFill>
                        <a:schemeClr val="tx2"/>
                      </a:solidFill>
                    </a:lnL>
                    <a:lnR w="12700">
                      <a:solidFill>
                        <a:schemeClr val="tx2"/>
                      </a:solidFill>
                    </a:lnR>
                    <a:lnT w="12700">
                      <a:solidFill>
                        <a:schemeClr val="tx2"/>
                      </a:solidFill>
                    </a:lnT>
                    <a:lnB w="12700">
                      <a:solidFill>
                        <a:schemeClr val="tx2"/>
                      </a:solidFill>
                    </a:lnB>
                    <a:solidFill>
                      <a:schemeClr val="bg1">
                        <a:lumMod val="95000"/>
                      </a:schemeClr>
                    </a:solidFill>
                  </a:tcPr>
                </a:tc>
                <a:tc>
                  <a:txBody>
                    <a:bodyPr/>
                    <a:lstStyle/>
                    <a:p>
                      <a:pPr lvl="0" algn="l">
                        <a:lnSpc>
                          <a:spcPct val="100000"/>
                        </a:lnSpc>
                        <a:spcBef>
                          <a:spcPts val="0"/>
                        </a:spcBef>
                        <a:spcAft>
                          <a:spcPts val="0"/>
                        </a:spcAft>
                        <a:buNone/>
                      </a:pPr>
                      <a:r>
                        <a:rPr lang="pt-BR" sz="1200" b="0" i="0" u="none" strike="noStrike" noProof="0">
                          <a:solidFill>
                            <a:srgbClr val="000000"/>
                          </a:solidFill>
                          <a:latin typeface="Arial"/>
                        </a:rPr>
                        <a:t>average number of rooms per dwelling</a:t>
                      </a:r>
                      <a:endParaRPr lang="it-IT" sz="1200" b="0" i="0" u="none" strike="noStrike" noProof="0" err="1">
                        <a:solidFill>
                          <a:srgbClr val="000000"/>
                        </a:solidFill>
                        <a:latin typeface="Arial"/>
                      </a:endParaRPr>
                    </a:p>
                  </a:txBody>
                  <a:tcPr>
                    <a:lnL w="12700">
                      <a:solidFill>
                        <a:schemeClr val="tx2"/>
                      </a:solidFill>
                    </a:lnL>
                    <a:lnR w="12700">
                      <a:solidFill>
                        <a:schemeClr val="tx2"/>
                      </a:solidFill>
                    </a:lnR>
                    <a:lnT w="12700">
                      <a:solidFill>
                        <a:schemeClr val="tx2"/>
                      </a:solidFill>
                    </a:lnT>
                    <a:lnB w="12700">
                      <a:solidFill>
                        <a:schemeClr val="tx2"/>
                      </a:solidFill>
                    </a:lnB>
                    <a:solidFill>
                      <a:schemeClr val="bg1">
                        <a:lumMod val="95000"/>
                      </a:schemeClr>
                    </a:solidFill>
                  </a:tcPr>
                </a:tc>
                <a:extLst>
                  <a:ext uri="{0D108BD9-81ED-4DB2-BD59-A6C34878D82A}">
                    <a16:rowId xmlns:a16="http://schemas.microsoft.com/office/drawing/2014/main" val="4146298567"/>
                  </a:ext>
                </a:extLst>
              </a:tr>
              <a:tr h="292722">
                <a:tc>
                  <a:txBody>
                    <a:bodyPr/>
                    <a:lstStyle/>
                    <a:p>
                      <a:pPr algn="ctr"/>
                      <a:r>
                        <a:rPr lang="it-IT"/>
                        <a:t>AGE</a:t>
                      </a:r>
                    </a:p>
                  </a:txBody>
                  <a:tcPr>
                    <a:lnL w="12700">
                      <a:solidFill>
                        <a:schemeClr val="tx2"/>
                      </a:solidFill>
                    </a:lnL>
                    <a:lnR w="12700">
                      <a:solidFill>
                        <a:schemeClr val="tx2"/>
                      </a:solidFill>
                    </a:lnR>
                    <a:lnT w="12700">
                      <a:solidFill>
                        <a:schemeClr val="tx2"/>
                      </a:solidFill>
                    </a:lnT>
                    <a:lnB w="12700">
                      <a:solidFill>
                        <a:schemeClr val="tx2"/>
                      </a:solidFill>
                    </a:lnB>
                  </a:tcPr>
                </a:tc>
                <a:tc>
                  <a:txBody>
                    <a:bodyPr/>
                    <a:lstStyle/>
                    <a:p>
                      <a:pPr lvl="0" algn="l">
                        <a:lnSpc>
                          <a:spcPct val="100000"/>
                        </a:lnSpc>
                        <a:spcBef>
                          <a:spcPts val="0"/>
                        </a:spcBef>
                        <a:spcAft>
                          <a:spcPts val="0"/>
                        </a:spcAft>
                        <a:buNone/>
                      </a:pPr>
                      <a:r>
                        <a:rPr lang="pt-BR" sz="1200" b="0" i="0" u="none" strike="noStrike" noProof="0">
                          <a:solidFill>
                            <a:srgbClr val="000000"/>
                          </a:solidFill>
                          <a:latin typeface="Arial"/>
                        </a:rPr>
                        <a:t>proportion of owner-occupied units built prior to 1940</a:t>
                      </a:r>
                      <a:endParaRPr lang="it-IT" sz="1200" b="0" i="0" u="none" strike="noStrike" noProof="0">
                        <a:solidFill>
                          <a:srgbClr val="000000"/>
                        </a:solidFill>
                        <a:latin typeface="Arial"/>
                      </a:endParaRPr>
                    </a:p>
                  </a:txBody>
                  <a:tcPr>
                    <a:lnL w="12700">
                      <a:solidFill>
                        <a:schemeClr val="tx2"/>
                      </a:solidFill>
                    </a:lnL>
                    <a:lnR w="12700">
                      <a:solidFill>
                        <a:schemeClr val="tx2"/>
                      </a:solidFill>
                    </a:lnR>
                    <a:lnT w="12700">
                      <a:solidFill>
                        <a:schemeClr val="tx2"/>
                      </a:solidFill>
                    </a:lnT>
                    <a:lnB w="12700">
                      <a:solidFill>
                        <a:schemeClr val="tx2"/>
                      </a:solidFill>
                    </a:lnB>
                  </a:tcPr>
                </a:tc>
                <a:extLst>
                  <a:ext uri="{0D108BD9-81ED-4DB2-BD59-A6C34878D82A}">
                    <a16:rowId xmlns:a16="http://schemas.microsoft.com/office/drawing/2014/main" val="2776215298"/>
                  </a:ext>
                </a:extLst>
              </a:tr>
            </a:tbl>
          </a:graphicData>
        </a:graphic>
      </p:graphicFrame>
      <p:graphicFrame>
        <p:nvGraphicFramePr>
          <p:cNvPr id="3" name="Tabella 2">
            <a:extLst>
              <a:ext uri="{FF2B5EF4-FFF2-40B4-BE49-F238E27FC236}">
                <a16:creationId xmlns:a16="http://schemas.microsoft.com/office/drawing/2014/main" id="{D4EDC80E-E11C-81CA-0239-800FC670BABE}"/>
              </a:ext>
            </a:extLst>
          </p:cNvPr>
          <p:cNvGraphicFramePr>
            <a:graphicFrameLocks noGrp="1"/>
          </p:cNvGraphicFramePr>
          <p:nvPr>
            <p:extLst>
              <p:ext uri="{D42A27DB-BD31-4B8C-83A1-F6EECF244321}">
                <p14:modId xmlns:p14="http://schemas.microsoft.com/office/powerpoint/2010/main" val="1187687195"/>
              </p:ext>
            </p:extLst>
          </p:nvPr>
        </p:nvGraphicFramePr>
        <p:xfrm>
          <a:off x="4825999" y="1895927"/>
          <a:ext cx="4276968" cy="3108960"/>
        </p:xfrm>
        <a:graphic>
          <a:graphicData uri="http://schemas.openxmlformats.org/drawingml/2006/table">
            <a:tbl>
              <a:tblPr firstRow="1" bandRow="1">
                <a:tableStyleId>{8E6AA3EA-9B4C-4411-9A0E-2758E3F3A235}</a:tableStyleId>
              </a:tblPr>
              <a:tblGrid>
                <a:gridCol w="979714">
                  <a:extLst>
                    <a:ext uri="{9D8B030D-6E8A-4147-A177-3AD203B41FA5}">
                      <a16:colId xmlns:a16="http://schemas.microsoft.com/office/drawing/2014/main" val="4174671214"/>
                    </a:ext>
                  </a:extLst>
                </a:gridCol>
                <a:gridCol w="3297254">
                  <a:extLst>
                    <a:ext uri="{9D8B030D-6E8A-4147-A177-3AD203B41FA5}">
                      <a16:colId xmlns:a16="http://schemas.microsoft.com/office/drawing/2014/main" val="1812798622"/>
                    </a:ext>
                  </a:extLst>
                </a:gridCol>
              </a:tblGrid>
              <a:tr h="324258">
                <a:tc>
                  <a:txBody>
                    <a:bodyPr/>
                    <a:lstStyle/>
                    <a:p>
                      <a:pPr algn="ctr"/>
                      <a:r>
                        <a:rPr lang="it-IT" sz="1600" b="1">
                          <a:solidFill>
                            <a:schemeClr val="bg1"/>
                          </a:solidFill>
                        </a:rPr>
                        <a:t>Feature</a:t>
                      </a:r>
                    </a:p>
                  </a:txBody>
                  <a:tcPr>
                    <a:lnL w="12700">
                      <a:solidFill>
                        <a:schemeClr val="tx2"/>
                      </a:solidFill>
                    </a:lnL>
                    <a:lnR w="12700">
                      <a:solidFill>
                        <a:schemeClr val="tx2"/>
                      </a:solidFill>
                    </a:lnR>
                    <a:lnT w="12700">
                      <a:solidFill>
                        <a:schemeClr val="tx2"/>
                      </a:solidFill>
                    </a:lnT>
                    <a:lnB w="12700">
                      <a:solidFill>
                        <a:schemeClr val="tx2"/>
                      </a:solidFill>
                    </a:lnB>
                    <a:solidFill>
                      <a:srgbClr val="4285F4"/>
                    </a:solidFill>
                  </a:tcPr>
                </a:tc>
                <a:tc>
                  <a:txBody>
                    <a:bodyPr/>
                    <a:lstStyle/>
                    <a:p>
                      <a:pPr algn="ctr"/>
                      <a:r>
                        <a:rPr lang="it-IT" sz="1600" b="1" err="1">
                          <a:solidFill>
                            <a:schemeClr val="bg1"/>
                          </a:solidFill>
                        </a:rPr>
                        <a:t>Description</a:t>
                      </a:r>
                      <a:endParaRPr lang="it-IT" sz="1600" b="1">
                        <a:solidFill>
                          <a:schemeClr val="bg1"/>
                        </a:solidFill>
                      </a:endParaRPr>
                    </a:p>
                  </a:txBody>
                  <a:tcPr>
                    <a:lnL w="12700">
                      <a:solidFill>
                        <a:schemeClr val="tx2"/>
                      </a:solidFill>
                    </a:lnL>
                    <a:lnR w="12700">
                      <a:solidFill>
                        <a:schemeClr val="tx2"/>
                      </a:solidFill>
                    </a:lnR>
                    <a:lnT w="12700">
                      <a:solidFill>
                        <a:schemeClr val="tx2"/>
                      </a:solidFill>
                    </a:lnT>
                    <a:lnB w="12700">
                      <a:solidFill>
                        <a:schemeClr val="tx2"/>
                      </a:solidFill>
                    </a:lnB>
                    <a:solidFill>
                      <a:srgbClr val="4285F4"/>
                    </a:solidFill>
                  </a:tcPr>
                </a:tc>
                <a:extLst>
                  <a:ext uri="{0D108BD9-81ED-4DB2-BD59-A6C34878D82A}">
                    <a16:rowId xmlns:a16="http://schemas.microsoft.com/office/drawing/2014/main" val="2521313209"/>
                  </a:ext>
                </a:extLst>
              </a:tr>
              <a:tr h="428019">
                <a:tc>
                  <a:txBody>
                    <a:bodyPr/>
                    <a:lstStyle/>
                    <a:p>
                      <a:pPr lvl="0" algn="ctr">
                        <a:buNone/>
                      </a:pPr>
                      <a:r>
                        <a:rPr lang="it-IT"/>
                        <a:t>DIS</a:t>
                      </a:r>
                    </a:p>
                  </a:txBody>
                  <a:tcPr>
                    <a:lnL w="12700">
                      <a:solidFill>
                        <a:schemeClr val="tx2"/>
                      </a:solid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a:solidFill>
                        <a:schemeClr val="tx2"/>
                      </a:solidFill>
                    </a:lnB>
                  </a:tcPr>
                </a:tc>
                <a:tc>
                  <a:txBody>
                    <a:bodyPr/>
                    <a:lstStyle/>
                    <a:p>
                      <a:pPr lvl="0" algn="l">
                        <a:lnSpc>
                          <a:spcPct val="100000"/>
                        </a:lnSpc>
                        <a:spcBef>
                          <a:spcPts val="0"/>
                        </a:spcBef>
                        <a:spcAft>
                          <a:spcPts val="0"/>
                        </a:spcAft>
                        <a:buNone/>
                      </a:pPr>
                      <a:r>
                        <a:rPr lang="pt-BR" sz="1200" b="0" i="0" u="none" strike="noStrike" noProof="0">
                          <a:solidFill>
                            <a:srgbClr val="000000"/>
                          </a:solidFill>
                          <a:latin typeface="Arial"/>
                        </a:rPr>
                        <a:t>weighted distances to five Boston</a:t>
                      </a:r>
                      <a:endParaRPr lang="it-IT" sz="1200" b="0" i="0" u="none" strike="noStrike" noProof="0">
                        <a:solidFill>
                          <a:srgbClr val="000000"/>
                        </a:solidFill>
                        <a:latin typeface="Arial"/>
                      </a:endParaRPr>
                    </a:p>
                    <a:p>
                      <a:pPr lvl="0" algn="l">
                        <a:lnSpc>
                          <a:spcPct val="100000"/>
                        </a:lnSpc>
                        <a:spcBef>
                          <a:spcPts val="0"/>
                        </a:spcBef>
                        <a:spcAft>
                          <a:spcPts val="0"/>
                        </a:spcAft>
                        <a:buNone/>
                      </a:pPr>
                      <a:r>
                        <a:rPr lang="pt-BR" sz="1200" b="0" i="0" u="none" strike="noStrike" noProof="0">
                          <a:solidFill>
                            <a:srgbClr val="000000"/>
                          </a:solidFill>
                          <a:latin typeface="Arial"/>
                        </a:rPr>
                        <a:t>employment centres</a:t>
                      </a:r>
                      <a:endParaRPr lang="it-IT" sz="1200" b="0" i="0" u="none" strike="noStrike" noProof="0">
                        <a:solidFill>
                          <a:srgbClr val="000000"/>
                        </a:solidFill>
                        <a:latin typeface="Arial"/>
                      </a:endParaRPr>
                    </a:p>
                  </a:txBody>
                  <a:tcPr>
                    <a:lnL w="12700" cap="flat" cmpd="sng" algn="ctr">
                      <a:solidFill>
                        <a:schemeClr val="tx2"/>
                      </a:solidFill>
                      <a:prstDash val="solid"/>
                      <a:round/>
                      <a:headEnd type="none" w="med" len="med"/>
                      <a:tailEnd type="none" w="med" len="med"/>
                    </a:lnL>
                    <a:lnR w="12700">
                      <a:solidFill>
                        <a:schemeClr val="tx2"/>
                      </a:solidFill>
                    </a:lnR>
                    <a:lnT w="12700" cap="flat" cmpd="sng" algn="ctr">
                      <a:solidFill>
                        <a:schemeClr val="tx2"/>
                      </a:solidFill>
                      <a:prstDash val="solid"/>
                      <a:round/>
                      <a:headEnd type="none" w="med" len="med"/>
                      <a:tailEnd type="none" w="med" len="med"/>
                    </a:lnT>
                    <a:lnB w="12700">
                      <a:solidFill>
                        <a:schemeClr val="tx2"/>
                      </a:solidFill>
                    </a:lnB>
                  </a:tcPr>
                </a:tc>
                <a:extLst>
                  <a:ext uri="{0D108BD9-81ED-4DB2-BD59-A6C34878D82A}">
                    <a16:rowId xmlns:a16="http://schemas.microsoft.com/office/drawing/2014/main" val="2206344368"/>
                  </a:ext>
                </a:extLst>
              </a:tr>
              <a:tr h="298317">
                <a:tc>
                  <a:txBody>
                    <a:bodyPr/>
                    <a:lstStyle/>
                    <a:p>
                      <a:pPr lvl="0" algn="ctr">
                        <a:buNone/>
                      </a:pPr>
                      <a:r>
                        <a:rPr lang="it-IT"/>
                        <a:t>RAD</a:t>
                      </a:r>
                    </a:p>
                  </a:txBody>
                  <a:tcPr>
                    <a:lnL w="12700">
                      <a:solidFill>
                        <a:schemeClr val="tx2"/>
                      </a:solidFill>
                    </a:lnL>
                    <a:lnR w="12700">
                      <a:solidFill>
                        <a:schemeClr val="tx2"/>
                      </a:solidFill>
                    </a:lnR>
                    <a:lnT w="12700">
                      <a:solidFill>
                        <a:schemeClr val="tx2"/>
                      </a:solidFill>
                    </a:lnT>
                    <a:lnB w="12700">
                      <a:solidFill>
                        <a:schemeClr val="tx2"/>
                      </a:solidFill>
                    </a:lnB>
                    <a:solidFill>
                      <a:schemeClr val="bg1">
                        <a:lumMod val="95000"/>
                      </a:schemeClr>
                    </a:solidFill>
                  </a:tcPr>
                </a:tc>
                <a:tc>
                  <a:txBody>
                    <a:bodyPr/>
                    <a:lstStyle/>
                    <a:p>
                      <a:pPr lvl="0">
                        <a:buNone/>
                      </a:pPr>
                      <a:r>
                        <a:rPr lang="pt-BR" sz="1200" b="0" i="0" u="none" strike="noStrike" noProof="0">
                          <a:solidFill>
                            <a:srgbClr val="000000"/>
                          </a:solidFill>
                          <a:latin typeface="Arial"/>
                        </a:rPr>
                        <a:t>index of accessibility to radial highways</a:t>
                      </a:r>
                      <a:endParaRPr lang="it-IT" err="1"/>
                    </a:p>
                  </a:txBody>
                  <a:tcPr>
                    <a:lnL w="12700">
                      <a:solidFill>
                        <a:schemeClr val="tx2"/>
                      </a:solidFill>
                    </a:lnL>
                    <a:lnR w="12700">
                      <a:solidFill>
                        <a:schemeClr val="tx2"/>
                      </a:solidFill>
                    </a:lnR>
                    <a:lnT w="12700">
                      <a:solidFill>
                        <a:schemeClr val="tx2"/>
                      </a:solidFill>
                    </a:lnT>
                    <a:lnB w="12700">
                      <a:solidFill>
                        <a:schemeClr val="tx2"/>
                      </a:solidFill>
                    </a:lnB>
                    <a:solidFill>
                      <a:schemeClr val="bg1">
                        <a:lumMod val="95000"/>
                      </a:schemeClr>
                    </a:solidFill>
                  </a:tcPr>
                </a:tc>
                <a:extLst>
                  <a:ext uri="{0D108BD9-81ED-4DB2-BD59-A6C34878D82A}">
                    <a16:rowId xmlns:a16="http://schemas.microsoft.com/office/drawing/2014/main" val="1128793617"/>
                  </a:ext>
                </a:extLst>
              </a:tr>
              <a:tr h="298317">
                <a:tc>
                  <a:txBody>
                    <a:bodyPr/>
                    <a:lstStyle/>
                    <a:p>
                      <a:pPr lvl="0" algn="ctr">
                        <a:buNone/>
                      </a:pPr>
                      <a:r>
                        <a:rPr lang="it-IT" b="0"/>
                        <a:t>TAX</a:t>
                      </a:r>
                    </a:p>
                  </a:txBody>
                  <a:tcPr>
                    <a:lnL w="12700">
                      <a:solidFill>
                        <a:schemeClr val="tx2"/>
                      </a:solidFill>
                    </a:lnL>
                    <a:lnR w="12700">
                      <a:solidFill>
                        <a:schemeClr val="tx2"/>
                      </a:solidFill>
                    </a:lnR>
                    <a:lnT w="12700">
                      <a:solidFill>
                        <a:schemeClr val="tx2"/>
                      </a:solidFill>
                    </a:lnT>
                    <a:lnB w="12700">
                      <a:solidFill>
                        <a:schemeClr val="tx2"/>
                      </a:solidFill>
                    </a:lnB>
                    <a:solidFill>
                      <a:schemeClr val="bg1"/>
                    </a:solidFill>
                  </a:tcPr>
                </a:tc>
                <a:tc>
                  <a:txBody>
                    <a:bodyPr/>
                    <a:lstStyle/>
                    <a:p>
                      <a:pPr lvl="0" algn="l">
                        <a:lnSpc>
                          <a:spcPct val="100000"/>
                        </a:lnSpc>
                        <a:spcBef>
                          <a:spcPts val="0"/>
                        </a:spcBef>
                        <a:spcAft>
                          <a:spcPts val="0"/>
                        </a:spcAft>
                        <a:buNone/>
                      </a:pPr>
                      <a:r>
                        <a:rPr lang="pt-BR" sz="1200" b="0" i="0" u="none" strike="noStrike" noProof="0">
                          <a:solidFill>
                            <a:srgbClr val="000000"/>
                          </a:solidFill>
                          <a:latin typeface="Arial"/>
                        </a:rPr>
                        <a:t>full-value property tax rate per $10,000</a:t>
                      </a:r>
                      <a:endParaRPr lang="it-IT" sz="1200" b="0" i="0" u="none" strike="noStrike" noProof="0">
                        <a:solidFill>
                          <a:srgbClr val="000000"/>
                        </a:solidFill>
                        <a:latin typeface="Arial"/>
                      </a:endParaRPr>
                    </a:p>
                  </a:txBody>
                  <a:tcPr>
                    <a:lnL w="12700">
                      <a:solidFill>
                        <a:schemeClr val="tx2"/>
                      </a:solidFill>
                    </a:lnL>
                    <a:lnR w="12700">
                      <a:solidFill>
                        <a:schemeClr val="tx2"/>
                      </a:solidFill>
                    </a:lnR>
                    <a:lnT w="12700">
                      <a:solidFill>
                        <a:schemeClr val="tx2"/>
                      </a:solidFill>
                    </a:lnT>
                    <a:lnB w="12700">
                      <a:solidFill>
                        <a:schemeClr val="tx2"/>
                      </a:solidFill>
                    </a:lnB>
                    <a:solidFill>
                      <a:schemeClr val="bg1"/>
                    </a:solidFill>
                  </a:tcPr>
                </a:tc>
                <a:extLst>
                  <a:ext uri="{0D108BD9-81ED-4DB2-BD59-A6C34878D82A}">
                    <a16:rowId xmlns:a16="http://schemas.microsoft.com/office/drawing/2014/main" val="2881869395"/>
                  </a:ext>
                </a:extLst>
              </a:tr>
              <a:tr h="298317">
                <a:tc>
                  <a:txBody>
                    <a:bodyPr/>
                    <a:lstStyle/>
                    <a:p>
                      <a:pPr lvl="0" algn="ctr">
                        <a:buNone/>
                      </a:pPr>
                      <a:r>
                        <a:rPr lang="it-IT" b="0"/>
                        <a:t>PTRATIO</a:t>
                      </a:r>
                    </a:p>
                  </a:txBody>
                  <a:tcPr>
                    <a:lnL w="12700">
                      <a:solidFill>
                        <a:schemeClr val="tx2"/>
                      </a:solidFill>
                    </a:lnL>
                    <a:lnR w="12700">
                      <a:solidFill>
                        <a:schemeClr val="tx2"/>
                      </a:solidFill>
                    </a:lnR>
                    <a:lnT w="12700">
                      <a:solidFill>
                        <a:schemeClr val="tx2"/>
                      </a:solidFill>
                    </a:lnT>
                    <a:lnB w="12700">
                      <a:solidFill>
                        <a:schemeClr val="tx2"/>
                      </a:solidFill>
                    </a:lnB>
                    <a:solidFill>
                      <a:schemeClr val="bg1">
                        <a:lumMod val="95000"/>
                      </a:schemeClr>
                    </a:solidFill>
                  </a:tcPr>
                </a:tc>
                <a:tc>
                  <a:txBody>
                    <a:bodyPr/>
                    <a:lstStyle/>
                    <a:p>
                      <a:pPr lvl="0" algn="l">
                        <a:lnSpc>
                          <a:spcPct val="100000"/>
                        </a:lnSpc>
                        <a:spcBef>
                          <a:spcPts val="0"/>
                        </a:spcBef>
                        <a:spcAft>
                          <a:spcPts val="0"/>
                        </a:spcAft>
                        <a:buNone/>
                      </a:pPr>
                      <a:r>
                        <a:rPr lang="pt-BR" sz="1200" b="0" i="0" u="none" strike="noStrike" noProof="0">
                          <a:solidFill>
                            <a:srgbClr val="000000"/>
                          </a:solidFill>
                          <a:latin typeface="Arial"/>
                        </a:rPr>
                        <a:t>pupil-teacher ratio by town</a:t>
                      </a:r>
                      <a:endParaRPr lang="it-IT" sz="1200" b="0" i="0" u="none" strike="noStrike" noProof="0" err="1">
                        <a:solidFill>
                          <a:srgbClr val="000000"/>
                        </a:solidFill>
                        <a:latin typeface="Arial"/>
                      </a:endParaRPr>
                    </a:p>
                  </a:txBody>
                  <a:tcPr>
                    <a:lnL w="12700">
                      <a:solidFill>
                        <a:schemeClr val="tx2"/>
                      </a:solidFill>
                    </a:lnL>
                    <a:lnR w="12700">
                      <a:solidFill>
                        <a:schemeClr val="tx2"/>
                      </a:solidFill>
                    </a:lnR>
                    <a:lnT w="12700">
                      <a:solidFill>
                        <a:schemeClr val="tx2"/>
                      </a:solidFill>
                    </a:lnT>
                    <a:lnB w="12700">
                      <a:solidFill>
                        <a:schemeClr val="tx2"/>
                      </a:solidFill>
                    </a:lnB>
                    <a:solidFill>
                      <a:schemeClr val="bg1">
                        <a:lumMod val="95000"/>
                      </a:schemeClr>
                    </a:solidFill>
                  </a:tcPr>
                </a:tc>
                <a:extLst>
                  <a:ext uri="{0D108BD9-81ED-4DB2-BD59-A6C34878D82A}">
                    <a16:rowId xmlns:a16="http://schemas.microsoft.com/office/drawing/2014/main" val="125313495"/>
                  </a:ext>
                </a:extLst>
              </a:tr>
              <a:tr h="428019">
                <a:tc>
                  <a:txBody>
                    <a:bodyPr/>
                    <a:lstStyle/>
                    <a:p>
                      <a:pPr lvl="0" algn="ctr">
                        <a:buNone/>
                      </a:pPr>
                      <a:r>
                        <a:rPr lang="it-IT"/>
                        <a:t>B</a:t>
                      </a:r>
                    </a:p>
                  </a:txBody>
                  <a:tcPr>
                    <a:lnL w="12700">
                      <a:solidFill>
                        <a:schemeClr val="tx2"/>
                      </a:solidFill>
                    </a:lnL>
                    <a:lnR w="12700">
                      <a:solidFill>
                        <a:schemeClr val="tx2"/>
                      </a:solidFill>
                    </a:lnR>
                    <a:lnT w="12700">
                      <a:solidFill>
                        <a:schemeClr val="tx2"/>
                      </a:solidFill>
                    </a:lnT>
                    <a:lnB w="12700" cap="flat" cmpd="sng" algn="ctr">
                      <a:solidFill>
                        <a:schemeClr val="tx2"/>
                      </a:solidFill>
                      <a:prstDash val="solid"/>
                      <a:round/>
                      <a:headEnd type="none" w="med" len="med"/>
                      <a:tailEnd type="none" w="med" len="med"/>
                    </a:lnB>
                  </a:tcPr>
                </a:tc>
                <a:tc>
                  <a:txBody>
                    <a:bodyPr/>
                    <a:lstStyle/>
                    <a:p>
                      <a:pPr lvl="0" algn="l">
                        <a:lnSpc>
                          <a:spcPct val="100000"/>
                        </a:lnSpc>
                        <a:spcBef>
                          <a:spcPts val="0"/>
                        </a:spcBef>
                        <a:spcAft>
                          <a:spcPts val="0"/>
                        </a:spcAft>
                        <a:buNone/>
                      </a:pPr>
                      <a:r>
                        <a:rPr lang="pt-BR" sz="1200" b="0" i="0" u="none" strike="noStrike" noProof="0">
                          <a:solidFill>
                            <a:srgbClr val="000000"/>
                          </a:solidFill>
                          <a:latin typeface="Arial"/>
                        </a:rPr>
                        <a:t>1000(Bk -0.63)² where Bk is the proportion of blacks by town</a:t>
                      </a:r>
                      <a:endParaRPr lang="it-IT" sz="1200" b="0" i="0" u="none" strike="noStrike" noProof="0" err="1">
                        <a:solidFill>
                          <a:srgbClr val="000000"/>
                        </a:solidFill>
                        <a:latin typeface="Arial"/>
                      </a:endParaRPr>
                    </a:p>
                  </a:txBody>
                  <a:tcPr>
                    <a:lnL w="12700">
                      <a:solidFill>
                        <a:schemeClr val="tx2"/>
                      </a:solidFill>
                    </a:lnL>
                    <a:lnR w="12700">
                      <a:solidFill>
                        <a:schemeClr val="tx2"/>
                      </a:solidFill>
                    </a:lnR>
                    <a:lnT w="12700">
                      <a:solidFill>
                        <a:schemeClr val="tx2"/>
                      </a:solidFill>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245119003"/>
                  </a:ext>
                </a:extLst>
              </a:tr>
              <a:tr h="298317">
                <a:tc>
                  <a:txBody>
                    <a:bodyPr/>
                    <a:lstStyle/>
                    <a:p>
                      <a:pPr lvl="0" algn="ctr">
                        <a:buNone/>
                      </a:pPr>
                      <a:r>
                        <a:rPr lang="it-IT"/>
                        <a:t>LSTAT</a:t>
                      </a:r>
                    </a:p>
                  </a:txBody>
                  <a:tcPr>
                    <a:lnL w="12700">
                      <a:solidFill>
                        <a:schemeClr val="tx2"/>
                      </a:solidFill>
                    </a:lnL>
                    <a:lnR w="12700">
                      <a:solidFill>
                        <a:schemeClr val="tx2"/>
                      </a:solidFill>
                    </a:lnR>
                    <a:lnT w="12700">
                      <a:solidFill>
                        <a:schemeClr val="tx2"/>
                      </a:solidFill>
                    </a:lnT>
                    <a:lnB w="12700" cap="flat" cmpd="sng" algn="ctr">
                      <a:solidFill>
                        <a:schemeClr val="tx2"/>
                      </a:solidFill>
                      <a:prstDash val="solid"/>
                      <a:round/>
                      <a:headEnd type="none" w="med" len="med"/>
                      <a:tailEnd type="none" w="med" len="med"/>
                    </a:lnB>
                    <a:solidFill>
                      <a:schemeClr val="bg1">
                        <a:lumMod val="95000"/>
                      </a:schemeClr>
                    </a:solidFill>
                  </a:tcPr>
                </a:tc>
                <a:tc>
                  <a:txBody>
                    <a:bodyPr/>
                    <a:lstStyle/>
                    <a:p>
                      <a:pPr lvl="0" algn="l">
                        <a:lnSpc>
                          <a:spcPct val="100000"/>
                        </a:lnSpc>
                        <a:spcBef>
                          <a:spcPts val="0"/>
                        </a:spcBef>
                        <a:spcAft>
                          <a:spcPts val="0"/>
                        </a:spcAft>
                        <a:buNone/>
                      </a:pPr>
                      <a:r>
                        <a:rPr lang="pt-BR" sz="1200" b="0" i="0" u="none" strike="noStrike" noProof="0">
                          <a:solidFill>
                            <a:srgbClr val="000000"/>
                          </a:solidFill>
                          <a:latin typeface="Arial"/>
                        </a:rPr>
                        <a:t>% of lower status of the population</a:t>
                      </a:r>
                      <a:endParaRPr lang="it-IT" sz="1200" b="0" i="0" u="none" strike="noStrike" noProof="0" err="1">
                        <a:solidFill>
                          <a:srgbClr val="000000"/>
                        </a:solidFill>
                        <a:latin typeface="Arial"/>
                      </a:endParaRPr>
                    </a:p>
                  </a:txBody>
                  <a:tcPr>
                    <a:lnL w="12700">
                      <a:solidFill>
                        <a:schemeClr val="tx2"/>
                      </a:solidFill>
                    </a:lnL>
                    <a:lnR w="12700">
                      <a:solidFill>
                        <a:schemeClr val="tx2"/>
                      </a:solidFill>
                    </a:lnR>
                    <a:lnT w="12700">
                      <a:solidFill>
                        <a:schemeClr val="tx2"/>
                      </a:solidFill>
                    </a:lnT>
                    <a:lnB w="12700" cap="flat" cmpd="sng" algn="ctr">
                      <a:solidFill>
                        <a:schemeClr val="tx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75831416"/>
                  </a:ext>
                </a:extLst>
              </a:tr>
              <a:tr h="428019">
                <a:tc>
                  <a:txBody>
                    <a:bodyPr/>
                    <a:lstStyle/>
                    <a:p>
                      <a:pPr lvl="0" algn="ctr">
                        <a:buNone/>
                      </a:pPr>
                      <a:r>
                        <a:rPr lang="it-IT" b="1"/>
                        <a:t>MEDV</a:t>
                      </a:r>
                    </a:p>
                  </a:txBody>
                  <a:tcPr>
                    <a:lnL w="12700">
                      <a:solidFill>
                        <a:schemeClr val="tx2"/>
                      </a:solidFill>
                    </a:lnL>
                    <a:lnR w="12700">
                      <a:solidFill>
                        <a:schemeClr val="tx2"/>
                      </a:solidFill>
                    </a:lnR>
                    <a:lnT w="12700">
                      <a:solidFill>
                        <a:schemeClr val="tx2"/>
                      </a:solidFill>
                    </a:lnT>
                    <a:lnB w="12700">
                      <a:solidFill>
                        <a:schemeClr val="tx2"/>
                      </a:solidFill>
                    </a:lnB>
                    <a:solidFill>
                      <a:schemeClr val="accent6">
                        <a:lumMod val="20000"/>
                        <a:lumOff val="80000"/>
                      </a:schemeClr>
                    </a:solidFill>
                  </a:tcPr>
                </a:tc>
                <a:tc>
                  <a:txBody>
                    <a:bodyPr/>
                    <a:lstStyle/>
                    <a:p>
                      <a:pPr lvl="0" algn="l">
                        <a:lnSpc>
                          <a:spcPct val="100000"/>
                        </a:lnSpc>
                        <a:spcBef>
                          <a:spcPts val="0"/>
                        </a:spcBef>
                        <a:spcAft>
                          <a:spcPts val="0"/>
                        </a:spcAft>
                        <a:buNone/>
                      </a:pPr>
                      <a:r>
                        <a:rPr lang="pt-BR" sz="1200" b="1" i="0" u="none" strike="noStrike" noProof="0">
                          <a:solidFill>
                            <a:srgbClr val="000000"/>
                          </a:solidFill>
                          <a:latin typeface="Arial"/>
                        </a:rPr>
                        <a:t>Median value of owner-occupied homes (in $1000’s)</a:t>
                      </a:r>
                      <a:endParaRPr lang="it-IT" sz="1200" b="0" i="0" u="none" strike="noStrike" noProof="0">
                        <a:solidFill>
                          <a:srgbClr val="000000"/>
                        </a:solidFill>
                        <a:latin typeface="Arial"/>
                      </a:endParaRPr>
                    </a:p>
                  </a:txBody>
                  <a:tcPr>
                    <a:lnL w="12700">
                      <a:solidFill>
                        <a:schemeClr val="tx2"/>
                      </a:solidFill>
                    </a:lnL>
                    <a:lnR w="12700">
                      <a:solidFill>
                        <a:schemeClr val="tx2"/>
                      </a:solidFill>
                    </a:lnR>
                    <a:lnT w="12700">
                      <a:solidFill>
                        <a:schemeClr val="tx2"/>
                      </a:solidFill>
                    </a:lnT>
                    <a:lnB w="12700">
                      <a:solidFill>
                        <a:schemeClr val="tx2"/>
                      </a:solidFill>
                    </a:lnB>
                    <a:solidFill>
                      <a:schemeClr val="accent6">
                        <a:lumMod val="20000"/>
                        <a:lumOff val="80000"/>
                      </a:schemeClr>
                    </a:solidFill>
                  </a:tcPr>
                </a:tc>
                <a:extLst>
                  <a:ext uri="{0D108BD9-81ED-4DB2-BD59-A6C34878D82A}">
                    <a16:rowId xmlns:a16="http://schemas.microsoft.com/office/drawing/2014/main" val="324016959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pt-BR" sz="2400" b="1"/>
              <a:t>Description of the data</a:t>
            </a:r>
            <a:endParaRPr/>
          </a:p>
        </p:txBody>
      </p:sp>
      <p:sp>
        <p:nvSpPr>
          <p:cNvPr id="81" name="Google Shape;81;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3</a:t>
            </a:fld>
            <a:endParaRPr/>
          </a:p>
        </p:txBody>
      </p:sp>
      <p:pic>
        <p:nvPicPr>
          <p:cNvPr id="82" name="Google Shape;82;p7"/>
          <p:cNvPicPr preferRelativeResize="0"/>
          <p:nvPr/>
        </p:nvPicPr>
        <p:blipFill rotWithShape="1">
          <a:blip r:embed="rId3">
            <a:alphaModFix/>
          </a:blip>
          <a:srcRect/>
          <a:stretch/>
        </p:blipFill>
        <p:spPr>
          <a:xfrm>
            <a:off x="0" y="4773848"/>
            <a:ext cx="9144000" cy="540000"/>
          </a:xfrm>
          <a:prstGeom prst="rect">
            <a:avLst/>
          </a:prstGeom>
          <a:noFill/>
          <a:ln>
            <a:noFill/>
          </a:ln>
        </p:spPr>
      </p:pic>
      <p:sp>
        <p:nvSpPr>
          <p:cNvPr id="83" name="Google Shape;83;p7"/>
          <p:cNvSpPr txBox="1"/>
          <p:nvPr/>
        </p:nvSpPr>
        <p:spPr>
          <a:xfrm>
            <a:off x="98250" y="4773850"/>
            <a:ext cx="8826600" cy="60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300" i="0" u="none" strike="noStrike" cap="none">
                <a:solidFill>
                  <a:schemeClr val="lt1"/>
                </a:solidFill>
              </a:rPr>
              <a:t>[</a:t>
            </a:r>
            <a:r>
              <a:rPr lang="pt-BR" sz="1300">
                <a:solidFill>
                  <a:schemeClr val="lt1"/>
                </a:solidFill>
              </a:rPr>
              <a:t>1</a:t>
            </a:r>
            <a:r>
              <a:rPr lang="pt-BR" sz="1300" i="0" u="none" strike="noStrike" cap="none">
                <a:solidFill>
                  <a:schemeClr val="lt1"/>
                </a:solidFill>
              </a:rPr>
              <a:t>] </a:t>
            </a:r>
            <a:r>
              <a:rPr lang="pt-BR" sz="1300" u="sng">
                <a:solidFill>
                  <a:schemeClr val="lt1"/>
                </a:solidFill>
                <a:hlinkClick r:id="rId4">
                  <a:extLst>
                    <a:ext uri="{A12FA001-AC4F-418D-AE19-62706E023703}">
                      <ahyp:hlinkClr xmlns:ahyp="http://schemas.microsoft.com/office/drawing/2018/hyperlinkcolor" val="tx"/>
                    </a:ext>
                  </a:extLst>
                </a:hlinkClick>
              </a:rPr>
              <a:t>https://www.kaggle.com/code/prasadperera/the-boston-housing-dataset</a:t>
            </a:r>
            <a:endParaRPr sz="1300">
              <a:solidFill>
                <a:schemeClr val="lt1"/>
              </a:solidFill>
            </a:endParaRPr>
          </a:p>
          <a:p>
            <a:pPr marL="0" marR="0" lvl="0" indent="0" algn="l" rtl="0">
              <a:lnSpc>
                <a:spcPct val="100000"/>
              </a:lnSpc>
              <a:spcBef>
                <a:spcPts val="0"/>
              </a:spcBef>
              <a:spcAft>
                <a:spcPts val="0"/>
              </a:spcAft>
              <a:buNone/>
            </a:pPr>
            <a:endParaRPr sz="1300">
              <a:solidFill>
                <a:schemeClr val="lt1"/>
              </a:solidFill>
            </a:endParaRPr>
          </a:p>
          <a:p>
            <a:pPr marL="0" marR="0" lvl="0" indent="0" algn="l" rtl="0">
              <a:lnSpc>
                <a:spcPct val="100000"/>
              </a:lnSpc>
              <a:spcBef>
                <a:spcPts val="0"/>
              </a:spcBef>
              <a:spcAft>
                <a:spcPts val="0"/>
              </a:spcAft>
              <a:buNone/>
            </a:pPr>
            <a:endParaRPr sz="700" i="0" u="none" strike="noStrike" cap="none">
              <a:solidFill>
                <a:schemeClr val="lt1"/>
              </a:solidFill>
            </a:endParaRPr>
          </a:p>
        </p:txBody>
      </p:sp>
      <p:sp>
        <p:nvSpPr>
          <p:cNvPr id="84" name="Google Shape;84;p7"/>
          <p:cNvSpPr txBox="1"/>
          <p:nvPr/>
        </p:nvSpPr>
        <p:spPr>
          <a:xfrm>
            <a:off x="0" y="708424"/>
            <a:ext cx="9144000" cy="1758646"/>
          </a:xfrm>
          <a:prstGeom prst="rect">
            <a:avLst/>
          </a:prstGeom>
          <a:noFill/>
          <a:ln>
            <a:noFill/>
          </a:ln>
        </p:spPr>
        <p:txBody>
          <a:bodyPr spcFirstLastPara="1" wrap="square" lIns="91425" tIns="45700" rIns="91425" bIns="45700" anchor="t" anchorCtr="0">
            <a:spAutoFit/>
          </a:bodyPr>
          <a:lstStyle/>
          <a:p>
            <a:pPr marL="457200" marR="0" lvl="0" indent="-330200" algn="just" rtl="0">
              <a:lnSpc>
                <a:spcPct val="100000"/>
              </a:lnSpc>
              <a:spcBef>
                <a:spcPts val="1000"/>
              </a:spcBef>
              <a:spcAft>
                <a:spcPts val="0"/>
              </a:spcAft>
              <a:buClr>
                <a:srgbClr val="000000"/>
              </a:buClr>
              <a:buSzPts val="1600"/>
              <a:buChar char="●"/>
            </a:pPr>
            <a:r>
              <a:rPr lang="pt-BR" sz="1500" b="1"/>
              <a:t>MEDV </a:t>
            </a:r>
            <a:r>
              <a:rPr lang="pt-BR" sz="1500" err="1"/>
              <a:t>value</a:t>
            </a:r>
            <a:r>
              <a:rPr lang="pt-BR" sz="1500"/>
              <a:t> </a:t>
            </a:r>
            <a:r>
              <a:rPr lang="pt-BR" sz="1500" err="1"/>
              <a:t>has</a:t>
            </a:r>
            <a:r>
              <a:rPr lang="pt-BR" sz="1500"/>
              <a:t> </a:t>
            </a:r>
            <a:r>
              <a:rPr lang="pt-BR" sz="1500" err="1"/>
              <a:t>been</a:t>
            </a:r>
            <a:r>
              <a:rPr lang="pt-BR" sz="1500"/>
              <a:t> set </a:t>
            </a:r>
            <a:r>
              <a:rPr lang="pt-BR" sz="1500" err="1"/>
              <a:t>to</a:t>
            </a:r>
            <a:r>
              <a:rPr lang="pt-BR" sz="1500"/>
              <a:t> a </a:t>
            </a:r>
            <a:r>
              <a:rPr lang="pt-BR" sz="1500" b="1" err="1"/>
              <a:t>maximum</a:t>
            </a:r>
            <a:r>
              <a:rPr lang="pt-BR" sz="1500" b="1"/>
              <a:t> </a:t>
            </a:r>
            <a:r>
              <a:rPr lang="pt-BR" sz="1500" b="1" err="1"/>
              <a:t>of</a:t>
            </a:r>
            <a:r>
              <a:rPr lang="pt-BR" sz="1500" b="1"/>
              <a:t> 50 </a:t>
            </a:r>
            <a:r>
              <a:rPr lang="pt-BR" sz="1500"/>
              <a:t>[1], </a:t>
            </a:r>
            <a:r>
              <a:rPr lang="pt-BR" sz="1500" err="1"/>
              <a:t>with</a:t>
            </a:r>
            <a:r>
              <a:rPr lang="pt-BR" sz="1500"/>
              <a:t> </a:t>
            </a:r>
            <a:r>
              <a:rPr lang="pt-BR" sz="1500" b="1" err="1"/>
              <a:t>multiple</a:t>
            </a:r>
            <a:r>
              <a:rPr lang="pt-BR" sz="1500" b="1"/>
              <a:t> </a:t>
            </a:r>
            <a:r>
              <a:rPr lang="pt-BR" sz="1500" b="1" err="1"/>
              <a:t>instances</a:t>
            </a:r>
            <a:r>
              <a:rPr lang="pt-BR" sz="1500"/>
              <a:t> </a:t>
            </a:r>
            <a:r>
              <a:rPr lang="pt-BR" sz="1500" err="1"/>
              <a:t>of</a:t>
            </a:r>
            <a:r>
              <a:rPr lang="pt-BR" sz="1500"/>
              <a:t> </a:t>
            </a:r>
            <a:r>
              <a:rPr lang="pt-BR" sz="1500" err="1"/>
              <a:t>this</a:t>
            </a:r>
            <a:r>
              <a:rPr lang="pt-BR" sz="1500"/>
              <a:t> </a:t>
            </a:r>
            <a:r>
              <a:rPr lang="pt-BR" sz="1500" err="1"/>
              <a:t>exact</a:t>
            </a:r>
            <a:r>
              <a:rPr lang="pt-BR" sz="1500"/>
              <a:t> </a:t>
            </a:r>
            <a:r>
              <a:rPr lang="pt-BR" sz="1500" err="1"/>
              <a:t>value</a:t>
            </a:r>
            <a:r>
              <a:rPr lang="pt-BR" sz="1500"/>
              <a:t> in </a:t>
            </a:r>
            <a:r>
              <a:rPr lang="pt-BR" sz="1500" err="1"/>
              <a:t>the</a:t>
            </a:r>
            <a:r>
              <a:rPr lang="pt-BR" sz="1500"/>
              <a:t> </a:t>
            </a:r>
            <a:r>
              <a:rPr lang="pt-BR" sz="1500" err="1"/>
              <a:t>dataset</a:t>
            </a:r>
            <a:endParaRPr lang="it-IT" sz="1500" err="1"/>
          </a:p>
          <a:p>
            <a:pPr marL="914400" marR="0" lvl="1" indent="-323850" algn="just" rtl="0">
              <a:lnSpc>
                <a:spcPct val="100000"/>
              </a:lnSpc>
              <a:spcBef>
                <a:spcPts val="1000"/>
              </a:spcBef>
              <a:spcAft>
                <a:spcPts val="0"/>
              </a:spcAft>
              <a:buSzPts val="1500"/>
              <a:buChar char="○"/>
            </a:pPr>
            <a:r>
              <a:rPr lang="pt-BR" sz="1500" err="1"/>
              <a:t>Considered</a:t>
            </a:r>
            <a:r>
              <a:rPr lang="pt-BR" sz="1500"/>
              <a:t> </a:t>
            </a:r>
            <a:r>
              <a:rPr lang="pt-BR" sz="1500" b="1"/>
              <a:t>outliers </a:t>
            </a:r>
            <a:r>
              <a:rPr lang="pt-BR" sz="1500" err="1"/>
              <a:t>and</a:t>
            </a:r>
            <a:r>
              <a:rPr lang="pt-BR" sz="1500"/>
              <a:t> </a:t>
            </a:r>
            <a:r>
              <a:rPr lang="pt-BR" sz="1500" err="1"/>
              <a:t>will</a:t>
            </a:r>
            <a:r>
              <a:rPr lang="pt-BR" sz="1500"/>
              <a:t> </a:t>
            </a:r>
            <a:r>
              <a:rPr lang="pt-BR" sz="1500" err="1"/>
              <a:t>not</a:t>
            </a:r>
            <a:r>
              <a:rPr lang="pt-BR" sz="1500"/>
              <a:t> help in </a:t>
            </a:r>
            <a:r>
              <a:rPr lang="pt-BR" sz="1500" err="1"/>
              <a:t>prediction</a:t>
            </a:r>
            <a:r>
              <a:rPr lang="pt-BR" sz="1500"/>
              <a:t>, </a:t>
            </a:r>
            <a:r>
              <a:rPr lang="pt-BR" sz="1500" err="1"/>
              <a:t>so</a:t>
            </a:r>
            <a:r>
              <a:rPr lang="pt-BR" sz="1500"/>
              <a:t> </a:t>
            </a:r>
            <a:r>
              <a:rPr lang="pt-BR" sz="1500" err="1"/>
              <a:t>they</a:t>
            </a:r>
            <a:r>
              <a:rPr lang="pt-BR" sz="1500"/>
              <a:t> </a:t>
            </a:r>
            <a:r>
              <a:rPr lang="pt-BR" sz="1500" err="1"/>
              <a:t>were</a:t>
            </a:r>
            <a:r>
              <a:rPr lang="pt-BR" sz="1500"/>
              <a:t> </a:t>
            </a:r>
            <a:r>
              <a:rPr lang="pt-BR" sz="1500" b="1" err="1"/>
              <a:t>removed</a:t>
            </a:r>
            <a:endParaRPr lang="en-US" sz="1500" b="1" err="1"/>
          </a:p>
          <a:p>
            <a:pPr marL="914400" lvl="1" indent="-323850" algn="just" rtl="0">
              <a:lnSpc>
                <a:spcPct val="100000"/>
              </a:lnSpc>
              <a:spcBef>
                <a:spcPts val="1000"/>
              </a:spcBef>
              <a:spcAft>
                <a:spcPts val="0"/>
              </a:spcAft>
              <a:buSzPts val="1500"/>
              <a:buChar char="○"/>
            </a:pPr>
            <a:r>
              <a:rPr lang="pt-BR" sz="1500"/>
              <a:t>Total </a:t>
            </a:r>
            <a:r>
              <a:rPr lang="pt-BR" sz="1500" err="1"/>
              <a:t>number</a:t>
            </a:r>
            <a:r>
              <a:rPr lang="pt-BR" sz="1500"/>
              <a:t> </a:t>
            </a:r>
            <a:r>
              <a:rPr lang="pt-BR" sz="1500" err="1"/>
              <a:t>of</a:t>
            </a:r>
            <a:r>
              <a:rPr lang="pt-BR" sz="1500"/>
              <a:t> samples </a:t>
            </a:r>
            <a:r>
              <a:rPr lang="pt-BR" sz="1500" err="1"/>
              <a:t>decreased</a:t>
            </a:r>
            <a:r>
              <a:rPr lang="pt-BR" sz="1500"/>
              <a:t> </a:t>
            </a:r>
            <a:r>
              <a:rPr lang="pt-BR" sz="1500" err="1"/>
              <a:t>from</a:t>
            </a:r>
            <a:r>
              <a:rPr lang="pt-BR" sz="1500"/>
              <a:t> </a:t>
            </a:r>
            <a:r>
              <a:rPr lang="pt-BR" sz="1500" b="1"/>
              <a:t>506 </a:t>
            </a:r>
            <a:r>
              <a:rPr lang="pt-BR" sz="1500" err="1"/>
              <a:t>to</a:t>
            </a:r>
            <a:r>
              <a:rPr lang="pt-BR" sz="1500"/>
              <a:t> </a:t>
            </a:r>
            <a:r>
              <a:rPr lang="pt-BR" sz="1500" b="1"/>
              <a:t>490</a:t>
            </a:r>
            <a:endParaRPr lang="en-US" sz="1500" b="1"/>
          </a:p>
          <a:p>
            <a:pPr marL="0" lvl="0" indent="0" algn="just" rtl="0">
              <a:lnSpc>
                <a:spcPct val="115000"/>
              </a:lnSpc>
              <a:spcBef>
                <a:spcPts val="1000"/>
              </a:spcBef>
              <a:spcAft>
                <a:spcPts val="0"/>
              </a:spcAft>
              <a:buNone/>
            </a:pPr>
            <a:endParaRPr lang="en-US" sz="1300" b="1"/>
          </a:p>
        </p:txBody>
      </p:sp>
      <p:sp>
        <p:nvSpPr>
          <p:cNvPr id="87" name="Google Shape;87;p7"/>
          <p:cNvSpPr txBox="1"/>
          <p:nvPr/>
        </p:nvSpPr>
        <p:spPr>
          <a:xfrm>
            <a:off x="574175" y="3870200"/>
            <a:ext cx="3733800" cy="5391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pt-BR" sz="1000" b="1"/>
              <a:t>Fig. 1</a:t>
            </a:r>
            <a:r>
              <a:rPr lang="pt-BR" sz="1000" b="0" i="0" u="none" strike="noStrike" cap="none">
                <a:solidFill>
                  <a:srgbClr val="000000"/>
                </a:solidFill>
                <a:latin typeface="Arial"/>
                <a:ea typeface="Arial"/>
                <a:cs typeface="Arial"/>
                <a:sym typeface="Arial"/>
              </a:rPr>
              <a:t>: </a:t>
            </a:r>
            <a:r>
              <a:rPr lang="pt-BR" sz="1000"/>
              <a:t>Linear correlation plot between the features and MEDV</a:t>
            </a:r>
            <a:endParaRPr sz="1000" b="0" i="0" u="none" strike="noStrike" cap="none">
              <a:solidFill>
                <a:srgbClr val="000000"/>
              </a:solidFill>
              <a:latin typeface="Times New Roman"/>
              <a:ea typeface="Times New Roman"/>
              <a:cs typeface="Times New Roman"/>
              <a:sym typeface="Times New Roman"/>
            </a:endParaRPr>
          </a:p>
        </p:txBody>
      </p:sp>
      <p:sp>
        <p:nvSpPr>
          <p:cNvPr id="88" name="Google Shape;88;p7"/>
          <p:cNvSpPr txBox="1"/>
          <p:nvPr/>
        </p:nvSpPr>
        <p:spPr>
          <a:xfrm>
            <a:off x="4508325" y="4233900"/>
            <a:ext cx="4526700" cy="5391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pt-BR" sz="1000" b="1"/>
              <a:t>Fig. 2: </a:t>
            </a:r>
            <a:r>
              <a:rPr lang="pt-BR" sz="1000"/>
              <a:t>Scatter plots of LSTAT (upper left), DIS (upper right), RM (lower left) and TAX (lower right) in relation to target variable MEDV. </a:t>
            </a:r>
            <a:endParaRPr sz="1000" i="0" u="none" strike="noStrike" cap="none">
              <a:solidFill>
                <a:srgbClr val="000000"/>
              </a:solidFill>
              <a:latin typeface="Times New Roman"/>
              <a:ea typeface="Times New Roman"/>
              <a:cs typeface="Times New Roman"/>
              <a:sym typeface="Times New Roman"/>
            </a:endParaRPr>
          </a:p>
        </p:txBody>
      </p:sp>
      <p:sp>
        <p:nvSpPr>
          <p:cNvPr id="89" name="Google Shape;89;p7"/>
          <p:cNvSpPr txBox="1"/>
          <p:nvPr/>
        </p:nvSpPr>
        <p:spPr>
          <a:xfrm>
            <a:off x="8802560" y="4812324"/>
            <a:ext cx="269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200">
                <a:solidFill>
                  <a:schemeClr val="lt1"/>
                </a:solidFill>
                <a:latin typeface="Roboto"/>
                <a:ea typeface="Roboto"/>
                <a:cs typeface="Roboto"/>
                <a:sym typeface="Roboto"/>
              </a:rPr>
              <a:t>3</a:t>
            </a:r>
            <a:endParaRPr/>
          </a:p>
        </p:txBody>
      </p:sp>
      <p:pic>
        <p:nvPicPr>
          <p:cNvPr id="2" name="Immagine 2" descr="Immagine che contiene testo, mappa, schermata, diagramma&#10;&#10;Descrizione generata automaticamente">
            <a:extLst>
              <a:ext uri="{FF2B5EF4-FFF2-40B4-BE49-F238E27FC236}">
                <a16:creationId xmlns:a16="http://schemas.microsoft.com/office/drawing/2014/main" id="{C9B8C2F9-DD59-9FCB-3F8C-4FA5FCB59D54}"/>
              </a:ext>
            </a:extLst>
          </p:cNvPr>
          <p:cNvPicPr>
            <a:picLocks noChangeAspect="1"/>
          </p:cNvPicPr>
          <p:nvPr/>
        </p:nvPicPr>
        <p:blipFill>
          <a:blip r:embed="rId5"/>
          <a:stretch>
            <a:fillRect/>
          </a:stretch>
        </p:blipFill>
        <p:spPr>
          <a:xfrm>
            <a:off x="5105401" y="2101848"/>
            <a:ext cx="3341915" cy="2218872"/>
          </a:xfrm>
          <a:prstGeom prst="rect">
            <a:avLst/>
          </a:prstGeom>
        </p:spPr>
      </p:pic>
      <p:pic>
        <p:nvPicPr>
          <p:cNvPr id="3" name="Immagine 3" descr="Immagine che contiene testo, Carattere, calligrafia, tipografia&#10;&#10;Descrizione generata automaticamente">
            <a:extLst>
              <a:ext uri="{FF2B5EF4-FFF2-40B4-BE49-F238E27FC236}">
                <a16:creationId xmlns:a16="http://schemas.microsoft.com/office/drawing/2014/main" id="{2DA2E42C-C3C6-D7C1-B392-85F87A838637}"/>
              </a:ext>
            </a:extLst>
          </p:cNvPr>
          <p:cNvPicPr>
            <a:picLocks noChangeAspect="1"/>
          </p:cNvPicPr>
          <p:nvPr/>
        </p:nvPicPr>
        <p:blipFill>
          <a:blip r:embed="rId6"/>
          <a:stretch>
            <a:fillRect/>
          </a:stretch>
        </p:blipFill>
        <p:spPr>
          <a:xfrm>
            <a:off x="569685" y="3054351"/>
            <a:ext cx="3741057" cy="9397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6"/>
          <p:cNvSpPr txBox="1">
            <a:spLocks noGrp="1"/>
          </p:cNvSpPr>
          <p:nvPr>
            <p:ph type="title"/>
          </p:nvPr>
        </p:nvSpPr>
        <p:spPr>
          <a:xfrm>
            <a:off x="85475" y="2251646"/>
            <a:ext cx="3161700" cy="640200"/>
          </a:xfrm>
          <a:prstGeom prst="rect">
            <a:avLst/>
          </a:prstGeom>
          <a:noFill/>
          <a:ln>
            <a:noFill/>
          </a:ln>
        </p:spPr>
        <p:txBody>
          <a:bodyPr spcFirstLastPara="1" wrap="square" lIns="91425" tIns="91425" rIns="91425" bIns="91425" anchor="b" anchorCtr="0">
            <a:noAutofit/>
          </a:bodyPr>
          <a:lstStyle/>
          <a:p>
            <a:pPr algn="ctr"/>
            <a:r>
              <a:rPr lang="pt-BR" sz="2600" b="1"/>
              <a:t>Model </a:t>
            </a:r>
            <a:r>
              <a:rPr lang="pt-BR" sz="2600" b="1" err="1"/>
              <a:t>specification</a:t>
            </a:r>
            <a:endParaRPr lang="it-IT" sz="2600" b="1"/>
          </a:p>
        </p:txBody>
      </p:sp>
      <p:sp>
        <p:nvSpPr>
          <p:cNvPr id="95" name="Google Shape;95;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4</a:t>
            </a:fld>
            <a:endParaRPr/>
          </a:p>
        </p:txBody>
      </p:sp>
      <p:sp>
        <p:nvSpPr>
          <p:cNvPr id="96" name="Google Shape;96;p6"/>
          <p:cNvSpPr txBox="1"/>
          <p:nvPr/>
        </p:nvSpPr>
        <p:spPr>
          <a:xfrm>
            <a:off x="3669164" y="709680"/>
            <a:ext cx="5120700" cy="3724066"/>
          </a:xfrm>
          <a:prstGeom prst="rect">
            <a:avLst/>
          </a:prstGeom>
          <a:noFill/>
          <a:ln>
            <a:noFill/>
          </a:ln>
        </p:spPr>
        <p:txBody>
          <a:bodyPr spcFirstLastPara="1" wrap="square" lIns="91425" tIns="91425" rIns="91425" bIns="91425" anchor="t" anchorCtr="0">
            <a:spAutoFit/>
          </a:bodyPr>
          <a:lstStyle/>
          <a:p>
            <a:pPr marL="444500" indent="-342900" algn="just">
              <a:lnSpc>
                <a:spcPct val="115000"/>
              </a:lnSpc>
              <a:buSzPts val="2000"/>
              <a:buChar char="•"/>
            </a:pPr>
            <a:r>
              <a:rPr lang="pt-BR" sz="2000" b="1"/>
              <a:t>Standard </a:t>
            </a:r>
            <a:r>
              <a:rPr lang="pt-BR" sz="2000" b="1" err="1"/>
              <a:t>Bayesian</a:t>
            </a:r>
            <a:r>
              <a:rPr lang="pt-BR" sz="2000" b="1"/>
              <a:t> </a:t>
            </a:r>
            <a:r>
              <a:rPr lang="pt-BR" sz="2000" b="1" err="1"/>
              <a:t>Regression</a:t>
            </a:r>
            <a:endParaRPr lang="it-IT" sz="2000" b="1"/>
          </a:p>
          <a:p>
            <a:pPr marL="901700" lvl="1" indent="-342900" algn="just">
              <a:lnSpc>
                <a:spcPct val="114999"/>
              </a:lnSpc>
              <a:buSzPts val="2000"/>
              <a:buFont typeface="Courier New"/>
              <a:buChar char="o"/>
            </a:pPr>
            <a:r>
              <a:rPr lang="pt-BR" sz="2000"/>
              <a:t>g-prior</a:t>
            </a:r>
            <a:endParaRPr lang="it-IT" sz="2000"/>
          </a:p>
          <a:p>
            <a:pPr marL="914400" marR="0" lvl="1" indent="-355600" algn="just" rtl="0">
              <a:lnSpc>
                <a:spcPct val="115000"/>
              </a:lnSpc>
              <a:spcBef>
                <a:spcPts val="0"/>
              </a:spcBef>
              <a:spcAft>
                <a:spcPts val="0"/>
              </a:spcAft>
              <a:buSzPts val="2000"/>
              <a:buChar char="○"/>
            </a:pPr>
            <a:r>
              <a:rPr lang="pt-BR" sz="2000" err="1"/>
              <a:t>Jeffreys-Zellner-Siow</a:t>
            </a:r>
            <a:r>
              <a:rPr lang="pt-BR" sz="2000"/>
              <a:t> (JZS) prior</a:t>
            </a:r>
            <a:endParaRPr sz="2000"/>
          </a:p>
          <a:p>
            <a:pPr marL="0" marR="0" lvl="0" indent="0" algn="just" rtl="0">
              <a:lnSpc>
                <a:spcPct val="115000"/>
              </a:lnSpc>
              <a:spcBef>
                <a:spcPts val="0"/>
              </a:spcBef>
              <a:spcAft>
                <a:spcPts val="0"/>
              </a:spcAft>
              <a:buNone/>
            </a:pPr>
            <a:endParaRPr sz="2000"/>
          </a:p>
          <a:p>
            <a:pPr marL="444500" marR="0" lvl="0" indent="-342900" algn="just" rtl="0">
              <a:lnSpc>
                <a:spcPct val="115000"/>
              </a:lnSpc>
              <a:spcBef>
                <a:spcPts val="0"/>
              </a:spcBef>
              <a:spcAft>
                <a:spcPts val="0"/>
              </a:spcAft>
              <a:buSzPts val="2000"/>
              <a:buChar char="•"/>
            </a:pPr>
            <a:r>
              <a:rPr lang="pt-BR" sz="2000" b="1" err="1"/>
              <a:t>Bayesian</a:t>
            </a:r>
            <a:r>
              <a:rPr lang="pt-BR" sz="2000" b="1"/>
              <a:t> </a:t>
            </a:r>
            <a:r>
              <a:rPr lang="pt-BR" sz="2000" b="1" err="1"/>
              <a:t>Information</a:t>
            </a:r>
            <a:r>
              <a:rPr lang="pt-BR" sz="2000" b="1"/>
              <a:t> </a:t>
            </a:r>
            <a:r>
              <a:rPr lang="pt-BR" sz="2000" b="1" err="1"/>
              <a:t>Criterion</a:t>
            </a:r>
            <a:r>
              <a:rPr lang="pt-BR" sz="2000" b="1"/>
              <a:t> (BIC)</a:t>
            </a:r>
            <a:endParaRPr sz="2000" b="1"/>
          </a:p>
          <a:p>
            <a:pPr marL="0" marR="0" lvl="0" indent="0" algn="just" rtl="0">
              <a:lnSpc>
                <a:spcPct val="115000"/>
              </a:lnSpc>
              <a:spcBef>
                <a:spcPts val="0"/>
              </a:spcBef>
              <a:spcAft>
                <a:spcPts val="0"/>
              </a:spcAft>
              <a:buNone/>
            </a:pPr>
            <a:endParaRPr sz="2000"/>
          </a:p>
          <a:p>
            <a:pPr marL="444500" indent="-342900" algn="just">
              <a:lnSpc>
                <a:spcPct val="114999"/>
              </a:lnSpc>
              <a:buSzPts val="2000"/>
              <a:buChar char="•"/>
            </a:pPr>
            <a:r>
              <a:rPr lang="pt-BR" sz="2000" b="1"/>
              <a:t>Just </a:t>
            </a:r>
            <a:r>
              <a:rPr lang="pt-BR" sz="2000" b="1" err="1"/>
              <a:t>Another</a:t>
            </a:r>
            <a:r>
              <a:rPr lang="pt-BR" sz="2000" b="1"/>
              <a:t> Gibbs </a:t>
            </a:r>
            <a:r>
              <a:rPr lang="pt-BR" sz="2000" b="1" err="1"/>
              <a:t>Sampler</a:t>
            </a:r>
            <a:r>
              <a:rPr lang="pt-BR" sz="2000" b="1"/>
              <a:t> (JAGS) Spike </a:t>
            </a:r>
            <a:r>
              <a:rPr lang="pt-BR" sz="2000" b="1" err="1"/>
              <a:t>and</a:t>
            </a:r>
            <a:r>
              <a:rPr lang="pt-BR" sz="2000" b="1"/>
              <a:t> </a:t>
            </a:r>
            <a:r>
              <a:rPr lang="pt-BR" sz="2000" b="1" err="1"/>
              <a:t>Slab</a:t>
            </a:r>
          </a:p>
          <a:p>
            <a:pPr marL="914400" lvl="1" indent="-355600" algn="just">
              <a:lnSpc>
                <a:spcPct val="114999"/>
              </a:lnSpc>
              <a:buSzPts val="2000"/>
              <a:buFont typeface="Arial,Sans-Serif"/>
              <a:buChar char="○"/>
            </a:pPr>
            <a:r>
              <a:rPr lang="pt-BR" sz="2000" err="1"/>
              <a:t>Median</a:t>
            </a:r>
            <a:r>
              <a:rPr lang="pt-BR" sz="2000"/>
              <a:t> </a:t>
            </a:r>
            <a:r>
              <a:rPr lang="pt-BR" sz="2000" err="1"/>
              <a:t>Probability</a:t>
            </a:r>
            <a:r>
              <a:rPr lang="pt-BR" sz="2000"/>
              <a:t> (MP)</a:t>
            </a:r>
          </a:p>
          <a:p>
            <a:pPr marL="914400" lvl="1" indent="-355600" algn="just">
              <a:lnSpc>
                <a:spcPct val="114999"/>
              </a:lnSpc>
              <a:buSzPts val="2000"/>
              <a:buFont typeface="Arial,Sans-Serif"/>
              <a:buChar char="○"/>
            </a:pPr>
            <a:r>
              <a:rPr lang="pt-BR" sz="2000" err="1"/>
              <a:t>Highest</a:t>
            </a:r>
            <a:r>
              <a:rPr lang="pt-BR" sz="2000"/>
              <a:t> </a:t>
            </a:r>
            <a:r>
              <a:rPr lang="pt-BR" sz="2000" err="1"/>
              <a:t>Probability</a:t>
            </a:r>
            <a:r>
              <a:rPr lang="pt-BR" sz="2000"/>
              <a:t> </a:t>
            </a:r>
            <a:r>
              <a:rPr lang="pt-BR" sz="2000" err="1"/>
              <a:t>Density</a:t>
            </a:r>
            <a:r>
              <a:rPr lang="pt-BR" sz="2000"/>
              <a:t> (HPD)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591439922a_0_5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pt-BR" sz="2400" b="1"/>
              <a:t>Standard Bayesian Regression: g-prior</a:t>
            </a:r>
            <a:endParaRPr/>
          </a:p>
        </p:txBody>
      </p:sp>
      <p:sp>
        <p:nvSpPr>
          <p:cNvPr id="102" name="Google Shape;102;g2591439922a_0_5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5</a:t>
            </a:fld>
            <a:endParaRPr/>
          </a:p>
        </p:txBody>
      </p:sp>
      <p:pic>
        <p:nvPicPr>
          <p:cNvPr id="103" name="Google Shape;103;g2591439922a_0_52"/>
          <p:cNvPicPr preferRelativeResize="0"/>
          <p:nvPr/>
        </p:nvPicPr>
        <p:blipFill rotWithShape="1">
          <a:blip r:embed="rId3">
            <a:alphaModFix/>
          </a:blip>
          <a:srcRect/>
          <a:stretch/>
        </p:blipFill>
        <p:spPr>
          <a:xfrm>
            <a:off x="0" y="4773848"/>
            <a:ext cx="9144000" cy="540000"/>
          </a:xfrm>
          <a:prstGeom prst="rect">
            <a:avLst/>
          </a:prstGeom>
          <a:noFill/>
          <a:ln>
            <a:noFill/>
          </a:ln>
        </p:spPr>
      </p:pic>
      <p:sp>
        <p:nvSpPr>
          <p:cNvPr id="104" name="Google Shape;104;g2591439922a_0_52"/>
          <p:cNvSpPr txBox="1"/>
          <p:nvPr/>
        </p:nvSpPr>
        <p:spPr>
          <a:xfrm>
            <a:off x="0" y="957261"/>
            <a:ext cx="9144000" cy="3748678"/>
          </a:xfrm>
          <a:prstGeom prst="rect">
            <a:avLst/>
          </a:prstGeom>
          <a:noFill/>
          <a:ln>
            <a:noFill/>
          </a:ln>
        </p:spPr>
        <p:txBody>
          <a:bodyPr spcFirstLastPara="1" wrap="square" lIns="91425" tIns="45700" rIns="91425" bIns="45700" anchor="t" anchorCtr="0">
            <a:spAutoFit/>
          </a:bodyPr>
          <a:lstStyle/>
          <a:p>
            <a:pPr algn="just">
              <a:buSzPts val="1600"/>
              <a:buChar char="•"/>
            </a:pPr>
            <a:r>
              <a:rPr lang="en-US" sz="1600"/>
              <a:t> Assigns a </a:t>
            </a:r>
            <a:r>
              <a:rPr lang="en-US" sz="1600" b="1"/>
              <a:t>normal </a:t>
            </a:r>
            <a:r>
              <a:rPr lang="en-US" sz="1600"/>
              <a:t>distribution </a:t>
            </a:r>
            <a:r>
              <a:rPr lang="en-US" sz="1600" b="1"/>
              <a:t>prior </a:t>
            </a:r>
            <a:r>
              <a:rPr lang="en-US" sz="1600"/>
              <a:t>to the regression coefficients:</a:t>
            </a:r>
            <a:endParaRPr lang="it-IT"/>
          </a:p>
          <a:p>
            <a:pPr algn="just">
              <a:buSzPts val="1600"/>
              <a:buChar char="•"/>
            </a:pPr>
            <a:endParaRPr lang="en-US" sz="1600"/>
          </a:p>
          <a:p>
            <a:pPr algn="just">
              <a:buSzPts val="1600"/>
              <a:buChar char="•"/>
            </a:pPr>
            <a:endParaRPr lang="en-US" sz="1600"/>
          </a:p>
          <a:p>
            <a:pPr algn="just">
              <a:buSzPts val="1600"/>
              <a:buChar char="•"/>
            </a:pPr>
            <a:endParaRPr lang="en-US" sz="1600"/>
          </a:p>
          <a:p>
            <a:pPr algn="just">
              <a:buSzPts val="1600"/>
              <a:buChar char="•"/>
            </a:pPr>
            <a:endParaRPr lang="en-US" sz="1600" b="1"/>
          </a:p>
          <a:p>
            <a:pPr algn="just">
              <a:buSzPts val="1600"/>
              <a:buChar char="•"/>
            </a:pPr>
            <a:r>
              <a:rPr lang="el-GR" sz="1600"/>
              <a:t> </a:t>
            </a:r>
            <a:r>
              <a:rPr lang="el-GR" sz="2000" b="1"/>
              <a:t>α = g </a:t>
            </a:r>
            <a:r>
              <a:rPr lang="el-GR" sz="2000" b="1" err="1"/>
              <a:t>value</a:t>
            </a:r>
            <a:endParaRPr lang="el-GR" sz="2000" b="1"/>
          </a:p>
          <a:p>
            <a:pPr marL="901700" lvl="1" indent="-342900" algn="just">
              <a:lnSpc>
                <a:spcPct val="114999"/>
              </a:lnSpc>
              <a:buFont typeface="Courier New"/>
              <a:buChar char="o"/>
            </a:pPr>
            <a:r>
              <a:rPr lang="pt-BR" sz="1600" b="1" err="1"/>
              <a:t>Small</a:t>
            </a:r>
            <a:r>
              <a:rPr lang="pt-BR" sz="1600" b="1"/>
              <a:t> g</a:t>
            </a:r>
            <a:r>
              <a:rPr lang="pt-BR" sz="1600"/>
              <a:t> = </a:t>
            </a:r>
            <a:r>
              <a:rPr lang="pt-BR" sz="1600" b="1" err="1"/>
              <a:t>strong</a:t>
            </a:r>
            <a:r>
              <a:rPr lang="pt-BR" sz="1600" b="1"/>
              <a:t> </a:t>
            </a:r>
            <a:r>
              <a:rPr lang="pt-BR" sz="1600" err="1"/>
              <a:t>belief</a:t>
            </a:r>
            <a:r>
              <a:rPr lang="pt-BR" sz="1600"/>
              <a:t> in </a:t>
            </a:r>
            <a:r>
              <a:rPr lang="pt-BR" sz="1600" err="1"/>
              <a:t>the</a:t>
            </a:r>
            <a:r>
              <a:rPr lang="pt-BR" sz="1600"/>
              <a:t> prior</a:t>
            </a:r>
          </a:p>
          <a:p>
            <a:pPr marL="901700" lvl="1" indent="-342900" algn="just">
              <a:lnSpc>
                <a:spcPct val="114999"/>
              </a:lnSpc>
              <a:buFont typeface="Courier New"/>
              <a:buChar char="o"/>
            </a:pPr>
            <a:r>
              <a:rPr lang="pt-BR" sz="1600" b="1"/>
              <a:t>Big g</a:t>
            </a:r>
            <a:r>
              <a:rPr lang="pt-BR" sz="1600"/>
              <a:t> = </a:t>
            </a:r>
            <a:r>
              <a:rPr lang="pt-BR" sz="1600" b="1" err="1"/>
              <a:t>not</a:t>
            </a:r>
            <a:r>
              <a:rPr lang="pt-BR" sz="1600" b="1"/>
              <a:t> </a:t>
            </a:r>
            <a:r>
              <a:rPr lang="pt-BR" sz="1600" b="1" err="1"/>
              <a:t>considerable</a:t>
            </a:r>
            <a:r>
              <a:rPr lang="pt-BR" sz="1600"/>
              <a:t> </a:t>
            </a:r>
            <a:r>
              <a:rPr lang="pt-BR" sz="1600" err="1"/>
              <a:t>belief</a:t>
            </a:r>
            <a:r>
              <a:rPr lang="pt-BR" sz="1600"/>
              <a:t> in </a:t>
            </a:r>
            <a:r>
              <a:rPr lang="pt-BR" sz="1600" err="1"/>
              <a:t>the</a:t>
            </a:r>
            <a:r>
              <a:rPr lang="pt-BR" sz="1600"/>
              <a:t> prior</a:t>
            </a:r>
          </a:p>
          <a:p>
            <a:pPr marL="901700" lvl="1" indent="-342900" algn="just">
              <a:lnSpc>
                <a:spcPct val="114999"/>
              </a:lnSpc>
              <a:buFont typeface="Courier New"/>
              <a:buChar char="o"/>
            </a:pPr>
            <a:r>
              <a:rPr lang="pt-BR" sz="1600"/>
              <a:t>g </a:t>
            </a:r>
            <a:r>
              <a:rPr lang="pt-BR" sz="1600" err="1"/>
              <a:t>values</a:t>
            </a:r>
            <a:r>
              <a:rPr lang="pt-BR" sz="1600"/>
              <a:t> </a:t>
            </a:r>
            <a:r>
              <a:rPr lang="pt-BR" sz="1600" err="1"/>
              <a:t>tried</a:t>
            </a:r>
            <a:r>
              <a:rPr lang="pt-BR" sz="1600"/>
              <a:t>: 100, 50, 1</a:t>
            </a:r>
          </a:p>
          <a:p>
            <a:pPr marL="901700" lvl="1" indent="-342900" algn="just">
              <a:lnSpc>
                <a:spcPct val="114999"/>
              </a:lnSpc>
              <a:buFont typeface="Courier New"/>
              <a:buChar char="o"/>
            </a:pPr>
            <a:r>
              <a:rPr lang="pt-BR" sz="1600" err="1"/>
              <a:t>Without</a:t>
            </a:r>
            <a:r>
              <a:rPr lang="pt-BR" sz="1600"/>
              <a:t> </a:t>
            </a:r>
            <a:r>
              <a:rPr lang="pt-BR" sz="1600" err="1"/>
              <a:t>any</a:t>
            </a:r>
            <a:r>
              <a:rPr lang="pt-BR" sz="1600"/>
              <a:t> major </a:t>
            </a:r>
            <a:r>
              <a:rPr lang="pt-BR" sz="1600" err="1"/>
              <a:t>changes</a:t>
            </a:r>
            <a:r>
              <a:rPr lang="pt-BR" sz="1600"/>
              <a:t>, α </a:t>
            </a:r>
            <a:r>
              <a:rPr lang="pt-BR" sz="1600" err="1"/>
              <a:t>is</a:t>
            </a:r>
            <a:r>
              <a:rPr lang="pt-BR" sz="1600"/>
              <a:t> </a:t>
            </a:r>
            <a:r>
              <a:rPr lang="pt-BR" sz="1600" err="1"/>
              <a:t>then</a:t>
            </a:r>
            <a:r>
              <a:rPr lang="pt-BR" sz="1600"/>
              <a:t> set </a:t>
            </a:r>
            <a:r>
              <a:rPr lang="pt-BR" sz="1600" err="1"/>
              <a:t>to</a:t>
            </a:r>
            <a:r>
              <a:rPr lang="pt-BR" sz="1600"/>
              <a:t> 1</a:t>
            </a:r>
            <a:endParaRPr lang="pt-BR"/>
          </a:p>
          <a:p>
            <a:pPr algn="just">
              <a:buSzPts val="1600"/>
            </a:pPr>
            <a:endParaRPr lang="en-US" sz="1600"/>
          </a:p>
          <a:p>
            <a:pPr algn="just">
              <a:buSzPts val="1600"/>
              <a:buChar char="•"/>
            </a:pPr>
            <a:endParaRPr lang="en-US" sz="1600"/>
          </a:p>
          <a:p>
            <a:pPr algn="just">
              <a:buSzPts val="1600"/>
              <a:buChar char="•"/>
            </a:pPr>
            <a:endParaRPr lang="en-US" sz="1600"/>
          </a:p>
          <a:p>
            <a:pPr algn="just">
              <a:buSzPts val="1600"/>
            </a:pPr>
            <a:endParaRPr lang="en-US" sz="1600"/>
          </a:p>
        </p:txBody>
      </p:sp>
      <p:sp>
        <p:nvSpPr>
          <p:cNvPr id="105" name="Google Shape;105;g2591439922a_0_52"/>
          <p:cNvSpPr txBox="1"/>
          <p:nvPr/>
        </p:nvSpPr>
        <p:spPr>
          <a:xfrm>
            <a:off x="8802560" y="4812324"/>
            <a:ext cx="269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200">
                <a:solidFill>
                  <a:schemeClr val="lt1"/>
                </a:solidFill>
                <a:latin typeface="Roboto"/>
                <a:ea typeface="Roboto"/>
                <a:cs typeface="Roboto"/>
              </a:rPr>
              <a:t>5</a:t>
            </a:r>
          </a:p>
        </p:txBody>
      </p:sp>
      <p:pic>
        <p:nvPicPr>
          <p:cNvPr id="3" name="Immagine 3" descr="Immagine che contiene Carattere, testo, calligrafia, tipografia&#10;&#10;Descrizione generata automaticamente">
            <a:extLst>
              <a:ext uri="{FF2B5EF4-FFF2-40B4-BE49-F238E27FC236}">
                <a16:creationId xmlns:a16="http://schemas.microsoft.com/office/drawing/2014/main" id="{92DFD2C2-AC7F-B31C-92A4-B01F6DAF1176}"/>
              </a:ext>
            </a:extLst>
          </p:cNvPr>
          <p:cNvPicPr>
            <a:picLocks noChangeAspect="1"/>
          </p:cNvPicPr>
          <p:nvPr/>
        </p:nvPicPr>
        <p:blipFill>
          <a:blip r:embed="rId4"/>
          <a:stretch>
            <a:fillRect/>
          </a:stretch>
        </p:blipFill>
        <p:spPr>
          <a:xfrm>
            <a:off x="6102074" y="862243"/>
            <a:ext cx="2743200" cy="550866"/>
          </a:xfrm>
          <a:prstGeom prst="rect">
            <a:avLst/>
          </a:prstGeom>
        </p:spPr>
      </p:pic>
      <p:sp>
        <p:nvSpPr>
          <p:cNvPr id="11" name="Google Shape;88;p7">
            <a:extLst>
              <a:ext uri="{FF2B5EF4-FFF2-40B4-BE49-F238E27FC236}">
                <a16:creationId xmlns:a16="http://schemas.microsoft.com/office/drawing/2014/main" id="{D93B2245-F084-EF29-97DB-77A9BD3AA8A3}"/>
              </a:ext>
            </a:extLst>
          </p:cNvPr>
          <p:cNvSpPr txBox="1"/>
          <p:nvPr/>
        </p:nvSpPr>
        <p:spPr>
          <a:xfrm>
            <a:off x="6090303" y="3972407"/>
            <a:ext cx="2373222" cy="539100"/>
          </a:xfrm>
          <a:prstGeom prst="rect">
            <a:avLst/>
          </a:prstGeom>
          <a:noFill/>
          <a:ln>
            <a:noFill/>
          </a:ln>
        </p:spPr>
        <p:txBody>
          <a:bodyPr spcFirstLastPara="1" wrap="square" lIns="91425" tIns="91425" rIns="91425" bIns="91425" anchor="ctr" anchorCtr="0">
            <a:noAutofit/>
          </a:bodyPr>
          <a:lstStyle/>
          <a:p>
            <a:pPr algn="ctr">
              <a:lnSpc>
                <a:spcPct val="115000"/>
              </a:lnSpc>
            </a:pPr>
            <a:r>
              <a:rPr lang="pt-BR" sz="1000" b="1"/>
              <a:t>Fig. 3: </a:t>
            </a:r>
            <a:r>
              <a:rPr lang="pt-BR" sz="1000" err="1"/>
              <a:t>Histogram</a:t>
            </a:r>
            <a:r>
              <a:rPr lang="pt-BR" sz="1000"/>
              <a:t> for target MEDV</a:t>
            </a:r>
            <a:endParaRPr sz="1000" i="0" u="none" strike="noStrike" cap="none">
              <a:latin typeface="Times New Roman"/>
              <a:ea typeface="Times New Roman"/>
              <a:cs typeface="Times New Roman"/>
              <a:sym typeface="Times New Roman"/>
            </a:endParaRPr>
          </a:p>
        </p:txBody>
      </p:sp>
      <p:pic>
        <p:nvPicPr>
          <p:cNvPr id="5" name="Immagine 5" descr="Immagine che contiene diagramma, testo, schermata&#10;&#10;Descrizione generata automaticamente">
            <a:extLst>
              <a:ext uri="{FF2B5EF4-FFF2-40B4-BE49-F238E27FC236}">
                <a16:creationId xmlns:a16="http://schemas.microsoft.com/office/drawing/2014/main" id="{F9864104-575D-ED80-DB49-BFFE22F5A8D1}"/>
              </a:ext>
            </a:extLst>
          </p:cNvPr>
          <p:cNvPicPr>
            <a:picLocks noChangeAspect="1"/>
          </p:cNvPicPr>
          <p:nvPr/>
        </p:nvPicPr>
        <p:blipFill>
          <a:blip r:embed="rId5"/>
          <a:stretch>
            <a:fillRect/>
          </a:stretch>
        </p:blipFill>
        <p:spPr>
          <a:xfrm>
            <a:off x="5504543" y="1845617"/>
            <a:ext cx="3559628" cy="2196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591439922a_0_5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pt-BR" sz="2400" b="1"/>
              <a:t>Standard Bayesian Regression: g-prior</a:t>
            </a:r>
            <a:endParaRPr/>
          </a:p>
        </p:txBody>
      </p:sp>
      <p:sp>
        <p:nvSpPr>
          <p:cNvPr id="102" name="Google Shape;102;g2591439922a_0_5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6</a:t>
            </a:fld>
            <a:endParaRPr/>
          </a:p>
        </p:txBody>
      </p:sp>
      <p:pic>
        <p:nvPicPr>
          <p:cNvPr id="103" name="Google Shape;103;g2591439922a_0_52"/>
          <p:cNvPicPr preferRelativeResize="0"/>
          <p:nvPr/>
        </p:nvPicPr>
        <p:blipFill rotWithShape="1">
          <a:blip r:embed="rId3">
            <a:alphaModFix/>
          </a:blip>
          <a:srcRect/>
          <a:stretch/>
        </p:blipFill>
        <p:spPr>
          <a:xfrm>
            <a:off x="0" y="4773848"/>
            <a:ext cx="9144000" cy="540000"/>
          </a:xfrm>
          <a:prstGeom prst="rect">
            <a:avLst/>
          </a:prstGeom>
          <a:noFill/>
          <a:ln>
            <a:noFill/>
          </a:ln>
        </p:spPr>
      </p:pic>
      <p:sp>
        <p:nvSpPr>
          <p:cNvPr id="104" name="Google Shape;104;g2591439922a_0_52"/>
          <p:cNvSpPr txBox="1"/>
          <p:nvPr/>
        </p:nvSpPr>
        <p:spPr>
          <a:xfrm>
            <a:off x="0" y="957261"/>
            <a:ext cx="9144000" cy="1569620"/>
          </a:xfrm>
          <a:prstGeom prst="rect">
            <a:avLst/>
          </a:prstGeom>
          <a:noFill/>
          <a:ln>
            <a:noFill/>
          </a:ln>
        </p:spPr>
        <p:txBody>
          <a:bodyPr spcFirstLastPara="1" wrap="square" lIns="91425" tIns="45700" rIns="91425" bIns="45700" anchor="t" anchorCtr="0">
            <a:spAutoFit/>
          </a:bodyPr>
          <a:lstStyle/>
          <a:p>
            <a:pPr algn="just">
              <a:buSzPts val="1600"/>
              <a:buChar char="•"/>
            </a:pPr>
            <a:r>
              <a:rPr lang="en-US" sz="1600"/>
              <a:t> The following values for the coefficients are obtained:</a:t>
            </a:r>
            <a:endParaRPr lang="it-IT"/>
          </a:p>
          <a:p>
            <a:pPr algn="just">
              <a:buSzPts val="1600"/>
              <a:buChar char="•"/>
            </a:pPr>
            <a:endParaRPr lang="en-US" sz="1600"/>
          </a:p>
          <a:p>
            <a:pPr algn="just">
              <a:buSzPts val="1600"/>
              <a:buChar char="•"/>
            </a:pPr>
            <a:endParaRPr lang="en-US" sz="1600"/>
          </a:p>
          <a:p>
            <a:pPr algn="just">
              <a:buSzPts val="1600"/>
              <a:buChar char="•"/>
            </a:pPr>
            <a:endParaRPr lang="en-US" sz="1600"/>
          </a:p>
          <a:p>
            <a:pPr algn="just">
              <a:buSzPts val="1600"/>
            </a:pPr>
            <a:endParaRPr lang="en-US" sz="1600" b="1"/>
          </a:p>
          <a:p>
            <a:pPr algn="just">
              <a:buSzPts val="1600"/>
            </a:pPr>
            <a:endParaRPr lang="en-US" sz="1600"/>
          </a:p>
        </p:txBody>
      </p:sp>
      <p:sp>
        <p:nvSpPr>
          <p:cNvPr id="105" name="Google Shape;105;g2591439922a_0_52"/>
          <p:cNvSpPr txBox="1"/>
          <p:nvPr/>
        </p:nvSpPr>
        <p:spPr>
          <a:xfrm>
            <a:off x="8802560" y="4812324"/>
            <a:ext cx="2697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200">
                <a:solidFill>
                  <a:schemeClr val="lt1"/>
                </a:solidFill>
                <a:latin typeface="Roboto"/>
                <a:ea typeface="Roboto"/>
                <a:cs typeface="Roboto"/>
              </a:rPr>
              <a:t>6</a:t>
            </a:r>
          </a:p>
        </p:txBody>
      </p:sp>
      <p:sp>
        <p:nvSpPr>
          <p:cNvPr id="11" name="Google Shape;88;p7">
            <a:extLst>
              <a:ext uri="{FF2B5EF4-FFF2-40B4-BE49-F238E27FC236}">
                <a16:creationId xmlns:a16="http://schemas.microsoft.com/office/drawing/2014/main" id="{D93B2245-F084-EF29-97DB-77A9BD3AA8A3}"/>
              </a:ext>
            </a:extLst>
          </p:cNvPr>
          <p:cNvSpPr txBox="1"/>
          <p:nvPr/>
        </p:nvSpPr>
        <p:spPr>
          <a:xfrm>
            <a:off x="847017" y="4017764"/>
            <a:ext cx="3271293" cy="539100"/>
          </a:xfrm>
          <a:prstGeom prst="rect">
            <a:avLst/>
          </a:prstGeom>
          <a:noFill/>
          <a:ln>
            <a:noFill/>
          </a:ln>
        </p:spPr>
        <p:txBody>
          <a:bodyPr spcFirstLastPara="1" wrap="square" lIns="91425" tIns="91425" rIns="91425" bIns="91425" anchor="ctr" anchorCtr="0">
            <a:noAutofit/>
          </a:bodyPr>
          <a:lstStyle/>
          <a:p>
            <a:pPr algn="ctr">
              <a:lnSpc>
                <a:spcPct val="115000"/>
              </a:lnSpc>
            </a:pPr>
            <a:r>
              <a:rPr lang="pt-BR" sz="1000" b="1"/>
              <a:t>Fig. 4: </a:t>
            </a:r>
            <a:r>
              <a:rPr lang="pt-BR" sz="1000"/>
              <a:t>g-prior posterior </a:t>
            </a:r>
            <a:r>
              <a:rPr lang="pt-BR" sz="1000" err="1"/>
              <a:t>distribution</a:t>
            </a:r>
            <a:r>
              <a:rPr lang="pt-BR" sz="1000"/>
              <a:t> </a:t>
            </a:r>
            <a:r>
              <a:rPr lang="pt-BR" sz="1000" err="1"/>
              <a:t>of</a:t>
            </a:r>
            <a:r>
              <a:rPr lang="pt-BR" sz="1000"/>
              <a:t> </a:t>
            </a:r>
            <a:r>
              <a:rPr lang="pt-BR" sz="1000" err="1"/>
              <a:t>coefficients</a:t>
            </a:r>
            <a:endParaRPr sz="1000" i="0" u="none" strike="noStrike" cap="none" err="1">
              <a:latin typeface="Times New Roman"/>
              <a:ea typeface="Times New Roman"/>
              <a:cs typeface="Times New Roman"/>
              <a:sym typeface="Times New Roman"/>
            </a:endParaRPr>
          </a:p>
        </p:txBody>
      </p:sp>
      <p:pic>
        <p:nvPicPr>
          <p:cNvPr id="4" name="Immagine 4" descr="Immagine che contiene testo, schermata, numero, Carattere&#10;&#10;Descrizione generata automaticamente">
            <a:extLst>
              <a:ext uri="{FF2B5EF4-FFF2-40B4-BE49-F238E27FC236}">
                <a16:creationId xmlns:a16="http://schemas.microsoft.com/office/drawing/2014/main" id="{48F5CC0D-69EC-773F-7B2E-5C6F27A9A9E6}"/>
              </a:ext>
            </a:extLst>
          </p:cNvPr>
          <p:cNvPicPr>
            <a:picLocks noChangeAspect="1"/>
          </p:cNvPicPr>
          <p:nvPr/>
        </p:nvPicPr>
        <p:blipFill>
          <a:blip r:embed="rId4"/>
          <a:stretch>
            <a:fillRect/>
          </a:stretch>
        </p:blipFill>
        <p:spPr>
          <a:xfrm>
            <a:off x="542471" y="1620914"/>
            <a:ext cx="3886198" cy="2509454"/>
          </a:xfrm>
          <a:prstGeom prst="rect">
            <a:avLst/>
          </a:prstGeom>
        </p:spPr>
      </p:pic>
      <p:pic>
        <p:nvPicPr>
          <p:cNvPr id="5" name="Immagine 5" descr="Immagine che contiene testo, schermata, Carattere, linea&#10;&#10;Descrizione generata automaticamente">
            <a:extLst>
              <a:ext uri="{FF2B5EF4-FFF2-40B4-BE49-F238E27FC236}">
                <a16:creationId xmlns:a16="http://schemas.microsoft.com/office/drawing/2014/main" id="{9E6EFC0A-7526-208F-FA18-5A874BBF4BFC}"/>
              </a:ext>
            </a:extLst>
          </p:cNvPr>
          <p:cNvPicPr>
            <a:picLocks noChangeAspect="1"/>
          </p:cNvPicPr>
          <p:nvPr/>
        </p:nvPicPr>
        <p:blipFill>
          <a:blip r:embed="rId5"/>
          <a:stretch>
            <a:fillRect/>
          </a:stretch>
        </p:blipFill>
        <p:spPr>
          <a:xfrm>
            <a:off x="4742543" y="1618831"/>
            <a:ext cx="4058556" cy="2495479"/>
          </a:xfrm>
          <a:prstGeom prst="rect">
            <a:avLst/>
          </a:prstGeom>
        </p:spPr>
      </p:pic>
      <p:sp>
        <p:nvSpPr>
          <p:cNvPr id="7" name="Google Shape;88;p7">
            <a:extLst>
              <a:ext uri="{FF2B5EF4-FFF2-40B4-BE49-F238E27FC236}">
                <a16:creationId xmlns:a16="http://schemas.microsoft.com/office/drawing/2014/main" id="{491CAC37-DCD4-7168-33B9-573BAB9A6D0C}"/>
              </a:ext>
            </a:extLst>
          </p:cNvPr>
          <p:cNvSpPr txBox="1"/>
          <p:nvPr/>
        </p:nvSpPr>
        <p:spPr>
          <a:xfrm>
            <a:off x="5128731" y="4126621"/>
            <a:ext cx="3271293" cy="539100"/>
          </a:xfrm>
          <a:prstGeom prst="rect">
            <a:avLst/>
          </a:prstGeom>
          <a:noFill/>
          <a:ln>
            <a:noFill/>
          </a:ln>
        </p:spPr>
        <p:txBody>
          <a:bodyPr spcFirstLastPara="1" wrap="square" lIns="91425" tIns="91425" rIns="91425" bIns="91425" anchor="ctr" anchorCtr="0">
            <a:noAutofit/>
          </a:bodyPr>
          <a:lstStyle/>
          <a:p>
            <a:pPr algn="ctr">
              <a:lnSpc>
                <a:spcPct val="115000"/>
              </a:lnSpc>
            </a:pPr>
            <a:r>
              <a:rPr lang="pt-BR" sz="1000" b="1"/>
              <a:t>Fig. 5: </a:t>
            </a:r>
            <a:r>
              <a:rPr lang="pt-BR" sz="1000" err="1"/>
              <a:t>Parameters</a:t>
            </a:r>
            <a:r>
              <a:rPr lang="pt-BR" sz="1000"/>
              <a:t> </a:t>
            </a:r>
            <a:r>
              <a:rPr lang="pt-BR" sz="1000" err="1"/>
              <a:t>mean</a:t>
            </a:r>
            <a:r>
              <a:rPr lang="pt-BR" sz="1000"/>
              <a:t> </a:t>
            </a:r>
            <a:r>
              <a:rPr lang="pt-BR" sz="1000" err="1"/>
              <a:t>values</a:t>
            </a:r>
            <a:r>
              <a:rPr lang="pt-BR" sz="1000"/>
              <a:t> </a:t>
            </a:r>
            <a:r>
              <a:rPr lang="pt-BR" sz="1000" err="1"/>
              <a:t>and</a:t>
            </a:r>
            <a:r>
              <a:rPr lang="pt-BR" sz="1000"/>
              <a:t> </a:t>
            </a:r>
            <a:r>
              <a:rPr lang="pt-BR" sz="1000" err="1"/>
              <a:t>confidence</a:t>
            </a:r>
            <a:r>
              <a:rPr lang="pt-BR" sz="1000"/>
              <a:t> </a:t>
            </a:r>
            <a:r>
              <a:rPr lang="pt-BR" sz="1000" err="1"/>
              <a:t>intervals</a:t>
            </a:r>
            <a:r>
              <a:rPr lang="pt-BR" sz="1000"/>
              <a:t> </a:t>
            </a:r>
            <a:r>
              <a:rPr lang="pt-BR" sz="1000" err="1"/>
              <a:t>with</a:t>
            </a:r>
            <a:r>
              <a:rPr lang="pt-BR" sz="1000"/>
              <a:t> g-prior</a:t>
            </a:r>
            <a:endParaRPr sz="1000" i="0" u="none" strike="noStrike" cap="none" err="1">
              <a:latin typeface="Times New Roman"/>
              <a:ea typeface="Times New Roman"/>
              <a:cs typeface="Times New Roman"/>
              <a:sym typeface="Times New Roman"/>
            </a:endParaRPr>
          </a:p>
        </p:txBody>
      </p:sp>
    </p:spTree>
    <p:extLst>
      <p:ext uri="{BB962C8B-B14F-4D97-AF65-F5344CB8AC3E}">
        <p14:creationId xmlns:p14="http://schemas.microsoft.com/office/powerpoint/2010/main" val="415284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591439922a_0_6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pt-BR" sz="2400" b="1"/>
              <a:t>Standard Bayesian Regression: JZS prior</a:t>
            </a:r>
            <a:endParaRPr/>
          </a:p>
        </p:txBody>
      </p:sp>
      <p:sp>
        <p:nvSpPr>
          <p:cNvPr id="111" name="Google Shape;111;g2591439922a_0_6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7</a:t>
            </a:fld>
            <a:endParaRPr/>
          </a:p>
        </p:txBody>
      </p:sp>
      <p:pic>
        <p:nvPicPr>
          <p:cNvPr id="112" name="Google Shape;112;g2591439922a_0_67"/>
          <p:cNvPicPr preferRelativeResize="0"/>
          <p:nvPr/>
        </p:nvPicPr>
        <p:blipFill rotWithShape="1">
          <a:blip r:embed="rId3">
            <a:alphaModFix/>
          </a:blip>
          <a:srcRect/>
          <a:stretch/>
        </p:blipFill>
        <p:spPr>
          <a:xfrm>
            <a:off x="0" y="4773848"/>
            <a:ext cx="9144000" cy="540000"/>
          </a:xfrm>
          <a:prstGeom prst="rect">
            <a:avLst/>
          </a:prstGeom>
          <a:noFill/>
          <a:ln>
            <a:noFill/>
          </a:ln>
        </p:spPr>
      </p:pic>
      <p:sp>
        <p:nvSpPr>
          <p:cNvPr id="113" name="Google Shape;113;g2591439922a_0_67"/>
          <p:cNvSpPr txBox="1"/>
          <p:nvPr/>
        </p:nvSpPr>
        <p:spPr>
          <a:xfrm>
            <a:off x="-74543" y="833021"/>
            <a:ext cx="9144000" cy="2118488"/>
          </a:xfrm>
          <a:prstGeom prst="rect">
            <a:avLst/>
          </a:prstGeom>
          <a:noFill/>
          <a:ln>
            <a:noFill/>
          </a:ln>
        </p:spPr>
        <p:txBody>
          <a:bodyPr spcFirstLastPara="1" wrap="square" lIns="91425" tIns="45700" rIns="91425" bIns="45700" anchor="t" anchorCtr="0">
            <a:spAutoFit/>
          </a:bodyPr>
          <a:lstStyle/>
          <a:p>
            <a:pPr marL="457200" indent="-330200" algn="just">
              <a:spcBef>
                <a:spcPts val="1000"/>
              </a:spcBef>
              <a:buSzPts val="1600"/>
              <a:buChar char="●"/>
            </a:pPr>
            <a:r>
              <a:rPr lang="en-US" sz="1600"/>
              <a:t>Jeffreys prior on </a:t>
            </a:r>
            <a:r>
              <a:rPr lang="en-US" sz="1600" b="1"/>
              <a:t>σ</a:t>
            </a:r>
            <a:r>
              <a:rPr lang="en-US" sz="1600"/>
              <a:t> and the Zellner-Siow prior on the </a:t>
            </a:r>
            <a:r>
              <a:rPr lang="en-US" sz="1600" b="1"/>
              <a:t>coefficients</a:t>
            </a:r>
            <a:endParaRPr lang="it-IT"/>
          </a:p>
          <a:p>
            <a:pPr marL="457200" indent="-330200" algn="just">
              <a:spcBef>
                <a:spcPts val="1000"/>
              </a:spcBef>
              <a:buSzPts val="1600"/>
              <a:buChar char="●"/>
            </a:pPr>
            <a:endParaRPr lang="en-US" sz="1000"/>
          </a:p>
          <a:p>
            <a:pPr marL="457200" indent="-330200" algn="just">
              <a:spcBef>
                <a:spcPts val="1000"/>
              </a:spcBef>
              <a:buSzPts val="1600"/>
              <a:buChar char="●"/>
            </a:pPr>
            <a:r>
              <a:rPr lang="en-US" sz="1600"/>
              <a:t>It is a </a:t>
            </a:r>
            <a:r>
              <a:rPr lang="en-US" sz="1600" b="1"/>
              <a:t>mixture of the g-prior</a:t>
            </a:r>
            <a:r>
              <a:rPr lang="en-US" sz="1600"/>
              <a:t> and does not introduce additional information but rather reflects a conservative belief about the coefficients’ distribution.</a:t>
            </a:r>
          </a:p>
          <a:p>
            <a:pPr marL="457200" indent="-330200" algn="just">
              <a:spcBef>
                <a:spcPts val="1000"/>
              </a:spcBef>
              <a:buSzPts val="1600"/>
              <a:buChar char="●"/>
            </a:pPr>
            <a:endParaRPr lang="en-US" sz="1600"/>
          </a:p>
          <a:p>
            <a:pPr marL="457200" indent="-330200" algn="just">
              <a:spcBef>
                <a:spcPts val="1000"/>
              </a:spcBef>
              <a:buSzPts val="1600"/>
              <a:buChar char="●"/>
            </a:pPr>
            <a:endParaRPr lang="en-US" sz="1600"/>
          </a:p>
        </p:txBody>
      </p:sp>
      <p:sp>
        <p:nvSpPr>
          <p:cNvPr id="114" name="Google Shape;114;g2591439922a_0_67"/>
          <p:cNvSpPr txBox="1"/>
          <p:nvPr/>
        </p:nvSpPr>
        <p:spPr>
          <a:xfrm>
            <a:off x="8802560" y="4812324"/>
            <a:ext cx="2697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200">
                <a:solidFill>
                  <a:schemeClr val="lt1"/>
                </a:solidFill>
                <a:latin typeface="Roboto"/>
                <a:ea typeface="Roboto"/>
                <a:cs typeface="Roboto"/>
              </a:rPr>
              <a:t>7</a:t>
            </a:r>
          </a:p>
        </p:txBody>
      </p:sp>
      <p:pic>
        <p:nvPicPr>
          <p:cNvPr id="2" name="Immagine 2" descr="Immagine che contiene testo, schermata, numero, Carattere&#10;&#10;Descrizione generata automaticamente">
            <a:extLst>
              <a:ext uri="{FF2B5EF4-FFF2-40B4-BE49-F238E27FC236}">
                <a16:creationId xmlns:a16="http://schemas.microsoft.com/office/drawing/2014/main" id="{F2873A1F-2215-A32A-0954-CD9C3E214370}"/>
              </a:ext>
            </a:extLst>
          </p:cNvPr>
          <p:cNvPicPr>
            <a:picLocks noChangeAspect="1"/>
          </p:cNvPicPr>
          <p:nvPr/>
        </p:nvPicPr>
        <p:blipFill>
          <a:blip r:embed="rId4"/>
          <a:stretch>
            <a:fillRect/>
          </a:stretch>
        </p:blipFill>
        <p:spPr>
          <a:xfrm>
            <a:off x="669471" y="2159544"/>
            <a:ext cx="3387271" cy="2185125"/>
          </a:xfrm>
          <a:prstGeom prst="rect">
            <a:avLst/>
          </a:prstGeom>
        </p:spPr>
      </p:pic>
      <p:pic>
        <p:nvPicPr>
          <p:cNvPr id="3" name="Immagine 3" descr="Immagine che contiene testo, schermata, Carattere&#10;&#10;Descrizione generata automaticamente">
            <a:extLst>
              <a:ext uri="{FF2B5EF4-FFF2-40B4-BE49-F238E27FC236}">
                <a16:creationId xmlns:a16="http://schemas.microsoft.com/office/drawing/2014/main" id="{DC43128A-EDCC-914B-0E5C-E9A5776AF9A5}"/>
              </a:ext>
            </a:extLst>
          </p:cNvPr>
          <p:cNvPicPr>
            <a:picLocks noChangeAspect="1"/>
          </p:cNvPicPr>
          <p:nvPr/>
        </p:nvPicPr>
        <p:blipFill rotWithShape="1">
          <a:blip r:embed="rId5"/>
          <a:srcRect l="2296" r="255" b="2398"/>
          <a:stretch/>
        </p:blipFill>
        <p:spPr>
          <a:xfrm>
            <a:off x="4697187" y="2163117"/>
            <a:ext cx="3459983" cy="2125748"/>
          </a:xfrm>
          <a:prstGeom prst="rect">
            <a:avLst/>
          </a:prstGeom>
        </p:spPr>
      </p:pic>
      <p:sp>
        <p:nvSpPr>
          <p:cNvPr id="5" name="Google Shape;88;p7">
            <a:extLst>
              <a:ext uri="{FF2B5EF4-FFF2-40B4-BE49-F238E27FC236}">
                <a16:creationId xmlns:a16="http://schemas.microsoft.com/office/drawing/2014/main" id="{47AD3102-20D7-F1FE-52E6-2E9DC6C92724}"/>
              </a:ext>
            </a:extLst>
          </p:cNvPr>
          <p:cNvSpPr txBox="1"/>
          <p:nvPr/>
        </p:nvSpPr>
        <p:spPr>
          <a:xfrm>
            <a:off x="720017" y="4235478"/>
            <a:ext cx="3271293" cy="539100"/>
          </a:xfrm>
          <a:prstGeom prst="rect">
            <a:avLst/>
          </a:prstGeom>
          <a:noFill/>
          <a:ln>
            <a:noFill/>
          </a:ln>
        </p:spPr>
        <p:txBody>
          <a:bodyPr spcFirstLastPara="1" wrap="square" lIns="91425" tIns="91425" rIns="91425" bIns="91425" anchor="ctr" anchorCtr="0">
            <a:noAutofit/>
          </a:bodyPr>
          <a:lstStyle/>
          <a:p>
            <a:pPr algn="ctr">
              <a:lnSpc>
                <a:spcPct val="115000"/>
              </a:lnSpc>
            </a:pPr>
            <a:r>
              <a:rPr lang="pt-BR" sz="1000" b="1"/>
              <a:t>Fig. 6: </a:t>
            </a:r>
            <a:r>
              <a:rPr lang="pt-BR" sz="1000"/>
              <a:t>JZS posterior </a:t>
            </a:r>
            <a:r>
              <a:rPr lang="pt-BR" sz="1000" err="1"/>
              <a:t>distribution</a:t>
            </a:r>
            <a:r>
              <a:rPr lang="pt-BR" sz="1000"/>
              <a:t> </a:t>
            </a:r>
            <a:r>
              <a:rPr lang="pt-BR" sz="1000" err="1"/>
              <a:t>of</a:t>
            </a:r>
            <a:r>
              <a:rPr lang="pt-BR" sz="1000"/>
              <a:t> </a:t>
            </a:r>
            <a:r>
              <a:rPr lang="pt-BR" sz="1000" err="1"/>
              <a:t>coefficients</a:t>
            </a:r>
            <a:endParaRPr sz="1000" i="0" u="none" strike="noStrike" cap="none" err="1">
              <a:latin typeface="Times New Roman"/>
              <a:ea typeface="Times New Roman"/>
              <a:cs typeface="Times New Roman"/>
              <a:sym typeface="Times New Roman"/>
            </a:endParaRPr>
          </a:p>
        </p:txBody>
      </p:sp>
      <p:sp>
        <p:nvSpPr>
          <p:cNvPr id="7" name="Google Shape;88;p7">
            <a:extLst>
              <a:ext uri="{FF2B5EF4-FFF2-40B4-BE49-F238E27FC236}">
                <a16:creationId xmlns:a16="http://schemas.microsoft.com/office/drawing/2014/main" id="{BE9A0330-E412-0A37-D2DA-596A01CA3011}"/>
              </a:ext>
            </a:extLst>
          </p:cNvPr>
          <p:cNvSpPr txBox="1"/>
          <p:nvPr/>
        </p:nvSpPr>
        <p:spPr>
          <a:xfrm>
            <a:off x="4784016" y="4235478"/>
            <a:ext cx="3271293" cy="539100"/>
          </a:xfrm>
          <a:prstGeom prst="rect">
            <a:avLst/>
          </a:prstGeom>
          <a:noFill/>
          <a:ln>
            <a:noFill/>
          </a:ln>
        </p:spPr>
        <p:txBody>
          <a:bodyPr spcFirstLastPara="1" wrap="square" lIns="91425" tIns="91425" rIns="91425" bIns="91425" anchor="ctr" anchorCtr="0">
            <a:noAutofit/>
          </a:bodyPr>
          <a:lstStyle/>
          <a:p>
            <a:pPr algn="ctr">
              <a:lnSpc>
                <a:spcPct val="115000"/>
              </a:lnSpc>
            </a:pPr>
            <a:r>
              <a:rPr lang="pt-BR" sz="1000" b="1"/>
              <a:t>Fig. 7: </a:t>
            </a:r>
            <a:r>
              <a:rPr lang="pt-BR" sz="1000" err="1"/>
              <a:t>Parameters</a:t>
            </a:r>
            <a:r>
              <a:rPr lang="pt-BR" sz="1000"/>
              <a:t> </a:t>
            </a:r>
            <a:r>
              <a:rPr lang="pt-BR" sz="1000" err="1"/>
              <a:t>mean</a:t>
            </a:r>
            <a:r>
              <a:rPr lang="pt-BR" sz="1000"/>
              <a:t> </a:t>
            </a:r>
            <a:r>
              <a:rPr lang="pt-BR" sz="1000" err="1"/>
              <a:t>values</a:t>
            </a:r>
            <a:r>
              <a:rPr lang="pt-BR" sz="1000"/>
              <a:t> </a:t>
            </a:r>
            <a:r>
              <a:rPr lang="pt-BR" sz="1000" err="1"/>
              <a:t>and</a:t>
            </a:r>
            <a:r>
              <a:rPr lang="pt-BR" sz="1000"/>
              <a:t> </a:t>
            </a:r>
            <a:r>
              <a:rPr lang="pt-BR" sz="1000" err="1"/>
              <a:t>confidence</a:t>
            </a:r>
            <a:r>
              <a:rPr lang="pt-BR" sz="1000"/>
              <a:t> </a:t>
            </a:r>
            <a:r>
              <a:rPr lang="pt-BR" sz="1000" err="1"/>
              <a:t>intervals</a:t>
            </a:r>
            <a:r>
              <a:rPr lang="pt-BR" sz="1000"/>
              <a:t> </a:t>
            </a:r>
            <a:r>
              <a:rPr lang="pt-BR" sz="1000" err="1"/>
              <a:t>with</a:t>
            </a:r>
            <a:r>
              <a:rPr lang="pt-BR" sz="1000"/>
              <a:t> JZS prior</a:t>
            </a:r>
            <a:endParaRPr sz="1000" i="0" u="none" strike="noStrike" cap="none" err="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591439922a_0_7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pt-BR" sz="2400" b="1"/>
              <a:t>Bayesian Information Criterion (BIC)</a:t>
            </a:r>
            <a:endParaRPr/>
          </a:p>
        </p:txBody>
      </p:sp>
      <p:sp>
        <p:nvSpPr>
          <p:cNvPr id="121" name="Google Shape;121;g2591439922a_0_7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8</a:t>
            </a:fld>
            <a:endParaRPr/>
          </a:p>
        </p:txBody>
      </p:sp>
      <p:pic>
        <p:nvPicPr>
          <p:cNvPr id="122" name="Google Shape;122;g2591439922a_0_78"/>
          <p:cNvPicPr preferRelativeResize="0"/>
          <p:nvPr/>
        </p:nvPicPr>
        <p:blipFill rotWithShape="1">
          <a:blip r:embed="rId3">
            <a:alphaModFix/>
          </a:blip>
          <a:srcRect/>
          <a:stretch/>
        </p:blipFill>
        <p:spPr>
          <a:xfrm>
            <a:off x="0" y="4773848"/>
            <a:ext cx="9144000" cy="540000"/>
          </a:xfrm>
          <a:prstGeom prst="rect">
            <a:avLst/>
          </a:prstGeom>
          <a:noFill/>
          <a:ln>
            <a:noFill/>
          </a:ln>
        </p:spPr>
      </p:pic>
      <mc:AlternateContent xmlns:mc="http://schemas.openxmlformats.org/markup-compatibility/2006">
        <mc:Choice xmlns:a14="http://schemas.microsoft.com/office/drawing/2010/main" Requires="a14">
          <p:sp>
            <p:nvSpPr>
              <p:cNvPr id="123" name="Google Shape;123;g2591439922a_0_78"/>
              <p:cNvSpPr txBox="1"/>
              <p:nvPr/>
            </p:nvSpPr>
            <p:spPr>
              <a:xfrm>
                <a:off x="0" y="808174"/>
                <a:ext cx="9144000" cy="3811901"/>
              </a:xfrm>
              <a:prstGeom prst="rect">
                <a:avLst/>
              </a:prstGeom>
              <a:noFill/>
              <a:ln>
                <a:noFill/>
              </a:ln>
            </p:spPr>
            <p:txBody>
              <a:bodyPr spcFirstLastPara="1" wrap="square" lIns="91425" tIns="45700" rIns="91425" bIns="45700" anchor="t" anchorCtr="0">
                <a:spAutoFit/>
              </a:bodyPr>
              <a:lstStyle/>
              <a:p>
                <a:pPr marL="127000">
                  <a:spcBef>
                    <a:spcPts val="1000"/>
                  </a:spcBef>
                  <a:buSzPts val="1600"/>
                </a:pPr>
                <a:r>
                  <a:rPr lang="it-IT" sz="1300" b="1"/>
                  <a:t>The </a:t>
                </a:r>
                <a:r>
                  <a:rPr lang="it-IT" sz="1300" b="1" err="1"/>
                  <a:t>Bayesian</a:t>
                </a:r>
                <a:r>
                  <a:rPr lang="it-IT" sz="1300" b="1"/>
                  <a:t> Information Criterion </a:t>
                </a:r>
                <a:r>
                  <a:rPr lang="it-IT" sz="1300" b="1" err="1"/>
                  <a:t>is</a:t>
                </a:r>
                <a:r>
                  <a:rPr lang="it-IT" sz="1300" b="1"/>
                  <a:t> </a:t>
                </a:r>
                <a:r>
                  <a:rPr lang="en-GB" sz="1300" b="1"/>
                  <a:t>defined</a:t>
                </a:r>
                <a:r>
                  <a:rPr lang="it-IT" sz="1300" b="1"/>
                  <a:t> </a:t>
                </a:r>
                <a:r>
                  <a:rPr lang="it-IT" sz="1300" b="1" err="1"/>
                  <a:t>as</a:t>
                </a:r>
                <a:r>
                  <a:rPr lang="it-IT" sz="1300" b="1"/>
                  <a:t> follow:</a:t>
                </a:r>
              </a:p>
              <a:p>
                <a:pPr marL="127000">
                  <a:spcBef>
                    <a:spcPts val="1000"/>
                  </a:spcBef>
                  <a:buSzPts val="16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𝐵𝐼𝐶</m:t>
                      </m:r>
                      <m:r>
                        <a:rPr lang="en-US" b="0" i="1" smtClean="0">
                          <a:latin typeface="Cambria Math" panose="02040503050406030204" pitchFamily="18" charset="0"/>
                        </a:rPr>
                        <m:t>=</m:t>
                      </m:r>
                      <m:r>
                        <a:rPr lang="en-US" b="0" i="1" smtClean="0">
                          <a:latin typeface="Cambria Math" panose="02040503050406030204" pitchFamily="18" charset="0"/>
                        </a:rPr>
                        <m:t>𝐾𝑙𝑛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m:rPr>
                          <m:sty m:val="p"/>
                        </m:rPr>
                        <a:rPr lang="en-US" b="0" i="0" smtClean="0">
                          <a:latin typeface="Cambria Math" panose="02040503050406030204" pitchFamily="18" charset="0"/>
                        </a:rPr>
                        <m:t>ln</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ℒ</m:t>
                      </m:r>
                      <m:r>
                        <a:rPr lang="en-US" b="0" i="1" smtClean="0">
                          <a:latin typeface="Cambria Math" panose="02040503050406030204" pitchFamily="18" charset="0"/>
                          <a:ea typeface="Cambria Math" panose="02040503050406030204" pitchFamily="18" charset="0"/>
                        </a:rPr>
                        <m:t>)</m:t>
                      </m:r>
                    </m:oMath>
                  </m:oMathPara>
                </a14:m>
                <a:endParaRPr lang="it-IT"/>
              </a:p>
              <a:p>
                <a:pPr marL="127000">
                  <a:spcBef>
                    <a:spcPts val="1000"/>
                  </a:spcBef>
                </a:pPr>
                <a:r>
                  <a:rPr lang="it-IT" b="1" err="1"/>
                  <a:t>Where</a:t>
                </a:r>
                <a:r>
                  <a:rPr lang="it-IT" b="1"/>
                  <a:t>:</a:t>
                </a:r>
              </a:p>
              <a:p>
                <a:pPr marL="412750" indent="-285750">
                  <a:spcBef>
                    <a:spcPts val="1000"/>
                  </a:spcBef>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oMath>
                </a14:m>
                <a:r>
                  <a:rPr lang="en-US"/>
                  <a:t>is the number of features</a:t>
                </a:r>
              </a:p>
              <a:p>
                <a:pPr marL="412750" indent="-285750">
                  <a:spcBef>
                    <a:spcPts val="1000"/>
                  </a:spcBef>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𝑛</m:t>
                    </m:r>
                  </m:oMath>
                </a14:m>
                <a:r>
                  <a:rPr lang="en-US" i="1"/>
                  <a:t> </a:t>
                </a:r>
                <a:r>
                  <a:rPr lang="en-US"/>
                  <a:t>is the number of datapoints</a:t>
                </a:r>
              </a:p>
              <a:p>
                <a:pPr marL="412750" indent="-285750">
                  <a:spcBef>
                    <a:spcPts val="1000"/>
                  </a:spcBef>
                  <a:buFont typeface="Arial" panose="020B0604020202020204" pitchFamily="34" charset="0"/>
                  <a:buChar char="•"/>
                </a:pPr>
                <a14:m>
                  <m:oMath xmlns:m="http://schemas.openxmlformats.org/officeDocument/2006/math">
                    <m:r>
                      <a:rPr lang="en-US" i="1">
                        <a:latin typeface="Cambria Math" panose="02040503050406030204" pitchFamily="18" charset="0"/>
                        <a:ea typeface="Cambria Math" panose="02040503050406030204" pitchFamily="18" charset="0"/>
                      </a:rPr>
                      <m:t>ℒ</m:t>
                    </m:r>
                  </m:oMath>
                </a14:m>
                <a:r>
                  <a:rPr lang="en-US" i="1"/>
                  <a:t> </a:t>
                </a:r>
                <a:r>
                  <a:rPr lang="en-US"/>
                  <a:t>is the maximized value of the likelihood function for the model</a:t>
                </a:r>
              </a:p>
              <a:p>
                <a:pPr marL="127000">
                  <a:spcBef>
                    <a:spcPts val="1000"/>
                  </a:spcBef>
                </a:pPr>
                <a:r>
                  <a:rPr lang="it-IT" b="1" err="1"/>
                  <a:t>It</a:t>
                </a:r>
                <a:r>
                  <a:rPr lang="it-IT" b="1"/>
                  <a:t> </a:t>
                </a:r>
                <a:r>
                  <a:rPr lang="it-IT" b="1" err="1"/>
                  <a:t>is</a:t>
                </a:r>
                <a:r>
                  <a:rPr lang="it-IT" b="1"/>
                  <a:t> </a:t>
                </a:r>
                <a:r>
                  <a:rPr lang="it-IT" b="1" err="1"/>
                  <a:t>used</a:t>
                </a:r>
                <a:r>
                  <a:rPr lang="it-IT" b="1"/>
                  <a:t> for model </a:t>
                </a:r>
                <a:r>
                  <a:rPr lang="it-IT" b="1" err="1"/>
                  <a:t>selection</a:t>
                </a:r>
                <a:r>
                  <a:rPr lang="it-IT" b="1"/>
                  <a:t> in </a:t>
                </a:r>
                <a:r>
                  <a:rPr lang="it-IT" b="1" err="1"/>
                  <a:t>bayesian</a:t>
                </a:r>
                <a:r>
                  <a:rPr lang="it-IT" b="1"/>
                  <a:t> linear </a:t>
                </a:r>
                <a:r>
                  <a:rPr lang="it-IT" b="1" err="1"/>
                  <a:t>regression</a:t>
                </a:r>
                <a:r>
                  <a:rPr lang="it-IT" b="1"/>
                  <a:t> due to </a:t>
                </a:r>
                <a:r>
                  <a:rPr lang="it-IT" b="1" err="1"/>
                  <a:t>it’s</a:t>
                </a:r>
                <a:r>
                  <a:rPr lang="it-IT" b="1"/>
                  <a:t> </a:t>
                </a:r>
                <a:r>
                  <a:rPr lang="it-IT" b="1" err="1"/>
                  <a:t>relatioship</a:t>
                </a:r>
                <a:r>
                  <a:rPr lang="it-IT" b="1"/>
                  <a:t> with the </a:t>
                </a:r>
                <a:r>
                  <a:rPr lang="it-IT" b="1" err="1"/>
                  <a:t>Bayes</a:t>
                </a:r>
                <a:r>
                  <a:rPr lang="it-IT" b="1"/>
                  <a:t> </a:t>
                </a:r>
                <a:r>
                  <a:rPr lang="it-IT" b="1" err="1"/>
                  <a:t>Factor</a:t>
                </a:r>
                <a:r>
                  <a:rPr lang="it-IT" b="1"/>
                  <a:t>:</a:t>
                </a:r>
              </a:p>
              <a:p>
                <a:pPr marL="127000">
                  <a:spcBef>
                    <a:spcPts val="1000"/>
                  </a:spcBef>
                </a:pPr>
                <a:endParaRPr lang="it-IT" b="1"/>
              </a:p>
              <a:p>
                <a:pPr marL="127000">
                  <a:spcBef>
                    <a:spcPts val="1000"/>
                  </a:spcBef>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𝐵𝐹</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𝑀</m:t>
                              </m:r>
                              <m:r>
                                <a:rPr lang="en-US" b="0" i="1" smtClean="0">
                                  <a:latin typeface="Cambria Math" panose="02040503050406030204" pitchFamily="18" charset="0"/>
                                </a:rPr>
                                <m:t>1</m:t>
                              </m:r>
                            </m:e>
                            <m:e>
                              <m:r>
                                <a:rPr lang="en-US" b="0" i="1" smtClean="0">
                                  <a:latin typeface="Cambria Math" panose="02040503050406030204" pitchFamily="18" charset="0"/>
                                </a:rPr>
                                <m:t>𝐷</m:t>
                              </m:r>
                            </m:e>
                          </m:d>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1)</m:t>
                          </m:r>
                        </m:num>
                        <m:den>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𝑀</m:t>
                              </m:r>
                              <m:r>
                                <a:rPr lang="en-US" b="0" i="1" smtClean="0">
                                  <a:latin typeface="Cambria Math" panose="02040503050406030204" pitchFamily="18" charset="0"/>
                                </a:rPr>
                                <m:t>2</m:t>
                              </m:r>
                            </m:e>
                            <m:e>
                              <m:r>
                                <a:rPr lang="en-US" i="1">
                                  <a:latin typeface="Cambria Math" panose="02040503050406030204" pitchFamily="18" charset="0"/>
                                </a:rPr>
                                <m:t>𝐷</m:t>
                              </m:r>
                            </m:e>
                          </m:d>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2</m:t>
                          </m:r>
                          <m:r>
                            <a:rPr lang="en-US" i="1">
                              <a:latin typeface="Cambria Math" panose="02040503050406030204" pitchFamily="18" charset="0"/>
                            </a:rPr>
                            <m:t>)</m:t>
                          </m:r>
                        </m:den>
                      </m:f>
                    </m:oMath>
                  </m:oMathPara>
                </a14:m>
                <a:endParaRPr lang="en-US"/>
              </a:p>
              <a:p>
                <a:pPr marL="127000">
                  <a:spcBef>
                    <a:spcPts val="1000"/>
                  </a:spcBef>
                </a:pPr>
                <a:endParaRPr lang="en-US"/>
              </a:p>
              <a:p>
                <a:pPr marL="127000">
                  <a:spcBef>
                    <a:spcPts val="1000"/>
                  </a:spcBef>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𝑀</m:t>
                          </m:r>
                        </m:e>
                        <m:e>
                          <m:r>
                            <a:rPr lang="en-US" b="0" i="1" smtClean="0">
                              <a:latin typeface="Cambria Math" panose="02040503050406030204" pitchFamily="18" charset="0"/>
                            </a:rPr>
                            <m:t>𝐷</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𝐵𝐼𝐶</m:t>
                              </m:r>
                            </m:num>
                            <m:den>
                              <m:r>
                                <a:rPr lang="en-US" b="0" i="1" smtClean="0">
                                  <a:latin typeface="Cambria Math" panose="02040503050406030204" pitchFamily="18" charset="0"/>
                                </a:rPr>
                                <m:t>2</m:t>
                              </m:r>
                            </m:den>
                          </m:f>
                        </m:sup>
                      </m:sSup>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oMath>
                  </m:oMathPara>
                </a14:m>
                <a:endParaRPr lang="en-US"/>
              </a:p>
            </p:txBody>
          </p:sp>
        </mc:Choice>
        <mc:Fallback>
          <p:sp>
            <p:nvSpPr>
              <p:cNvPr id="123" name="Google Shape;123;g2591439922a_0_78"/>
              <p:cNvSpPr txBox="1">
                <a:spLocks noRot="1" noChangeAspect="1" noMove="1" noResize="1" noEditPoints="1" noAdjustHandles="1" noChangeArrowheads="1" noChangeShapeType="1" noTextEdit="1"/>
              </p:cNvSpPr>
              <p:nvPr/>
            </p:nvSpPr>
            <p:spPr>
              <a:xfrm>
                <a:off x="0" y="808174"/>
                <a:ext cx="9144000" cy="3811901"/>
              </a:xfrm>
              <a:prstGeom prst="rect">
                <a:avLst/>
              </a:prstGeom>
              <a:blipFill>
                <a:blip r:embed="rId4"/>
                <a:stretch>
                  <a:fillRect/>
                </a:stretch>
              </a:blipFill>
              <a:ln>
                <a:noFill/>
              </a:ln>
            </p:spPr>
            <p:txBody>
              <a:bodyPr/>
              <a:lstStyle/>
              <a:p>
                <a:r>
                  <a:rPr lang="en-US">
                    <a:noFill/>
                  </a:rPr>
                  <a:t> </a:t>
                </a:r>
              </a:p>
            </p:txBody>
          </p:sp>
        </mc:Fallback>
      </mc:AlternateContent>
      <p:sp>
        <p:nvSpPr>
          <p:cNvPr id="124" name="Google Shape;124;g2591439922a_0_78"/>
          <p:cNvSpPr txBox="1"/>
          <p:nvPr/>
        </p:nvSpPr>
        <p:spPr>
          <a:xfrm>
            <a:off x="8802560" y="4812324"/>
            <a:ext cx="2697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200">
                <a:solidFill>
                  <a:schemeClr val="lt1"/>
                </a:solidFill>
                <a:latin typeface="Roboto"/>
                <a:ea typeface="Roboto"/>
                <a:cs typeface="Roboto"/>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591439922a_0_7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pt-BR" sz="2400" b="1"/>
              <a:t>Bayesian Information Criterion (BIC)</a:t>
            </a:r>
            <a:endParaRPr/>
          </a:p>
        </p:txBody>
      </p:sp>
      <p:sp>
        <p:nvSpPr>
          <p:cNvPr id="121" name="Google Shape;121;g2591439922a_0_7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pt-BR"/>
              <a:t>9</a:t>
            </a:fld>
            <a:endParaRPr/>
          </a:p>
        </p:txBody>
      </p:sp>
      <p:pic>
        <p:nvPicPr>
          <p:cNvPr id="122" name="Google Shape;122;g2591439922a_0_78"/>
          <p:cNvPicPr preferRelativeResize="0"/>
          <p:nvPr/>
        </p:nvPicPr>
        <p:blipFill rotWithShape="1">
          <a:blip r:embed="rId3">
            <a:alphaModFix/>
          </a:blip>
          <a:srcRect/>
          <a:stretch/>
        </p:blipFill>
        <p:spPr>
          <a:xfrm>
            <a:off x="0" y="4773848"/>
            <a:ext cx="9144000" cy="540000"/>
          </a:xfrm>
          <a:prstGeom prst="rect">
            <a:avLst/>
          </a:prstGeom>
          <a:noFill/>
          <a:ln>
            <a:noFill/>
          </a:ln>
        </p:spPr>
      </p:pic>
      <mc:AlternateContent xmlns:mc="http://schemas.openxmlformats.org/markup-compatibility/2006">
        <mc:Choice xmlns:a14="http://schemas.microsoft.com/office/drawing/2010/main" Requires="a14">
          <p:sp>
            <p:nvSpPr>
              <p:cNvPr id="123" name="Google Shape;123;g2591439922a_0_78"/>
              <p:cNvSpPr txBox="1"/>
              <p:nvPr/>
            </p:nvSpPr>
            <p:spPr>
              <a:xfrm>
                <a:off x="0" y="808174"/>
                <a:ext cx="9144000" cy="2078990"/>
              </a:xfrm>
              <a:prstGeom prst="rect">
                <a:avLst/>
              </a:prstGeom>
              <a:noFill/>
              <a:ln>
                <a:noFill/>
              </a:ln>
            </p:spPr>
            <p:txBody>
              <a:bodyPr spcFirstLastPara="1" wrap="square" lIns="91425" tIns="45700" rIns="91425" bIns="45700" anchor="t" anchorCtr="0">
                <a:spAutoFit/>
              </a:bodyPr>
              <a:lstStyle/>
              <a:p>
                <a:pPr marL="127000">
                  <a:spcBef>
                    <a:spcPts val="1000"/>
                  </a:spcBef>
                  <a:buSzPts val="1600"/>
                </a:pPr>
                <a:r>
                  <a:rPr lang="it-IT" sz="1300" b="1"/>
                  <a:t>The BIC</a:t>
                </a:r>
                <a:r>
                  <a:rPr lang="en-US" sz="1300" b="1"/>
                  <a:t> in the BAS package consider the following non-informative prior over the regression coefficients</a:t>
                </a:r>
                <a:r>
                  <a:rPr lang="it-IT" sz="1300" b="1"/>
                  <a:t>:</a:t>
                </a:r>
              </a:p>
              <a:p>
                <a:pPr marL="127000">
                  <a:spcBef>
                    <a:spcPts val="1000"/>
                  </a:spcBef>
                  <a:buSzPts val="1600"/>
                </a:pPr>
                <a:endParaRPr lang="it-IT" sz="1300" b="1"/>
              </a:p>
              <a:p>
                <a:pPr marL="127000">
                  <a:spcBef>
                    <a:spcPts val="1000"/>
                  </a:spcBef>
                  <a:buSzPts val="1600"/>
                </a:pPr>
                <a14:m>
                  <m:oMathPara xmlns:m="http://schemas.openxmlformats.org/officeDocument/2006/math">
                    <m:oMathParaPr>
                      <m:jc m:val="centerGroup"/>
                    </m:oMathParaPr>
                    <m:oMath xmlns:m="http://schemas.openxmlformats.org/officeDocument/2006/math">
                      <m:r>
                        <a:rPr lang="it-IT" sz="1300" b="1" i="1" smtClean="0">
                          <a:latin typeface="Cambria Math" panose="02040503050406030204" pitchFamily="18" charset="0"/>
                          <a:ea typeface="Cambria Math" panose="02040503050406030204" pitchFamily="18" charset="0"/>
                        </a:rPr>
                        <m:t>𝝅</m:t>
                      </m:r>
                      <m:d>
                        <m:dPr>
                          <m:ctrlPr>
                            <a:rPr lang="en-US" sz="1300" b="1" i="1" smtClean="0">
                              <a:latin typeface="Cambria Math" panose="02040503050406030204" pitchFamily="18" charset="0"/>
                              <a:ea typeface="Cambria Math" panose="02040503050406030204" pitchFamily="18" charset="0"/>
                            </a:rPr>
                          </m:ctrlPr>
                        </m:dPr>
                        <m:e>
                          <m:r>
                            <a:rPr lang="en-US" sz="1300" b="1" i="1" smtClean="0">
                              <a:latin typeface="Cambria Math" panose="02040503050406030204" pitchFamily="18" charset="0"/>
                              <a:ea typeface="Cambria Math" panose="02040503050406030204" pitchFamily="18" charset="0"/>
                            </a:rPr>
                            <m:t>𝜷</m:t>
                          </m:r>
                        </m:e>
                        <m:e>
                          <m:sSup>
                            <m:sSupPr>
                              <m:ctrlPr>
                                <a:rPr lang="en-US" sz="1300" b="1" i="1" smtClean="0">
                                  <a:latin typeface="Cambria Math" panose="02040503050406030204" pitchFamily="18" charset="0"/>
                                  <a:ea typeface="Cambria Math" panose="02040503050406030204" pitchFamily="18" charset="0"/>
                                </a:rPr>
                              </m:ctrlPr>
                            </m:sSupPr>
                            <m:e>
                              <m:r>
                                <a:rPr lang="en-US" sz="1300" b="1" i="1">
                                  <a:latin typeface="Cambria Math" panose="02040503050406030204" pitchFamily="18" charset="0"/>
                                  <a:ea typeface="Cambria Math" panose="02040503050406030204" pitchFamily="18" charset="0"/>
                                </a:rPr>
                                <m:t>𝝈</m:t>
                              </m:r>
                            </m:e>
                            <m:sup>
                              <m:r>
                                <a:rPr lang="en-US" sz="1300" b="1" i="1" smtClean="0">
                                  <a:latin typeface="Cambria Math" panose="02040503050406030204" pitchFamily="18" charset="0"/>
                                  <a:ea typeface="Cambria Math" panose="02040503050406030204" pitchFamily="18" charset="0"/>
                                </a:rPr>
                                <m:t>𝟐</m:t>
                              </m:r>
                            </m:sup>
                          </m:sSup>
                        </m:e>
                      </m:d>
                      <m:r>
                        <a:rPr lang="en-US" sz="1300" b="1" i="1" smtClean="0">
                          <a:latin typeface="Cambria Math" panose="02040503050406030204" pitchFamily="18" charset="0"/>
                          <a:ea typeface="Cambria Math" panose="02040503050406030204" pitchFamily="18" charset="0"/>
                        </a:rPr>
                        <m:t>∼</m:t>
                      </m:r>
                      <m:r>
                        <a:rPr lang="en-US" sz="1300" b="1" i="1" smtClean="0">
                          <a:latin typeface="Cambria Math" panose="02040503050406030204" pitchFamily="18" charset="0"/>
                          <a:ea typeface="Cambria Math" panose="02040503050406030204" pitchFamily="18" charset="0"/>
                        </a:rPr>
                        <m:t>𝟏</m:t>
                      </m:r>
                    </m:oMath>
                  </m:oMathPara>
                </a14:m>
                <a:endParaRPr lang="en-US" sz="1300" b="1">
                  <a:ea typeface="Cambria Math" panose="02040503050406030204" pitchFamily="18" charset="0"/>
                </a:endParaRPr>
              </a:p>
              <a:p>
                <a:pPr marL="127000">
                  <a:spcBef>
                    <a:spcPts val="1000"/>
                  </a:spcBef>
                  <a:buSzPts val="1600"/>
                </a:pPr>
                <a14:m>
                  <m:oMathPara xmlns:m="http://schemas.openxmlformats.org/officeDocument/2006/math">
                    <m:oMathParaPr>
                      <m:jc m:val="centerGroup"/>
                    </m:oMathParaPr>
                    <m:oMath xmlns:m="http://schemas.openxmlformats.org/officeDocument/2006/math">
                      <m:r>
                        <a:rPr lang="it-IT" sz="1300" b="1" i="1" smtClean="0">
                          <a:latin typeface="Cambria Math" panose="02040503050406030204" pitchFamily="18" charset="0"/>
                          <a:ea typeface="Cambria Math" panose="02040503050406030204" pitchFamily="18" charset="0"/>
                        </a:rPr>
                        <m:t>𝝅</m:t>
                      </m:r>
                      <m:r>
                        <a:rPr lang="en-US" sz="1300" b="1" i="1" smtClean="0">
                          <a:latin typeface="Cambria Math" panose="02040503050406030204" pitchFamily="18" charset="0"/>
                          <a:ea typeface="Cambria Math" panose="02040503050406030204" pitchFamily="18" charset="0"/>
                        </a:rPr>
                        <m:t>(</m:t>
                      </m:r>
                      <m:sSup>
                        <m:sSupPr>
                          <m:ctrlPr>
                            <a:rPr lang="en-US" sz="1300" b="1" i="1">
                              <a:latin typeface="Cambria Math" panose="02040503050406030204" pitchFamily="18" charset="0"/>
                              <a:ea typeface="Cambria Math" panose="02040503050406030204" pitchFamily="18" charset="0"/>
                            </a:rPr>
                          </m:ctrlPr>
                        </m:sSupPr>
                        <m:e>
                          <m:r>
                            <a:rPr lang="en-US" sz="1300" b="1" i="1">
                              <a:latin typeface="Cambria Math" panose="02040503050406030204" pitchFamily="18" charset="0"/>
                              <a:ea typeface="Cambria Math" panose="02040503050406030204" pitchFamily="18" charset="0"/>
                            </a:rPr>
                            <m:t>𝝈</m:t>
                          </m:r>
                        </m:e>
                        <m:sup>
                          <m:r>
                            <a:rPr lang="en-US" sz="1300" b="1" i="1">
                              <a:latin typeface="Cambria Math" panose="02040503050406030204" pitchFamily="18" charset="0"/>
                              <a:ea typeface="Cambria Math" panose="02040503050406030204" pitchFamily="18" charset="0"/>
                            </a:rPr>
                            <m:t>𝟐</m:t>
                          </m:r>
                        </m:sup>
                      </m:sSup>
                      <m:r>
                        <a:rPr lang="en-US" sz="1300" b="1" i="1" smtClean="0">
                          <a:latin typeface="Cambria Math" panose="02040503050406030204" pitchFamily="18" charset="0"/>
                          <a:ea typeface="Cambria Math" panose="02040503050406030204" pitchFamily="18" charset="0"/>
                        </a:rPr>
                        <m:t>)∼</m:t>
                      </m:r>
                      <m:f>
                        <m:fPr>
                          <m:ctrlPr>
                            <a:rPr lang="en-US" sz="1300" b="1" i="1" smtClean="0">
                              <a:latin typeface="Cambria Math" panose="02040503050406030204" pitchFamily="18" charset="0"/>
                              <a:ea typeface="Cambria Math" panose="02040503050406030204" pitchFamily="18" charset="0"/>
                            </a:rPr>
                          </m:ctrlPr>
                        </m:fPr>
                        <m:num>
                          <m:r>
                            <a:rPr lang="en-US" sz="1300" b="1" i="1" smtClean="0">
                              <a:latin typeface="Cambria Math" panose="02040503050406030204" pitchFamily="18" charset="0"/>
                              <a:ea typeface="Cambria Math" panose="02040503050406030204" pitchFamily="18" charset="0"/>
                            </a:rPr>
                            <m:t>𝟏</m:t>
                          </m:r>
                        </m:num>
                        <m:den>
                          <m:sSup>
                            <m:sSupPr>
                              <m:ctrlPr>
                                <a:rPr lang="en-US" sz="1300" b="1" i="1">
                                  <a:latin typeface="Cambria Math" panose="02040503050406030204" pitchFamily="18" charset="0"/>
                                  <a:ea typeface="Cambria Math" panose="02040503050406030204" pitchFamily="18" charset="0"/>
                                </a:rPr>
                              </m:ctrlPr>
                            </m:sSupPr>
                            <m:e>
                              <m:r>
                                <a:rPr lang="en-US" sz="1300" b="1" i="1">
                                  <a:latin typeface="Cambria Math" panose="02040503050406030204" pitchFamily="18" charset="0"/>
                                  <a:ea typeface="Cambria Math" panose="02040503050406030204" pitchFamily="18" charset="0"/>
                                </a:rPr>
                                <m:t>𝝈</m:t>
                              </m:r>
                            </m:e>
                            <m:sup>
                              <m:r>
                                <a:rPr lang="en-US" sz="1300" b="1" i="1">
                                  <a:latin typeface="Cambria Math" panose="02040503050406030204" pitchFamily="18" charset="0"/>
                                  <a:ea typeface="Cambria Math" panose="02040503050406030204" pitchFamily="18" charset="0"/>
                                </a:rPr>
                                <m:t>𝟐</m:t>
                              </m:r>
                            </m:sup>
                          </m:sSup>
                        </m:den>
                      </m:f>
                    </m:oMath>
                  </m:oMathPara>
                </a14:m>
                <a:endParaRPr lang="en-US" sz="1300" b="1">
                  <a:ea typeface="Cambria Math" panose="02040503050406030204" pitchFamily="18" charset="0"/>
                </a:endParaRPr>
              </a:p>
              <a:p>
                <a:pPr marL="127000">
                  <a:spcBef>
                    <a:spcPts val="1000"/>
                  </a:spcBef>
                  <a:buSzPts val="1600"/>
                </a:pPr>
                <a:r>
                  <a:rPr lang="en-US" sz="1300" b="1"/>
                  <a:t>Then we define a uniform prior over the possible model and performs backward elimination keeping the model with the smallest BIC value, that is the best BIC model. In the model selection process, we obtain the following inclusion probabilities over the features:</a:t>
                </a:r>
              </a:p>
            </p:txBody>
          </p:sp>
        </mc:Choice>
        <mc:Fallback>
          <p:sp>
            <p:nvSpPr>
              <p:cNvPr id="123" name="Google Shape;123;g2591439922a_0_78"/>
              <p:cNvSpPr txBox="1">
                <a:spLocks noRot="1" noChangeAspect="1" noMove="1" noResize="1" noEditPoints="1" noAdjustHandles="1" noChangeArrowheads="1" noChangeShapeType="1" noTextEdit="1"/>
              </p:cNvSpPr>
              <p:nvPr/>
            </p:nvSpPr>
            <p:spPr>
              <a:xfrm>
                <a:off x="0" y="808174"/>
                <a:ext cx="9144000" cy="2078990"/>
              </a:xfrm>
              <a:prstGeom prst="rect">
                <a:avLst/>
              </a:prstGeom>
              <a:blipFill>
                <a:blip r:embed="rId4"/>
                <a:stretch>
                  <a:fillRect b="-1760"/>
                </a:stretch>
              </a:blipFill>
              <a:ln>
                <a:noFill/>
              </a:ln>
            </p:spPr>
            <p:txBody>
              <a:bodyPr/>
              <a:lstStyle/>
              <a:p>
                <a:r>
                  <a:rPr lang="en-US">
                    <a:noFill/>
                  </a:rPr>
                  <a:t> </a:t>
                </a:r>
              </a:p>
            </p:txBody>
          </p:sp>
        </mc:Fallback>
      </mc:AlternateContent>
      <p:sp>
        <p:nvSpPr>
          <p:cNvPr id="124" name="Google Shape;124;g2591439922a_0_78"/>
          <p:cNvSpPr txBox="1"/>
          <p:nvPr/>
        </p:nvSpPr>
        <p:spPr>
          <a:xfrm>
            <a:off x="8802560" y="4812324"/>
            <a:ext cx="2697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200">
                <a:solidFill>
                  <a:schemeClr val="lt1"/>
                </a:solidFill>
                <a:latin typeface="Roboto"/>
                <a:ea typeface="Roboto"/>
                <a:cs typeface="Roboto"/>
              </a:rPr>
              <a:t>9</a:t>
            </a:r>
          </a:p>
        </p:txBody>
      </p:sp>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F4C80401-9CDE-CD75-4578-175596F07AA1}"/>
                  </a:ext>
                </a:extLst>
              </p:cNvPr>
              <p:cNvGraphicFramePr>
                <a:graphicFrameLocks noGrp="1"/>
              </p:cNvGraphicFramePr>
              <p:nvPr>
                <p:extLst>
                  <p:ext uri="{D42A27DB-BD31-4B8C-83A1-F6EECF244321}">
                    <p14:modId xmlns:p14="http://schemas.microsoft.com/office/powerpoint/2010/main" val="2199018001"/>
                  </p:ext>
                </p:extLst>
              </p:nvPr>
            </p:nvGraphicFramePr>
            <p:xfrm>
              <a:off x="219844" y="2887164"/>
              <a:ext cx="8704312" cy="1808400"/>
            </p:xfrm>
            <a:graphic>
              <a:graphicData uri="http://schemas.openxmlformats.org/drawingml/2006/table">
                <a:tbl>
                  <a:tblPr firstRow="1" bandRow="1">
                    <a:tableStyleId>{616DA210-FB5B-4158-B5E0-FEB733F419BA}</a:tableStyleId>
                  </a:tblPr>
                  <a:tblGrid>
                    <a:gridCol w="1088039">
                      <a:extLst>
                        <a:ext uri="{9D8B030D-6E8A-4147-A177-3AD203B41FA5}">
                          <a16:colId xmlns:a16="http://schemas.microsoft.com/office/drawing/2014/main" val="3593115172"/>
                        </a:ext>
                      </a:extLst>
                    </a:gridCol>
                    <a:gridCol w="1088039">
                      <a:extLst>
                        <a:ext uri="{9D8B030D-6E8A-4147-A177-3AD203B41FA5}">
                          <a16:colId xmlns:a16="http://schemas.microsoft.com/office/drawing/2014/main" val="3188806498"/>
                        </a:ext>
                      </a:extLst>
                    </a:gridCol>
                    <a:gridCol w="1088039">
                      <a:extLst>
                        <a:ext uri="{9D8B030D-6E8A-4147-A177-3AD203B41FA5}">
                          <a16:colId xmlns:a16="http://schemas.microsoft.com/office/drawing/2014/main" val="3628511231"/>
                        </a:ext>
                      </a:extLst>
                    </a:gridCol>
                    <a:gridCol w="1088039">
                      <a:extLst>
                        <a:ext uri="{9D8B030D-6E8A-4147-A177-3AD203B41FA5}">
                          <a16:colId xmlns:a16="http://schemas.microsoft.com/office/drawing/2014/main" val="3379411555"/>
                        </a:ext>
                      </a:extLst>
                    </a:gridCol>
                    <a:gridCol w="1088039">
                      <a:extLst>
                        <a:ext uri="{9D8B030D-6E8A-4147-A177-3AD203B41FA5}">
                          <a16:colId xmlns:a16="http://schemas.microsoft.com/office/drawing/2014/main" val="2079211259"/>
                        </a:ext>
                      </a:extLst>
                    </a:gridCol>
                    <a:gridCol w="1088039">
                      <a:extLst>
                        <a:ext uri="{9D8B030D-6E8A-4147-A177-3AD203B41FA5}">
                          <a16:colId xmlns:a16="http://schemas.microsoft.com/office/drawing/2014/main" val="275769226"/>
                        </a:ext>
                      </a:extLst>
                    </a:gridCol>
                    <a:gridCol w="1088039">
                      <a:extLst>
                        <a:ext uri="{9D8B030D-6E8A-4147-A177-3AD203B41FA5}">
                          <a16:colId xmlns:a16="http://schemas.microsoft.com/office/drawing/2014/main" val="4119520797"/>
                        </a:ext>
                      </a:extLst>
                    </a:gridCol>
                    <a:gridCol w="1088039">
                      <a:extLst>
                        <a:ext uri="{9D8B030D-6E8A-4147-A177-3AD203B41FA5}">
                          <a16:colId xmlns:a16="http://schemas.microsoft.com/office/drawing/2014/main" val="3500745536"/>
                        </a:ext>
                      </a:extLst>
                    </a:gridCol>
                  </a:tblGrid>
                  <a:tr h="452100">
                    <a:tc>
                      <a:txBody>
                        <a:bodyPr/>
                        <a:lstStyle/>
                        <a:p>
                          <a:r>
                            <a:rPr lang="en-US" sz="1200"/>
                            <a:t>Features</a:t>
                          </a:r>
                        </a:p>
                      </a:txBody>
                      <a:tcPr>
                        <a:lnR w="28575" cap="flat" cmpd="sng" algn="ctr">
                          <a:solidFill>
                            <a:srgbClr val="4285F4"/>
                          </a:solidFill>
                          <a:prstDash val="solid"/>
                          <a:round/>
                          <a:headEnd type="none" w="med" len="med"/>
                          <a:tailEnd type="none" w="med" len="med"/>
                        </a:lnR>
                      </a:tcPr>
                    </a:tc>
                    <a:tc>
                      <a:txBody>
                        <a:bodyPr/>
                        <a:lstStyle/>
                        <a:p>
                          <a:r>
                            <a:rPr lang="en-US" sz="1100"/>
                            <a:t>CRIM</a:t>
                          </a:r>
                        </a:p>
                      </a:txBody>
                      <a:tcPr>
                        <a:lnL w="28575" cap="flat" cmpd="sng" algn="ctr">
                          <a:solidFill>
                            <a:srgbClr val="4285F4"/>
                          </a:solidFill>
                          <a:prstDash val="solid"/>
                          <a:round/>
                          <a:headEnd type="none" w="med" len="med"/>
                          <a:tailEnd type="none" w="med" len="med"/>
                        </a:lnL>
                      </a:tcPr>
                    </a:tc>
                    <a:tc>
                      <a:txBody>
                        <a:bodyPr/>
                        <a:lstStyle/>
                        <a:p>
                          <a:r>
                            <a:rPr lang="en-US" sz="1100"/>
                            <a:t>ZN</a:t>
                          </a:r>
                        </a:p>
                      </a:txBody>
                      <a:tcPr/>
                    </a:tc>
                    <a:tc>
                      <a:txBody>
                        <a:bodyPr/>
                        <a:lstStyle/>
                        <a:p>
                          <a:r>
                            <a:rPr lang="en-US" sz="1100"/>
                            <a:t>INDUS</a:t>
                          </a:r>
                        </a:p>
                      </a:txBody>
                      <a:tcPr/>
                    </a:tc>
                    <a:tc>
                      <a:txBody>
                        <a:bodyPr/>
                        <a:lstStyle/>
                        <a:p>
                          <a:r>
                            <a:rPr lang="en-US" sz="1100"/>
                            <a:t>CHAS</a:t>
                          </a:r>
                        </a:p>
                      </a:txBody>
                      <a:tcPr/>
                    </a:tc>
                    <a:tc>
                      <a:txBody>
                        <a:bodyPr/>
                        <a:lstStyle/>
                        <a:p>
                          <a:r>
                            <a:rPr lang="en-US" sz="1100"/>
                            <a:t>NOX</a:t>
                          </a:r>
                        </a:p>
                      </a:txBody>
                      <a:tcPr/>
                    </a:tc>
                    <a:tc>
                      <a:txBody>
                        <a:bodyPr/>
                        <a:lstStyle/>
                        <a:p>
                          <a:r>
                            <a:rPr lang="en-US" sz="1100"/>
                            <a:t>RM</a:t>
                          </a:r>
                        </a:p>
                      </a:txBody>
                      <a:tcPr/>
                    </a:tc>
                    <a:tc>
                      <a:txBody>
                        <a:bodyPr/>
                        <a:lstStyle/>
                        <a:p>
                          <a:r>
                            <a:rPr lang="en-US" sz="1100"/>
                            <a:t>AGE</a:t>
                          </a:r>
                        </a:p>
                      </a:txBody>
                      <a:tcPr/>
                    </a:tc>
                    <a:extLst>
                      <a:ext uri="{0D108BD9-81ED-4DB2-BD59-A6C34878D82A}">
                        <a16:rowId xmlns:a16="http://schemas.microsoft.com/office/drawing/2014/main" val="1480317884"/>
                      </a:ext>
                    </a:extLst>
                  </a:tr>
                  <a:tr h="452100">
                    <a:tc>
                      <a:txBody>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𝐩</m:t>
                                </m:r>
                                <m:r>
                                  <a:rPr lang="en-US" sz="1200" b="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𝛃</m:t>
                                    </m:r>
                                  </m:e>
                                  <m:sub>
                                    <m:r>
                                      <a:rPr lang="en-US" sz="1200" b="1" i="1" smtClean="0">
                                        <a:latin typeface="Cambria Math" panose="02040503050406030204" pitchFamily="18" charset="0"/>
                                      </a:rPr>
                                      <m:t>𝐢</m:t>
                                    </m:r>
                                  </m:sub>
                                </m:sSub>
                                <m:r>
                                  <a:rPr lang="en-US" sz="1200" b="1" smtClean="0">
                                    <a:latin typeface="Cambria Math" panose="02040503050406030204" pitchFamily="18" charset="0"/>
                                  </a:rPr>
                                  <m:t>≠</m:t>
                                </m:r>
                                <m:r>
                                  <a:rPr lang="en-US" sz="1200" b="1" i="1" smtClean="0">
                                    <a:latin typeface="Cambria Math" panose="02040503050406030204" pitchFamily="18" charset="0"/>
                                  </a:rPr>
                                  <m:t>𝟎</m:t>
                                </m:r>
                                <m:r>
                                  <a:rPr lang="en-US" sz="1200" b="1" smtClean="0">
                                    <a:latin typeface="Cambria Math" panose="02040503050406030204" pitchFamily="18" charset="0"/>
                                  </a:rPr>
                                  <m:t>|</m:t>
                                </m:r>
                                <m:r>
                                  <a:rPr lang="en-US" sz="1200" b="1" i="1" smtClean="0">
                                    <a:latin typeface="Cambria Math" panose="02040503050406030204" pitchFamily="18" charset="0"/>
                                  </a:rPr>
                                  <m:t>𝐘</m:t>
                                </m:r>
                                <m:r>
                                  <a:rPr lang="en-US" sz="1200" b="1" smtClean="0">
                                    <a:latin typeface="Cambria Math" panose="02040503050406030204" pitchFamily="18" charset="0"/>
                                  </a:rPr>
                                  <m:t>)</m:t>
                                </m:r>
                              </m:oMath>
                            </m:oMathPara>
                          </a14:m>
                          <a:endParaRPr lang="en-US" sz="1200" b="1"/>
                        </a:p>
                      </a:txBody>
                      <a:tcPr>
                        <a:lnR w="28575" cap="flat" cmpd="sng" algn="ctr">
                          <a:solidFill>
                            <a:srgbClr val="4285F4"/>
                          </a:solidFill>
                          <a:prstDash val="solid"/>
                          <a:round/>
                          <a:headEnd type="none" w="med" len="med"/>
                          <a:tailEnd type="none" w="med" len="med"/>
                        </a:lnR>
                        <a:lnB w="28575" cap="flat" cmpd="sng" algn="ctr">
                          <a:solidFill>
                            <a:srgbClr val="4285F4"/>
                          </a:solidFill>
                          <a:prstDash val="solid"/>
                          <a:round/>
                          <a:headEnd type="none" w="med" len="med"/>
                          <a:tailEnd type="none" w="med" len="med"/>
                        </a:lnB>
                      </a:tcPr>
                    </a:tc>
                    <a:tc>
                      <a:txBody>
                        <a:bodyPr/>
                        <a:lstStyle/>
                        <a:p>
                          <a:r>
                            <a:rPr lang="en-US"/>
                            <a:t>0.994</a:t>
                          </a:r>
                        </a:p>
                      </a:txBody>
                      <a:tcPr>
                        <a:lnL w="28575" cap="flat" cmpd="sng" algn="ctr">
                          <a:solidFill>
                            <a:srgbClr val="4285F4"/>
                          </a:solidFill>
                          <a:prstDash val="solid"/>
                          <a:round/>
                          <a:headEnd type="none" w="med" len="med"/>
                          <a:tailEnd type="none" w="med" len="med"/>
                        </a:lnL>
                        <a:lnB w="28575" cap="flat" cmpd="sng" algn="ctr">
                          <a:solidFill>
                            <a:srgbClr val="4285F4"/>
                          </a:solidFill>
                          <a:prstDash val="solid"/>
                          <a:round/>
                          <a:headEnd type="none" w="med" len="med"/>
                          <a:tailEnd type="none" w="med" len="med"/>
                        </a:lnB>
                      </a:tcPr>
                    </a:tc>
                    <a:tc>
                      <a:txBody>
                        <a:bodyPr/>
                        <a:lstStyle/>
                        <a:p>
                          <a:r>
                            <a:rPr lang="en-US"/>
                            <a:t>0.931</a:t>
                          </a:r>
                        </a:p>
                      </a:txBody>
                      <a:tcPr>
                        <a:lnB w="28575" cap="flat" cmpd="sng" algn="ctr">
                          <a:solidFill>
                            <a:srgbClr val="4285F4"/>
                          </a:solidFill>
                          <a:prstDash val="solid"/>
                          <a:round/>
                          <a:headEnd type="none" w="med" len="med"/>
                          <a:tailEnd type="none" w="med" len="med"/>
                        </a:lnB>
                      </a:tcPr>
                    </a:tc>
                    <a:tc>
                      <a:txBody>
                        <a:bodyPr/>
                        <a:lstStyle/>
                        <a:p>
                          <a:r>
                            <a:rPr lang="en-US"/>
                            <a:t>0.061</a:t>
                          </a:r>
                        </a:p>
                      </a:txBody>
                      <a:tcPr>
                        <a:lnB w="28575" cap="flat" cmpd="sng" algn="ctr">
                          <a:solidFill>
                            <a:srgbClr val="4285F4"/>
                          </a:solidFill>
                          <a:prstDash val="solid"/>
                          <a:round/>
                          <a:headEnd type="none" w="med" len="med"/>
                          <a:tailEnd type="none" w="med" len="med"/>
                        </a:lnB>
                      </a:tcPr>
                    </a:tc>
                    <a:tc>
                      <a:txBody>
                        <a:bodyPr/>
                        <a:lstStyle/>
                        <a:p>
                          <a:r>
                            <a:rPr lang="en-US"/>
                            <a:t>0.050</a:t>
                          </a:r>
                        </a:p>
                      </a:txBody>
                      <a:tcPr>
                        <a:lnB w="28575" cap="flat" cmpd="sng" algn="ctr">
                          <a:solidFill>
                            <a:srgbClr val="4285F4"/>
                          </a:solidFill>
                          <a:prstDash val="solid"/>
                          <a:round/>
                          <a:headEnd type="none" w="med" len="med"/>
                          <a:tailEnd type="none" w="med" len="med"/>
                        </a:lnB>
                      </a:tcPr>
                    </a:tc>
                    <a:tc>
                      <a:txBody>
                        <a:bodyPr/>
                        <a:lstStyle/>
                        <a:p>
                          <a:r>
                            <a:rPr lang="en-US"/>
                            <a:t>1.000</a:t>
                          </a:r>
                        </a:p>
                      </a:txBody>
                      <a:tcPr>
                        <a:lnB w="28575" cap="flat" cmpd="sng" algn="ctr">
                          <a:solidFill>
                            <a:srgbClr val="4285F4"/>
                          </a:solidFill>
                          <a:prstDash val="solid"/>
                          <a:round/>
                          <a:headEnd type="none" w="med" len="med"/>
                          <a:tailEnd type="none" w="med" len="med"/>
                        </a:lnB>
                      </a:tcPr>
                    </a:tc>
                    <a:tc>
                      <a:txBody>
                        <a:bodyPr/>
                        <a:lstStyle/>
                        <a:p>
                          <a:r>
                            <a:rPr lang="en-US"/>
                            <a:t>1.000</a:t>
                          </a:r>
                        </a:p>
                      </a:txBody>
                      <a:tcPr>
                        <a:lnB w="28575" cap="flat" cmpd="sng" algn="ctr">
                          <a:solidFill>
                            <a:srgbClr val="4285F4"/>
                          </a:solidFill>
                          <a:prstDash val="solid"/>
                          <a:round/>
                          <a:headEnd type="none" w="med" len="med"/>
                          <a:tailEnd type="none" w="med" len="med"/>
                        </a:lnB>
                      </a:tcPr>
                    </a:tc>
                    <a:tc>
                      <a:txBody>
                        <a:bodyPr/>
                        <a:lstStyle/>
                        <a:p>
                          <a:r>
                            <a:rPr lang="en-US"/>
                            <a:t>0.358</a:t>
                          </a:r>
                        </a:p>
                      </a:txBody>
                      <a:tcPr>
                        <a:lnB w="28575" cap="flat" cmpd="sng" algn="ctr">
                          <a:solidFill>
                            <a:srgbClr val="4285F4"/>
                          </a:solidFill>
                          <a:prstDash val="solid"/>
                          <a:round/>
                          <a:headEnd type="none" w="med" len="med"/>
                          <a:tailEnd type="none" w="med" len="med"/>
                        </a:lnB>
                      </a:tcPr>
                    </a:tc>
                    <a:extLst>
                      <a:ext uri="{0D108BD9-81ED-4DB2-BD59-A6C34878D82A}">
                        <a16:rowId xmlns:a16="http://schemas.microsoft.com/office/drawing/2014/main" val="3941523234"/>
                      </a:ext>
                    </a:extLst>
                  </a:tr>
                  <a:tr h="452100">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Features</a:t>
                          </a:r>
                        </a:p>
                      </a:txBody>
                      <a:tcPr>
                        <a:lnR w="28575" cap="flat" cmpd="sng" algn="ctr">
                          <a:solidFill>
                            <a:srgbClr val="4285F4"/>
                          </a:solidFill>
                          <a:prstDash val="solid"/>
                          <a:round/>
                          <a:headEnd type="none" w="med" len="med"/>
                          <a:tailEnd type="none" w="med" len="med"/>
                        </a:ln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DIS</a:t>
                          </a:r>
                        </a:p>
                      </a:txBody>
                      <a:tcPr>
                        <a:lnL w="28575" cap="flat" cmpd="sng" algn="ctr">
                          <a:solidFill>
                            <a:srgbClr val="4285F4"/>
                          </a:solidFill>
                          <a:prstDash val="solid"/>
                          <a:round/>
                          <a:headEnd type="none" w="med" len="med"/>
                          <a:tailEnd type="none" w="med" len="med"/>
                        </a:lnL>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RAD</a:t>
                          </a:r>
                        </a:p>
                      </a:txBody>
                      <a:tcP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TAX</a:t>
                          </a:r>
                        </a:p>
                      </a:txBody>
                      <a:tcP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PTRATIO</a:t>
                          </a:r>
                        </a:p>
                      </a:txBody>
                      <a:tcP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B</a:t>
                          </a:r>
                        </a:p>
                      </a:txBody>
                      <a:tcP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LSTAT</a:t>
                          </a:r>
                        </a:p>
                      </a:txBody>
                      <a:tcP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endParaRPr lang="en-US" sz="1100"/>
                        </a:p>
                      </a:txBody>
                      <a:tcP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extLst>
                      <a:ext uri="{0D108BD9-81ED-4DB2-BD59-A6C34878D82A}">
                        <a16:rowId xmlns:a16="http://schemas.microsoft.com/office/drawing/2014/main" val="188251283"/>
                      </a:ext>
                    </a:extLst>
                  </a:tr>
                  <a:tr h="452100">
                    <a:tc>
                      <a:txBody>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𝐩</m:t>
                                </m:r>
                                <m:r>
                                  <a:rPr lang="en-US" sz="1200" b="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𝜷</m:t>
                                    </m:r>
                                  </m:e>
                                  <m:sub>
                                    <m:r>
                                      <a:rPr lang="en-US" sz="1200" b="1" i="1" smtClean="0">
                                        <a:latin typeface="Cambria Math" panose="02040503050406030204" pitchFamily="18" charset="0"/>
                                      </a:rPr>
                                      <m:t>𝒊</m:t>
                                    </m:r>
                                  </m:sub>
                                </m:sSub>
                                <m:r>
                                  <a:rPr lang="en-US" sz="1200" b="1" smtClean="0">
                                    <a:latin typeface="Cambria Math" panose="02040503050406030204" pitchFamily="18" charset="0"/>
                                  </a:rPr>
                                  <m:t>≠</m:t>
                                </m:r>
                                <m:r>
                                  <a:rPr lang="en-US" sz="1200" b="1" i="1" smtClean="0">
                                    <a:latin typeface="Cambria Math" panose="02040503050406030204" pitchFamily="18" charset="0"/>
                                  </a:rPr>
                                  <m:t>𝟎</m:t>
                                </m:r>
                                <m:r>
                                  <a:rPr lang="en-US" sz="1200" b="1" smtClean="0">
                                    <a:latin typeface="Cambria Math" panose="02040503050406030204" pitchFamily="18" charset="0"/>
                                  </a:rPr>
                                  <m:t>|</m:t>
                                </m:r>
                                <m:r>
                                  <a:rPr lang="en-US" sz="1200" b="1" i="1" smtClean="0">
                                    <a:latin typeface="Cambria Math" panose="02040503050406030204" pitchFamily="18" charset="0"/>
                                  </a:rPr>
                                  <m:t>𝐘</m:t>
                                </m:r>
                                <m:r>
                                  <a:rPr lang="en-US" sz="1200" b="1" smtClean="0">
                                    <a:latin typeface="Cambria Math" panose="02040503050406030204" pitchFamily="18" charset="0"/>
                                  </a:rPr>
                                  <m:t>)</m:t>
                                </m:r>
                              </m:oMath>
                            </m:oMathPara>
                          </a14:m>
                          <a:endParaRPr lang="en-US" sz="1200" b="1"/>
                        </a:p>
                      </a:txBody>
                      <a:tcPr>
                        <a:lnR w="28575" cap="flat" cmpd="sng" algn="ctr">
                          <a:solidFill>
                            <a:srgbClr val="4285F4"/>
                          </a:solidFill>
                          <a:prstDash val="solid"/>
                          <a:round/>
                          <a:headEnd type="none" w="med" len="med"/>
                          <a:tailEnd type="none" w="med" len="med"/>
                        </a:lnR>
                        <a:lnT w="28575" cap="flat" cmpd="sng" algn="ctr">
                          <a:solidFill>
                            <a:srgbClr val="4285F4"/>
                          </a:solidFill>
                          <a:prstDash val="solid"/>
                          <a:round/>
                          <a:headEnd type="none" w="med" len="med"/>
                          <a:tailEnd type="none" w="med" len="med"/>
                        </a:lnT>
                      </a:tcPr>
                    </a:tc>
                    <a:tc>
                      <a:txBody>
                        <a:bodyPr/>
                        <a:lstStyle/>
                        <a:p>
                          <a:r>
                            <a:rPr lang="en-US"/>
                            <a:t>1.000</a:t>
                          </a:r>
                        </a:p>
                      </a:txBody>
                      <a:tcPr>
                        <a:lnL w="28575" cap="flat" cmpd="sng" algn="ctr">
                          <a:solidFill>
                            <a:srgbClr val="4285F4"/>
                          </a:solidFill>
                          <a:prstDash val="solid"/>
                          <a:round/>
                          <a:headEnd type="none" w="med" len="med"/>
                          <a:tailEnd type="none" w="med" len="med"/>
                        </a:lnL>
                        <a:lnT w="28575" cap="flat" cmpd="sng" algn="ctr">
                          <a:solidFill>
                            <a:srgbClr val="4285F4"/>
                          </a:solidFill>
                          <a:prstDash val="solid"/>
                          <a:round/>
                          <a:headEnd type="none" w="med" len="med"/>
                          <a:tailEnd type="none" w="med" len="med"/>
                        </a:lnT>
                      </a:tcPr>
                    </a:tc>
                    <a:tc>
                      <a:txBody>
                        <a:bodyPr/>
                        <a:lstStyle/>
                        <a:p>
                          <a:r>
                            <a:rPr lang="en-US"/>
                            <a:t>1.000</a:t>
                          </a:r>
                        </a:p>
                      </a:txBody>
                      <a:tcPr>
                        <a:lnT w="28575" cap="flat" cmpd="sng" algn="ctr">
                          <a:solidFill>
                            <a:srgbClr val="4285F4"/>
                          </a:solidFill>
                          <a:prstDash val="solid"/>
                          <a:round/>
                          <a:headEnd type="none" w="med" len="med"/>
                          <a:tailEnd type="none" w="med" len="med"/>
                        </a:lnT>
                      </a:tcPr>
                    </a:tc>
                    <a:tc>
                      <a:txBody>
                        <a:bodyPr/>
                        <a:lstStyle/>
                        <a:p>
                          <a:r>
                            <a:rPr lang="en-US"/>
                            <a:t>1.000</a:t>
                          </a:r>
                        </a:p>
                      </a:txBody>
                      <a:tcPr>
                        <a:lnT w="28575" cap="flat" cmpd="sng" algn="ctr">
                          <a:solidFill>
                            <a:srgbClr val="4285F4"/>
                          </a:solidFill>
                          <a:prstDash val="solid"/>
                          <a:round/>
                          <a:headEnd type="none" w="med" len="med"/>
                          <a:tailEnd type="none" w="med" len="med"/>
                        </a:lnT>
                      </a:tcPr>
                    </a:tc>
                    <a:tc>
                      <a:txBody>
                        <a:bodyPr/>
                        <a:lstStyle/>
                        <a:p>
                          <a:r>
                            <a:rPr lang="en-US"/>
                            <a:t>1.000</a:t>
                          </a:r>
                        </a:p>
                      </a:txBody>
                      <a:tcPr>
                        <a:lnT w="28575" cap="flat" cmpd="sng" algn="ctr">
                          <a:solidFill>
                            <a:srgbClr val="4285F4"/>
                          </a:solidFill>
                          <a:prstDash val="solid"/>
                          <a:round/>
                          <a:headEnd type="none" w="med" len="med"/>
                          <a:tailEnd type="none" w="med" len="med"/>
                        </a:lnT>
                      </a:tcPr>
                    </a:tc>
                    <a:tc>
                      <a:txBody>
                        <a:bodyPr/>
                        <a:lstStyle/>
                        <a:p>
                          <a:r>
                            <a:rPr lang="en-US"/>
                            <a:t>0.974</a:t>
                          </a:r>
                        </a:p>
                      </a:txBody>
                      <a:tcPr>
                        <a:lnT w="28575" cap="flat" cmpd="sng" algn="ctr">
                          <a:solidFill>
                            <a:srgbClr val="4285F4"/>
                          </a:solidFill>
                          <a:prstDash val="solid"/>
                          <a:round/>
                          <a:headEnd type="none" w="med" len="med"/>
                          <a:tailEnd type="none" w="med" len="med"/>
                        </a:lnT>
                      </a:tcPr>
                    </a:tc>
                    <a:tc>
                      <a:txBody>
                        <a:bodyPr/>
                        <a:lstStyle/>
                        <a:p>
                          <a:r>
                            <a:rPr lang="en-US"/>
                            <a:t>1.000</a:t>
                          </a:r>
                        </a:p>
                      </a:txBody>
                      <a:tcPr>
                        <a:lnT w="28575" cap="flat" cmpd="sng" algn="ctr">
                          <a:solidFill>
                            <a:srgbClr val="4285F4"/>
                          </a:solidFill>
                          <a:prstDash val="solid"/>
                          <a:round/>
                          <a:headEnd type="none" w="med" len="med"/>
                          <a:tailEnd type="none" w="med" len="med"/>
                        </a:lnT>
                      </a:tcPr>
                    </a:tc>
                    <a:tc>
                      <a:txBody>
                        <a:bodyPr/>
                        <a:lstStyle/>
                        <a:p>
                          <a:endParaRPr lang="en-US"/>
                        </a:p>
                      </a:txBody>
                      <a:tcPr>
                        <a:lnT w="28575" cap="flat" cmpd="sng" algn="ctr">
                          <a:solidFill>
                            <a:srgbClr val="4285F4"/>
                          </a:solidFill>
                          <a:prstDash val="solid"/>
                          <a:round/>
                          <a:headEnd type="none" w="med" len="med"/>
                          <a:tailEnd type="none" w="med" len="med"/>
                        </a:lnT>
                      </a:tcPr>
                    </a:tc>
                    <a:extLst>
                      <a:ext uri="{0D108BD9-81ED-4DB2-BD59-A6C34878D82A}">
                        <a16:rowId xmlns:a16="http://schemas.microsoft.com/office/drawing/2014/main" val="2558014578"/>
                      </a:ext>
                    </a:extLst>
                  </a:tr>
                </a:tbl>
              </a:graphicData>
            </a:graphic>
          </p:graphicFrame>
        </mc:Choice>
        <mc:Fallback>
          <p:graphicFrame>
            <p:nvGraphicFramePr>
              <p:cNvPr id="6" name="Table 6">
                <a:extLst>
                  <a:ext uri="{FF2B5EF4-FFF2-40B4-BE49-F238E27FC236}">
                    <a16:creationId xmlns:a16="http://schemas.microsoft.com/office/drawing/2014/main" id="{F4C80401-9CDE-CD75-4578-175596F07AA1}"/>
                  </a:ext>
                </a:extLst>
              </p:cNvPr>
              <p:cNvGraphicFramePr>
                <a:graphicFrameLocks noGrp="1"/>
              </p:cNvGraphicFramePr>
              <p:nvPr>
                <p:extLst>
                  <p:ext uri="{D42A27DB-BD31-4B8C-83A1-F6EECF244321}">
                    <p14:modId xmlns:p14="http://schemas.microsoft.com/office/powerpoint/2010/main" val="2199018001"/>
                  </p:ext>
                </p:extLst>
              </p:nvPr>
            </p:nvGraphicFramePr>
            <p:xfrm>
              <a:off x="219844" y="2887164"/>
              <a:ext cx="8704312" cy="1808400"/>
            </p:xfrm>
            <a:graphic>
              <a:graphicData uri="http://schemas.openxmlformats.org/drawingml/2006/table">
                <a:tbl>
                  <a:tblPr firstRow="1" bandRow="1">
                    <a:tableStyleId>{616DA210-FB5B-4158-B5E0-FEB733F419BA}</a:tableStyleId>
                  </a:tblPr>
                  <a:tblGrid>
                    <a:gridCol w="1088039">
                      <a:extLst>
                        <a:ext uri="{9D8B030D-6E8A-4147-A177-3AD203B41FA5}">
                          <a16:colId xmlns:a16="http://schemas.microsoft.com/office/drawing/2014/main" val="3593115172"/>
                        </a:ext>
                      </a:extLst>
                    </a:gridCol>
                    <a:gridCol w="1088039">
                      <a:extLst>
                        <a:ext uri="{9D8B030D-6E8A-4147-A177-3AD203B41FA5}">
                          <a16:colId xmlns:a16="http://schemas.microsoft.com/office/drawing/2014/main" val="3188806498"/>
                        </a:ext>
                      </a:extLst>
                    </a:gridCol>
                    <a:gridCol w="1088039">
                      <a:extLst>
                        <a:ext uri="{9D8B030D-6E8A-4147-A177-3AD203B41FA5}">
                          <a16:colId xmlns:a16="http://schemas.microsoft.com/office/drawing/2014/main" val="3628511231"/>
                        </a:ext>
                      </a:extLst>
                    </a:gridCol>
                    <a:gridCol w="1088039">
                      <a:extLst>
                        <a:ext uri="{9D8B030D-6E8A-4147-A177-3AD203B41FA5}">
                          <a16:colId xmlns:a16="http://schemas.microsoft.com/office/drawing/2014/main" val="3379411555"/>
                        </a:ext>
                      </a:extLst>
                    </a:gridCol>
                    <a:gridCol w="1088039">
                      <a:extLst>
                        <a:ext uri="{9D8B030D-6E8A-4147-A177-3AD203B41FA5}">
                          <a16:colId xmlns:a16="http://schemas.microsoft.com/office/drawing/2014/main" val="2079211259"/>
                        </a:ext>
                      </a:extLst>
                    </a:gridCol>
                    <a:gridCol w="1088039">
                      <a:extLst>
                        <a:ext uri="{9D8B030D-6E8A-4147-A177-3AD203B41FA5}">
                          <a16:colId xmlns:a16="http://schemas.microsoft.com/office/drawing/2014/main" val="275769226"/>
                        </a:ext>
                      </a:extLst>
                    </a:gridCol>
                    <a:gridCol w="1088039">
                      <a:extLst>
                        <a:ext uri="{9D8B030D-6E8A-4147-A177-3AD203B41FA5}">
                          <a16:colId xmlns:a16="http://schemas.microsoft.com/office/drawing/2014/main" val="4119520797"/>
                        </a:ext>
                      </a:extLst>
                    </a:gridCol>
                    <a:gridCol w="1088039">
                      <a:extLst>
                        <a:ext uri="{9D8B030D-6E8A-4147-A177-3AD203B41FA5}">
                          <a16:colId xmlns:a16="http://schemas.microsoft.com/office/drawing/2014/main" val="3500745536"/>
                        </a:ext>
                      </a:extLst>
                    </a:gridCol>
                  </a:tblGrid>
                  <a:tr h="452100">
                    <a:tc>
                      <a:txBody>
                        <a:bodyPr/>
                        <a:lstStyle/>
                        <a:p>
                          <a:r>
                            <a:rPr lang="en-US" sz="1200"/>
                            <a:t>Features</a:t>
                          </a:r>
                        </a:p>
                      </a:txBody>
                      <a:tcPr>
                        <a:lnR w="28575" cap="flat" cmpd="sng" algn="ctr">
                          <a:solidFill>
                            <a:srgbClr val="4285F4"/>
                          </a:solidFill>
                          <a:prstDash val="solid"/>
                          <a:round/>
                          <a:headEnd type="none" w="med" len="med"/>
                          <a:tailEnd type="none" w="med" len="med"/>
                        </a:lnR>
                      </a:tcPr>
                    </a:tc>
                    <a:tc>
                      <a:txBody>
                        <a:bodyPr/>
                        <a:lstStyle/>
                        <a:p>
                          <a:r>
                            <a:rPr lang="en-US" sz="1100"/>
                            <a:t>CRIM</a:t>
                          </a:r>
                        </a:p>
                      </a:txBody>
                      <a:tcPr>
                        <a:lnL w="28575" cap="flat" cmpd="sng" algn="ctr">
                          <a:solidFill>
                            <a:srgbClr val="4285F4"/>
                          </a:solidFill>
                          <a:prstDash val="solid"/>
                          <a:round/>
                          <a:headEnd type="none" w="med" len="med"/>
                          <a:tailEnd type="none" w="med" len="med"/>
                        </a:lnL>
                      </a:tcPr>
                    </a:tc>
                    <a:tc>
                      <a:txBody>
                        <a:bodyPr/>
                        <a:lstStyle/>
                        <a:p>
                          <a:r>
                            <a:rPr lang="en-US" sz="1100"/>
                            <a:t>ZN</a:t>
                          </a:r>
                        </a:p>
                      </a:txBody>
                      <a:tcPr/>
                    </a:tc>
                    <a:tc>
                      <a:txBody>
                        <a:bodyPr/>
                        <a:lstStyle/>
                        <a:p>
                          <a:r>
                            <a:rPr lang="en-US" sz="1100"/>
                            <a:t>INDUS</a:t>
                          </a:r>
                        </a:p>
                      </a:txBody>
                      <a:tcPr/>
                    </a:tc>
                    <a:tc>
                      <a:txBody>
                        <a:bodyPr/>
                        <a:lstStyle/>
                        <a:p>
                          <a:r>
                            <a:rPr lang="en-US" sz="1100"/>
                            <a:t>CHAS</a:t>
                          </a:r>
                        </a:p>
                      </a:txBody>
                      <a:tcPr/>
                    </a:tc>
                    <a:tc>
                      <a:txBody>
                        <a:bodyPr/>
                        <a:lstStyle/>
                        <a:p>
                          <a:r>
                            <a:rPr lang="en-US" sz="1100"/>
                            <a:t>NOX</a:t>
                          </a:r>
                        </a:p>
                      </a:txBody>
                      <a:tcPr/>
                    </a:tc>
                    <a:tc>
                      <a:txBody>
                        <a:bodyPr/>
                        <a:lstStyle/>
                        <a:p>
                          <a:r>
                            <a:rPr lang="en-US" sz="1100"/>
                            <a:t>RM</a:t>
                          </a:r>
                        </a:p>
                      </a:txBody>
                      <a:tcPr/>
                    </a:tc>
                    <a:tc>
                      <a:txBody>
                        <a:bodyPr/>
                        <a:lstStyle/>
                        <a:p>
                          <a:r>
                            <a:rPr lang="en-US" sz="1100"/>
                            <a:t>AGE</a:t>
                          </a:r>
                        </a:p>
                      </a:txBody>
                      <a:tcPr/>
                    </a:tc>
                    <a:extLst>
                      <a:ext uri="{0D108BD9-81ED-4DB2-BD59-A6C34878D82A}">
                        <a16:rowId xmlns:a16="http://schemas.microsoft.com/office/drawing/2014/main" val="1480317884"/>
                      </a:ext>
                    </a:extLst>
                  </a:tr>
                  <a:tr h="452100">
                    <a:tc>
                      <a:txBody>
                        <a:bodyPr/>
                        <a:lstStyle/>
                        <a:p>
                          <a:endParaRPr lang="en-US"/>
                        </a:p>
                      </a:txBody>
                      <a:tcPr>
                        <a:lnR w="28575" cap="flat" cmpd="sng" algn="ctr">
                          <a:solidFill>
                            <a:srgbClr val="4285F4"/>
                          </a:solidFill>
                          <a:prstDash val="solid"/>
                          <a:round/>
                          <a:headEnd type="none" w="med" len="med"/>
                          <a:tailEnd type="none" w="med" len="med"/>
                        </a:lnR>
                        <a:lnB w="28575" cap="flat" cmpd="sng" algn="ctr">
                          <a:solidFill>
                            <a:srgbClr val="4285F4"/>
                          </a:solidFill>
                          <a:prstDash val="solid"/>
                          <a:round/>
                          <a:headEnd type="none" w="med" len="med"/>
                          <a:tailEnd type="none" w="med" len="med"/>
                        </a:lnB>
                        <a:blipFill>
                          <a:blip r:embed="rId5"/>
                          <a:stretch>
                            <a:fillRect l="-559" t="-102703" r="-700000" b="-205405"/>
                          </a:stretch>
                        </a:blipFill>
                      </a:tcPr>
                    </a:tc>
                    <a:tc>
                      <a:txBody>
                        <a:bodyPr/>
                        <a:lstStyle/>
                        <a:p>
                          <a:r>
                            <a:rPr lang="en-US"/>
                            <a:t>0.994</a:t>
                          </a:r>
                        </a:p>
                      </a:txBody>
                      <a:tcPr>
                        <a:lnL w="28575" cap="flat" cmpd="sng" algn="ctr">
                          <a:solidFill>
                            <a:srgbClr val="4285F4"/>
                          </a:solidFill>
                          <a:prstDash val="solid"/>
                          <a:round/>
                          <a:headEnd type="none" w="med" len="med"/>
                          <a:tailEnd type="none" w="med" len="med"/>
                        </a:lnL>
                        <a:lnB w="28575" cap="flat" cmpd="sng" algn="ctr">
                          <a:solidFill>
                            <a:srgbClr val="4285F4"/>
                          </a:solidFill>
                          <a:prstDash val="solid"/>
                          <a:round/>
                          <a:headEnd type="none" w="med" len="med"/>
                          <a:tailEnd type="none" w="med" len="med"/>
                        </a:lnB>
                      </a:tcPr>
                    </a:tc>
                    <a:tc>
                      <a:txBody>
                        <a:bodyPr/>
                        <a:lstStyle/>
                        <a:p>
                          <a:r>
                            <a:rPr lang="en-US"/>
                            <a:t>0.931</a:t>
                          </a:r>
                        </a:p>
                      </a:txBody>
                      <a:tcPr>
                        <a:lnB w="28575" cap="flat" cmpd="sng" algn="ctr">
                          <a:solidFill>
                            <a:srgbClr val="4285F4"/>
                          </a:solidFill>
                          <a:prstDash val="solid"/>
                          <a:round/>
                          <a:headEnd type="none" w="med" len="med"/>
                          <a:tailEnd type="none" w="med" len="med"/>
                        </a:lnB>
                      </a:tcPr>
                    </a:tc>
                    <a:tc>
                      <a:txBody>
                        <a:bodyPr/>
                        <a:lstStyle/>
                        <a:p>
                          <a:r>
                            <a:rPr lang="en-US"/>
                            <a:t>0.061</a:t>
                          </a:r>
                        </a:p>
                      </a:txBody>
                      <a:tcPr>
                        <a:lnB w="28575" cap="flat" cmpd="sng" algn="ctr">
                          <a:solidFill>
                            <a:srgbClr val="4285F4"/>
                          </a:solidFill>
                          <a:prstDash val="solid"/>
                          <a:round/>
                          <a:headEnd type="none" w="med" len="med"/>
                          <a:tailEnd type="none" w="med" len="med"/>
                        </a:lnB>
                      </a:tcPr>
                    </a:tc>
                    <a:tc>
                      <a:txBody>
                        <a:bodyPr/>
                        <a:lstStyle/>
                        <a:p>
                          <a:r>
                            <a:rPr lang="en-US"/>
                            <a:t>0.050</a:t>
                          </a:r>
                        </a:p>
                      </a:txBody>
                      <a:tcPr>
                        <a:lnB w="28575" cap="flat" cmpd="sng" algn="ctr">
                          <a:solidFill>
                            <a:srgbClr val="4285F4"/>
                          </a:solidFill>
                          <a:prstDash val="solid"/>
                          <a:round/>
                          <a:headEnd type="none" w="med" len="med"/>
                          <a:tailEnd type="none" w="med" len="med"/>
                        </a:lnB>
                      </a:tcPr>
                    </a:tc>
                    <a:tc>
                      <a:txBody>
                        <a:bodyPr/>
                        <a:lstStyle/>
                        <a:p>
                          <a:r>
                            <a:rPr lang="en-US"/>
                            <a:t>1.000</a:t>
                          </a:r>
                        </a:p>
                      </a:txBody>
                      <a:tcPr>
                        <a:lnB w="28575" cap="flat" cmpd="sng" algn="ctr">
                          <a:solidFill>
                            <a:srgbClr val="4285F4"/>
                          </a:solidFill>
                          <a:prstDash val="solid"/>
                          <a:round/>
                          <a:headEnd type="none" w="med" len="med"/>
                          <a:tailEnd type="none" w="med" len="med"/>
                        </a:lnB>
                      </a:tcPr>
                    </a:tc>
                    <a:tc>
                      <a:txBody>
                        <a:bodyPr/>
                        <a:lstStyle/>
                        <a:p>
                          <a:r>
                            <a:rPr lang="en-US"/>
                            <a:t>1.000</a:t>
                          </a:r>
                        </a:p>
                      </a:txBody>
                      <a:tcPr>
                        <a:lnB w="28575" cap="flat" cmpd="sng" algn="ctr">
                          <a:solidFill>
                            <a:srgbClr val="4285F4"/>
                          </a:solidFill>
                          <a:prstDash val="solid"/>
                          <a:round/>
                          <a:headEnd type="none" w="med" len="med"/>
                          <a:tailEnd type="none" w="med" len="med"/>
                        </a:lnB>
                      </a:tcPr>
                    </a:tc>
                    <a:tc>
                      <a:txBody>
                        <a:bodyPr/>
                        <a:lstStyle/>
                        <a:p>
                          <a:r>
                            <a:rPr lang="en-US"/>
                            <a:t>0.358</a:t>
                          </a:r>
                        </a:p>
                      </a:txBody>
                      <a:tcPr>
                        <a:lnB w="28575" cap="flat" cmpd="sng" algn="ctr">
                          <a:solidFill>
                            <a:srgbClr val="4285F4"/>
                          </a:solidFill>
                          <a:prstDash val="solid"/>
                          <a:round/>
                          <a:headEnd type="none" w="med" len="med"/>
                          <a:tailEnd type="none" w="med" len="med"/>
                        </a:lnB>
                      </a:tcPr>
                    </a:tc>
                    <a:extLst>
                      <a:ext uri="{0D108BD9-81ED-4DB2-BD59-A6C34878D82A}">
                        <a16:rowId xmlns:a16="http://schemas.microsoft.com/office/drawing/2014/main" val="3941523234"/>
                      </a:ext>
                    </a:extLst>
                  </a:tr>
                  <a:tr h="452100">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Features</a:t>
                          </a:r>
                        </a:p>
                      </a:txBody>
                      <a:tcPr>
                        <a:lnR w="28575" cap="flat" cmpd="sng" algn="ctr">
                          <a:solidFill>
                            <a:srgbClr val="4285F4"/>
                          </a:solidFill>
                          <a:prstDash val="solid"/>
                          <a:round/>
                          <a:headEnd type="none" w="med" len="med"/>
                          <a:tailEnd type="none" w="med" len="med"/>
                        </a:ln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DIS</a:t>
                          </a:r>
                        </a:p>
                      </a:txBody>
                      <a:tcPr>
                        <a:lnL w="28575" cap="flat" cmpd="sng" algn="ctr">
                          <a:solidFill>
                            <a:srgbClr val="4285F4"/>
                          </a:solidFill>
                          <a:prstDash val="solid"/>
                          <a:round/>
                          <a:headEnd type="none" w="med" len="med"/>
                          <a:tailEnd type="none" w="med" len="med"/>
                        </a:lnL>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RAD</a:t>
                          </a:r>
                        </a:p>
                      </a:txBody>
                      <a:tcP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TAX</a:t>
                          </a:r>
                        </a:p>
                      </a:txBody>
                      <a:tcP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PTRATIO</a:t>
                          </a:r>
                        </a:p>
                      </a:txBody>
                      <a:tcP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B</a:t>
                          </a:r>
                        </a:p>
                      </a:txBody>
                      <a:tcP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pPr marR="0" algn="l" rtl="0">
                            <a:lnSpc>
                              <a:spcPct val="100000"/>
                            </a:lnSpc>
                            <a:spcBef>
                              <a:spcPts val="0"/>
                            </a:spcBef>
                            <a:spcAft>
                              <a:spcPts val="0"/>
                            </a:spcAft>
                            <a:buClr>
                              <a:srgbClr val="000000"/>
                            </a:buClr>
                            <a:buFont typeface="Arial"/>
                          </a:pPr>
                          <a:r>
                            <a:rPr lang="en-US" sz="1200" b="1" i="0" u="none" strike="noStrike" cap="none">
                              <a:solidFill>
                                <a:schemeClr val="tx1"/>
                              </a:solidFill>
                              <a:latin typeface="+mn-lt"/>
                              <a:ea typeface="+mn-ea"/>
                              <a:cs typeface="+mn-cs"/>
                              <a:sym typeface="Arial"/>
                            </a:rPr>
                            <a:t>LSTAT</a:t>
                          </a:r>
                        </a:p>
                      </a:txBody>
                      <a:tcP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tc>
                      <a:txBody>
                        <a:bodyPr/>
                        <a:lstStyle/>
                        <a:p>
                          <a:endParaRPr lang="en-US" sz="1100"/>
                        </a:p>
                      </a:txBody>
                      <a:tcPr>
                        <a:lnT w="28575" cap="flat" cmpd="sng" algn="ctr">
                          <a:solidFill>
                            <a:srgbClr val="4285F4"/>
                          </a:solidFill>
                          <a:prstDash val="solid"/>
                          <a:round/>
                          <a:headEnd type="none" w="med" len="med"/>
                          <a:tailEnd type="none" w="med" len="med"/>
                        </a:lnT>
                        <a:lnB w="28575" cap="flat" cmpd="sng" algn="ctr">
                          <a:solidFill>
                            <a:srgbClr val="4285F4"/>
                          </a:solidFill>
                          <a:prstDash val="solid"/>
                          <a:round/>
                          <a:headEnd type="none" w="med" len="med"/>
                          <a:tailEnd type="none" w="med" len="med"/>
                        </a:lnB>
                      </a:tcPr>
                    </a:tc>
                    <a:extLst>
                      <a:ext uri="{0D108BD9-81ED-4DB2-BD59-A6C34878D82A}">
                        <a16:rowId xmlns:a16="http://schemas.microsoft.com/office/drawing/2014/main" val="188251283"/>
                      </a:ext>
                    </a:extLst>
                  </a:tr>
                  <a:tr h="452100">
                    <a:tc>
                      <a:txBody>
                        <a:bodyPr/>
                        <a:lstStyle/>
                        <a:p>
                          <a:endParaRPr lang="en-US"/>
                        </a:p>
                      </a:txBody>
                      <a:tcPr>
                        <a:lnR w="28575" cap="flat" cmpd="sng" algn="ctr">
                          <a:solidFill>
                            <a:srgbClr val="4285F4"/>
                          </a:solidFill>
                          <a:prstDash val="solid"/>
                          <a:round/>
                          <a:headEnd type="none" w="med" len="med"/>
                          <a:tailEnd type="none" w="med" len="med"/>
                        </a:lnR>
                        <a:lnT w="28575" cap="flat" cmpd="sng" algn="ctr">
                          <a:solidFill>
                            <a:srgbClr val="4285F4"/>
                          </a:solidFill>
                          <a:prstDash val="solid"/>
                          <a:round/>
                          <a:headEnd type="none" w="med" len="med"/>
                          <a:tailEnd type="none" w="med" len="med"/>
                        </a:lnT>
                        <a:blipFill>
                          <a:blip r:embed="rId5"/>
                          <a:stretch>
                            <a:fillRect l="-559" t="-304054" r="-700000" b="-4054"/>
                          </a:stretch>
                        </a:blipFill>
                      </a:tcPr>
                    </a:tc>
                    <a:tc>
                      <a:txBody>
                        <a:bodyPr/>
                        <a:lstStyle/>
                        <a:p>
                          <a:r>
                            <a:rPr lang="en-US"/>
                            <a:t>1.000</a:t>
                          </a:r>
                        </a:p>
                      </a:txBody>
                      <a:tcPr>
                        <a:lnL w="28575" cap="flat" cmpd="sng" algn="ctr">
                          <a:solidFill>
                            <a:srgbClr val="4285F4"/>
                          </a:solidFill>
                          <a:prstDash val="solid"/>
                          <a:round/>
                          <a:headEnd type="none" w="med" len="med"/>
                          <a:tailEnd type="none" w="med" len="med"/>
                        </a:lnL>
                        <a:lnT w="28575" cap="flat" cmpd="sng" algn="ctr">
                          <a:solidFill>
                            <a:srgbClr val="4285F4"/>
                          </a:solidFill>
                          <a:prstDash val="solid"/>
                          <a:round/>
                          <a:headEnd type="none" w="med" len="med"/>
                          <a:tailEnd type="none" w="med" len="med"/>
                        </a:lnT>
                      </a:tcPr>
                    </a:tc>
                    <a:tc>
                      <a:txBody>
                        <a:bodyPr/>
                        <a:lstStyle/>
                        <a:p>
                          <a:r>
                            <a:rPr lang="en-US"/>
                            <a:t>1.000</a:t>
                          </a:r>
                        </a:p>
                      </a:txBody>
                      <a:tcPr>
                        <a:lnT w="28575" cap="flat" cmpd="sng" algn="ctr">
                          <a:solidFill>
                            <a:srgbClr val="4285F4"/>
                          </a:solidFill>
                          <a:prstDash val="solid"/>
                          <a:round/>
                          <a:headEnd type="none" w="med" len="med"/>
                          <a:tailEnd type="none" w="med" len="med"/>
                        </a:lnT>
                      </a:tcPr>
                    </a:tc>
                    <a:tc>
                      <a:txBody>
                        <a:bodyPr/>
                        <a:lstStyle/>
                        <a:p>
                          <a:r>
                            <a:rPr lang="en-US"/>
                            <a:t>1.000</a:t>
                          </a:r>
                        </a:p>
                      </a:txBody>
                      <a:tcPr>
                        <a:lnT w="28575" cap="flat" cmpd="sng" algn="ctr">
                          <a:solidFill>
                            <a:srgbClr val="4285F4"/>
                          </a:solidFill>
                          <a:prstDash val="solid"/>
                          <a:round/>
                          <a:headEnd type="none" w="med" len="med"/>
                          <a:tailEnd type="none" w="med" len="med"/>
                        </a:lnT>
                      </a:tcPr>
                    </a:tc>
                    <a:tc>
                      <a:txBody>
                        <a:bodyPr/>
                        <a:lstStyle/>
                        <a:p>
                          <a:r>
                            <a:rPr lang="en-US"/>
                            <a:t>1.000</a:t>
                          </a:r>
                        </a:p>
                      </a:txBody>
                      <a:tcPr>
                        <a:lnT w="28575" cap="flat" cmpd="sng" algn="ctr">
                          <a:solidFill>
                            <a:srgbClr val="4285F4"/>
                          </a:solidFill>
                          <a:prstDash val="solid"/>
                          <a:round/>
                          <a:headEnd type="none" w="med" len="med"/>
                          <a:tailEnd type="none" w="med" len="med"/>
                        </a:lnT>
                      </a:tcPr>
                    </a:tc>
                    <a:tc>
                      <a:txBody>
                        <a:bodyPr/>
                        <a:lstStyle/>
                        <a:p>
                          <a:r>
                            <a:rPr lang="en-US"/>
                            <a:t>0.974</a:t>
                          </a:r>
                        </a:p>
                      </a:txBody>
                      <a:tcPr>
                        <a:lnT w="28575" cap="flat" cmpd="sng" algn="ctr">
                          <a:solidFill>
                            <a:srgbClr val="4285F4"/>
                          </a:solidFill>
                          <a:prstDash val="solid"/>
                          <a:round/>
                          <a:headEnd type="none" w="med" len="med"/>
                          <a:tailEnd type="none" w="med" len="med"/>
                        </a:lnT>
                      </a:tcPr>
                    </a:tc>
                    <a:tc>
                      <a:txBody>
                        <a:bodyPr/>
                        <a:lstStyle/>
                        <a:p>
                          <a:r>
                            <a:rPr lang="en-US"/>
                            <a:t>1.000</a:t>
                          </a:r>
                        </a:p>
                      </a:txBody>
                      <a:tcPr>
                        <a:lnT w="28575" cap="flat" cmpd="sng" algn="ctr">
                          <a:solidFill>
                            <a:srgbClr val="4285F4"/>
                          </a:solidFill>
                          <a:prstDash val="solid"/>
                          <a:round/>
                          <a:headEnd type="none" w="med" len="med"/>
                          <a:tailEnd type="none" w="med" len="med"/>
                        </a:lnT>
                      </a:tcPr>
                    </a:tc>
                    <a:tc>
                      <a:txBody>
                        <a:bodyPr/>
                        <a:lstStyle/>
                        <a:p>
                          <a:endParaRPr lang="en-US"/>
                        </a:p>
                      </a:txBody>
                      <a:tcPr>
                        <a:lnT w="28575" cap="flat" cmpd="sng" algn="ctr">
                          <a:solidFill>
                            <a:srgbClr val="4285F4"/>
                          </a:solidFill>
                          <a:prstDash val="solid"/>
                          <a:round/>
                          <a:headEnd type="none" w="med" len="med"/>
                          <a:tailEnd type="none" w="med" len="med"/>
                        </a:lnT>
                      </a:tcPr>
                    </a:tc>
                    <a:extLst>
                      <a:ext uri="{0D108BD9-81ED-4DB2-BD59-A6C34878D82A}">
                        <a16:rowId xmlns:a16="http://schemas.microsoft.com/office/drawing/2014/main" val="2558014578"/>
                      </a:ext>
                    </a:extLst>
                  </a:tr>
                </a:tbl>
              </a:graphicData>
            </a:graphic>
          </p:graphicFrame>
        </mc:Fallback>
      </mc:AlternateContent>
    </p:spTree>
    <p:extLst>
      <p:ext uri="{BB962C8B-B14F-4D97-AF65-F5344CB8AC3E}">
        <p14:creationId xmlns:p14="http://schemas.microsoft.com/office/powerpoint/2010/main" val="3766155986"/>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Material</vt:lpstr>
      <vt:lpstr>Bayesian Learning and Monte Carlo Simulation Project: Boston Housing Dataset</vt:lpstr>
      <vt:lpstr>Introduction</vt:lpstr>
      <vt:lpstr>Description of the data</vt:lpstr>
      <vt:lpstr>Model specification</vt:lpstr>
      <vt:lpstr>Standard Bayesian Regression: g-prior</vt:lpstr>
      <vt:lpstr>Standard Bayesian Regression: g-prior</vt:lpstr>
      <vt:lpstr>Standard Bayesian Regression: JZS prior</vt:lpstr>
      <vt:lpstr>Bayesian Information Criterion (BIC)</vt:lpstr>
      <vt:lpstr>Bayesian Information Criterion (BIC)</vt:lpstr>
      <vt:lpstr>Bayesian Information Criterion (BIC)</vt:lpstr>
      <vt:lpstr>Just Another Gibbs Sampler (JAGS) Spike and Slab</vt:lpstr>
      <vt:lpstr>JAGS Spike and Slab: Median Probability Model</vt:lpstr>
      <vt:lpstr>JAGS Spike and Slab: Highest Posterior Density Model</vt:lpstr>
      <vt:lpstr>Prediction Analysis</vt:lpstr>
      <vt:lpstr>Regression Metrics</vt:lpstr>
      <vt:lpstr>Prediction Analysis – Performance Comparison</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Learning and Monte Carlo Simulation Project: Boston Housing Dataset</dc:title>
  <cp:revision>1</cp:revision>
  <dcterms:modified xsi:type="dcterms:W3CDTF">2023-07-16T14:00:30Z</dcterms:modified>
</cp:coreProperties>
</file>