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 id="2147483700" r:id="rId3"/>
    <p:sldMasterId id="2147483701"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Josefin Slab"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76E67-F066-4C75-93F4-F8020430D73F}" v="16" dt="2018-09-16T18:05:24.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0" autoAdjust="0"/>
  </p:normalViewPr>
  <p:slideViewPr>
    <p:cSldViewPr>
      <p:cViewPr varScale="1">
        <p:scale>
          <a:sx n="157" d="100"/>
          <a:sy n="157" d="100"/>
        </p:scale>
        <p:origin x="1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userId="dba7fd706bba3b9c" providerId="LiveId" clId="{93676E67-F066-4C75-93F4-F8020430D73F}"/>
    <pc:docChg chg="modSld">
      <pc:chgData name="marcos vinicius" userId="dba7fd706bba3b9c" providerId="LiveId" clId="{93676E67-F066-4C75-93F4-F8020430D73F}" dt="2018-09-16T18:05:24.573" v="15" actId="20577"/>
      <pc:docMkLst>
        <pc:docMk/>
      </pc:docMkLst>
      <pc:sldChg chg="modSp">
        <pc:chgData name="marcos vinicius" userId="dba7fd706bba3b9c" providerId="LiveId" clId="{93676E67-F066-4C75-93F4-F8020430D73F}" dt="2018-09-16T18:05:24.573" v="15" actId="20577"/>
        <pc:sldMkLst>
          <pc:docMk/>
          <pc:sldMk cId="0" sldId="256"/>
        </pc:sldMkLst>
        <pc:spChg chg="mod">
          <ac:chgData name="marcos vinicius" userId="dba7fd706bba3b9c" providerId="LiveId" clId="{93676E67-F066-4C75-93F4-F8020430D73F}" dt="2018-09-16T18:05:24.573" v="15" actId="20577"/>
          <ac:spMkLst>
            <pc:docMk/>
            <pc:sldMk cId="0" sldId="256"/>
            <ac:spMk id="8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rtl="0"/>
            <a:endParaRPr/>
          </a:p>
        </p:txBody>
      </p:sp>
    </p:spTree>
    <p:extLst>
      <p:ext uri="{BB962C8B-B14F-4D97-AF65-F5344CB8AC3E}">
        <p14:creationId xmlns:p14="http://schemas.microsoft.com/office/powerpoint/2010/main" val="2734549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Shape 8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880" name="Shape 8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Shape 9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solidFill>
                <a:srgbClr val="999999"/>
              </a:solidFill>
              <a:highlight>
                <a:srgbClr val="FFFFFF"/>
              </a:highlight>
              <a:latin typeface="Arial"/>
              <a:ea typeface="Arial"/>
              <a:cs typeface="Arial"/>
              <a:sym typeface="Arial"/>
            </a:endParaRPr>
          </a:p>
        </p:txBody>
      </p:sp>
      <p:sp>
        <p:nvSpPr>
          <p:cNvPr id="953" name="Shape 9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0" name="Shape 9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961" name="Shape 961"/>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rgbClr val="000000"/>
              </a:buClr>
              <a:buFont typeface="Arial"/>
              <a:buNone/>
            </a:pPr>
            <a:fld id="{00000000-1234-1234-1234-123412341234}" type="slidenum">
              <a:rPr lang="x-non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8" name="Shape 9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a:t>Dejamos un link al paper de Random Search</a:t>
            </a:r>
            <a:endParaRPr/>
          </a:p>
        </p:txBody>
      </p:sp>
      <p:sp>
        <p:nvSpPr>
          <p:cNvPr id="969" name="Shape 969"/>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rgbClr val="000000"/>
              </a:buClr>
              <a:buFont typeface="Arial"/>
              <a:buNone/>
            </a:pPr>
            <a:fld id="{00000000-1234-1234-1234-123412341234}" type="slidenum">
              <a:rPr lang="x-non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6" name="Shape 9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977" name="Shape 977"/>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rgbClr val="000000"/>
              </a:buClr>
              <a:buFont typeface="Arial"/>
              <a:buNone/>
            </a:pPr>
            <a:fld id="{00000000-1234-1234-1234-123412341234}" type="slidenum">
              <a:rPr lang="x-non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Shape 9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4" name="Shape 9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985" name="Shape 985"/>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rgbClr val="000000"/>
              </a:buClr>
              <a:buFont typeface="Arial"/>
              <a:buNone/>
            </a:pPr>
            <a:fld id="{00000000-1234-1234-1234-123412341234}" type="slidenum">
              <a:rPr lang="x-non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Shape 9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992" name="Shape 9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Shape 9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999" name="Shape 9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Shape 10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6" name="Shape 100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1007" name="Shape 1007"/>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rgbClr val="000000"/>
              </a:buClr>
              <a:buFont typeface="Arial"/>
              <a:buNone/>
            </a:pPr>
            <a:fld id="{00000000-1234-1234-1234-123412341234}" type="slidenum">
              <a:rPr lang="x-none"/>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890" name="Shape 8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Shape 8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solidFill>
                <a:srgbClr val="333333"/>
              </a:solidFill>
              <a:highlight>
                <a:srgbClr val="FFFFFF"/>
              </a:highlight>
              <a:latin typeface="Arial"/>
              <a:ea typeface="Arial"/>
              <a:cs typeface="Arial"/>
              <a:sym typeface="Arial"/>
            </a:endParaRPr>
          </a:p>
        </p:txBody>
      </p:sp>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911" name="Shape 9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918" name="Shape 9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925" name="Shape 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932" name="Shape 9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solidFill>
                <a:srgbClr val="999999"/>
              </a:solidFill>
              <a:highlight>
                <a:srgbClr val="FFFFFF"/>
              </a:highlight>
              <a:latin typeface="Arial"/>
              <a:ea typeface="Arial"/>
              <a:cs typeface="Arial"/>
              <a:sym typeface="Arial"/>
            </a:endParaRPr>
          </a:p>
        </p:txBody>
      </p:sp>
      <p:sp>
        <p:nvSpPr>
          <p:cNvPr id="939" name="Shape 9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Shape 9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solidFill>
                <a:srgbClr val="999999"/>
              </a:solidFill>
              <a:highlight>
                <a:srgbClr val="FFFFFF"/>
              </a:highlight>
              <a:latin typeface="Arial"/>
              <a:ea typeface="Arial"/>
              <a:cs typeface="Arial"/>
              <a:sym typeface="Arial"/>
            </a:endParaRPr>
          </a:p>
        </p:txBody>
      </p:sp>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rtlCol="0"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rtlCol="0"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rtlCol="0"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rtl="0"/>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1597820"/>
            <a:ext cx="7772400" cy="11025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 name="Shape 67"/>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68" name="Shape 68"/>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9" name="Shape 6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70" name="Shape 70"/>
          <p:cNvSpPr/>
          <p:nvPr/>
        </p:nvSpPr>
        <p:spPr>
          <a:xfrm>
            <a:off x="301037" y="498590"/>
            <a:ext cx="8541900" cy="3387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3" name="Shape 73"/>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76" name="Shape 76"/>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7" name="Shape 77"/>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0" name="Shape 80"/>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1" name="Shape 8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82" name="Shape 82"/>
          <p:cNvSpPr/>
          <p:nvPr/>
        </p:nvSpPr>
        <p:spPr>
          <a:xfrm>
            <a:off x="0" y="-85047"/>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5" name="Shape 85"/>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Shape 86"/>
          <p:cNvSpPr>
            <a:spLocks noGrp="1"/>
          </p:cNvSpPr>
          <p:nvPr>
            <p:ph type="pic" idx="2"/>
          </p:nvPr>
        </p:nvSpPr>
        <p:spPr>
          <a:xfrm>
            <a:off x="0" y="0"/>
            <a:ext cx="9144000" cy="51435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9" name="Shape 89"/>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0" name="Shape 90"/>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91" name="Shape 91"/>
          <p:cNvSpPr/>
          <p:nvPr/>
        </p:nvSpPr>
        <p:spPr>
          <a:xfrm>
            <a:off x="4145936" y="4547419"/>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Shape 92"/>
          <p:cNvSpPr/>
          <p:nvPr/>
        </p:nvSpPr>
        <p:spPr>
          <a:xfrm>
            <a:off x="0" y="3466070"/>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95" name="Shape 95"/>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6" name="Shape 9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97" name="Shape 97"/>
          <p:cNvSpPr/>
          <p:nvPr/>
        </p:nvSpPr>
        <p:spPr>
          <a:xfrm>
            <a:off x="3722146" y="4410635"/>
            <a:ext cx="1699800" cy="732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0" name="Shape 100"/>
          <p:cNvSpPr/>
          <p:nvPr/>
        </p:nvSpPr>
        <p:spPr>
          <a:xfrm>
            <a:off x="0" y="0"/>
            <a:ext cx="9144000" cy="51435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rtlCol="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3" name="Shape 103"/>
          <p:cNvSpPr txBox="1">
            <a:spLocks noGrp="1"/>
          </p:cNvSpPr>
          <p:nvPr>
            <p:ph type="body" idx="1"/>
          </p:nvPr>
        </p:nvSpPr>
        <p:spPr>
          <a:xfrm>
            <a:off x="457200" y="1040232"/>
            <a:ext cx="8229600" cy="33945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104" name="Shape 104"/>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5" name="Shape 105"/>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8" name="Shape 108"/>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9" name="Shape 10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cxnSp>
        <p:nvCxnSpPr>
          <p:cNvPr id="110" name="Shape 110"/>
          <p:cNvCxnSpPr/>
          <p:nvPr/>
        </p:nvCxnSpPr>
        <p:spPr>
          <a:xfrm rot="10800000">
            <a:off x="399835" y="562064"/>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3" name="Shape 113"/>
          <p:cNvSpPr txBox="1">
            <a:spLocks noGrp="1"/>
          </p:cNvSpPr>
          <p:nvPr>
            <p:ph type="body" idx="1"/>
          </p:nvPr>
        </p:nvSpPr>
        <p:spPr>
          <a:xfrm>
            <a:off x="457200" y="1012010"/>
            <a:ext cx="4038600" cy="33945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4" name="Shape 114"/>
          <p:cNvSpPr txBox="1">
            <a:spLocks noGrp="1"/>
          </p:cNvSpPr>
          <p:nvPr>
            <p:ph type="body" idx="2"/>
          </p:nvPr>
        </p:nvSpPr>
        <p:spPr>
          <a:xfrm>
            <a:off x="4648200" y="1012010"/>
            <a:ext cx="4038600" cy="33945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5" name="Shape 115"/>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16" name="Shape 11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9" name="Shape 119"/>
          <p:cNvSpPr txBox="1">
            <a:spLocks noGrp="1"/>
          </p:cNvSpPr>
          <p:nvPr>
            <p:ph type="body" idx="1"/>
          </p:nvPr>
        </p:nvSpPr>
        <p:spPr>
          <a:xfrm>
            <a:off x="457200" y="1000823"/>
            <a:ext cx="4040100" cy="4797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0" name="Shape 120"/>
          <p:cNvSpPr txBox="1">
            <a:spLocks noGrp="1"/>
          </p:cNvSpPr>
          <p:nvPr>
            <p:ph type="body" idx="2"/>
          </p:nvPr>
        </p:nvSpPr>
        <p:spPr>
          <a:xfrm>
            <a:off x="457200" y="1480644"/>
            <a:ext cx="4040100" cy="29634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1" name="Shape 121"/>
          <p:cNvSpPr txBox="1">
            <a:spLocks noGrp="1"/>
          </p:cNvSpPr>
          <p:nvPr>
            <p:ph type="body" idx="3"/>
          </p:nvPr>
        </p:nvSpPr>
        <p:spPr>
          <a:xfrm>
            <a:off x="4645027" y="1000823"/>
            <a:ext cx="4041900" cy="4797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2" name="Shape 122"/>
          <p:cNvSpPr txBox="1">
            <a:spLocks noGrp="1"/>
          </p:cNvSpPr>
          <p:nvPr>
            <p:ph type="body" idx="4"/>
          </p:nvPr>
        </p:nvSpPr>
        <p:spPr>
          <a:xfrm>
            <a:off x="4645027" y="1480644"/>
            <a:ext cx="4041900" cy="29634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3" name="Shape 123"/>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4" name="Shape 124"/>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27" name="Shape 127"/>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8" name="Shape 12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129" name="Shape 129"/>
          <p:cNvSpPr/>
          <p:nvPr/>
        </p:nvSpPr>
        <p:spPr>
          <a:xfrm>
            <a:off x="4145936" y="4547419"/>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0" name="Shape 130"/>
          <p:cNvGrpSpPr/>
          <p:nvPr/>
        </p:nvGrpSpPr>
        <p:grpSpPr>
          <a:xfrm>
            <a:off x="2415383" y="1108869"/>
            <a:ext cx="4453656" cy="2929087"/>
            <a:chOff x="2415382" y="1108869"/>
            <a:chExt cx="4453656" cy="2929087"/>
          </a:xfrm>
        </p:grpSpPr>
        <p:sp>
          <p:nvSpPr>
            <p:cNvPr id="131" name="Shape 131"/>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Shape 132"/>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Shape 133"/>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Shape 134"/>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Shape 135"/>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Shape 136"/>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Shape 137"/>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Shape 138"/>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Shape 139"/>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Shape 140"/>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Shape 141"/>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Shape 142"/>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Shape 143"/>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Shape 144"/>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Shape 145"/>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Shape 146"/>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Shape 147"/>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Shape 148"/>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Shape 149"/>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Shape 150"/>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Shape 151"/>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Shape 152"/>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Shape 153"/>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Shape 154"/>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Shape 155"/>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Shape 156"/>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Shape 157"/>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Shape 158"/>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Shape 159"/>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Shape 160"/>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Shape 161"/>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Shape 164"/>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Shape 165"/>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Shape 166"/>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Shape 167"/>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Shape 168"/>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Shape 170"/>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Shape 171"/>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Shape 172"/>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Shape 173"/>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4" name="Shape 174"/>
            <p:cNvGrpSpPr/>
            <p:nvPr/>
          </p:nvGrpSpPr>
          <p:grpSpPr>
            <a:xfrm>
              <a:off x="3186172" y="2302670"/>
              <a:ext cx="468241" cy="828601"/>
              <a:chOff x="2548790" y="2218532"/>
              <a:chExt cx="468241" cy="828601"/>
            </a:xfrm>
          </p:grpSpPr>
          <p:grpSp>
            <p:nvGrpSpPr>
              <p:cNvPr id="175" name="Shape 175"/>
              <p:cNvGrpSpPr/>
              <p:nvPr/>
            </p:nvGrpSpPr>
            <p:grpSpPr>
              <a:xfrm>
                <a:off x="2663031" y="2218532"/>
                <a:ext cx="354000" cy="827112"/>
                <a:chOff x="2291616" y="2152651"/>
                <a:chExt cx="354000" cy="827112"/>
              </a:xfrm>
            </p:grpSpPr>
            <p:sp>
              <p:nvSpPr>
                <p:cNvPr id="176" name="Shape 176"/>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Shape 177"/>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Shape 178"/>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Shape 179"/>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Shape 180"/>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Shape 181"/>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Shape 182"/>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Shape 183"/>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Shape 184"/>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Shape 185"/>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Shape 186"/>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Shape 187"/>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Shape 188"/>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Shape 189"/>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Shape 190"/>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Shape 191"/>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Shape 192"/>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Shape 193"/>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Shape 194"/>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5" name="Shape 195"/>
            <p:cNvGrpSpPr/>
            <p:nvPr/>
          </p:nvGrpSpPr>
          <p:grpSpPr>
            <a:xfrm>
              <a:off x="2639220" y="2590802"/>
              <a:ext cx="709562" cy="769887"/>
              <a:chOff x="2668588" y="2424907"/>
              <a:chExt cx="709562" cy="769887"/>
            </a:xfrm>
          </p:grpSpPr>
          <p:sp>
            <p:nvSpPr>
              <p:cNvPr id="196" name="Shape 196"/>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Shape 197"/>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Shape 198"/>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Shape 199"/>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Shape 200"/>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1" name="Shape 201"/>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Shape 202"/>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Shape 203"/>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Shape 204"/>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Shape 205"/>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Shape 206"/>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Shape 207"/>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Shape 208"/>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Shape 209"/>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Shape 210"/>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Shape 211"/>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Shape 212"/>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Shape 213"/>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Shape 214"/>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Shape 215"/>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Shape 216"/>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Shape 217"/>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Shape 218"/>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Shape 219"/>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Shape 220"/>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Shape 221"/>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Shape 222"/>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Shape 223"/>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Shape 224"/>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Shape 225"/>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Shape 226"/>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Shape 227"/>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Shape 228"/>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Shape 229"/>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Shape 230"/>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Shape 231"/>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Shape 232"/>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Shape 233"/>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Shape 234"/>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Shape 235"/>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Shape 236"/>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Shape 237"/>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Shape 238"/>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Shape 239"/>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Shape 240"/>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Shape 241"/>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Shape 242"/>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Shape 243"/>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Shape 244"/>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Shape 245"/>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Shape 246"/>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Shape 247"/>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Shape 248"/>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Shape 249"/>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Shape 250"/>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Shape 251"/>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Shape 252"/>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Shape 253"/>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Shape 254"/>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Shape 255"/>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Shape 256"/>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Shape 257"/>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Shape 258"/>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Shape 259"/>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Shape 260"/>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Shape 261"/>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Shape 262"/>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Shape 263"/>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Shape 264"/>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Shape 265"/>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Shape 266"/>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Shape 267"/>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Shape 268"/>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Shape 269"/>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Shape 270"/>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Shape 271"/>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Shape 272"/>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Shape 273"/>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Shape 274"/>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Shape 275"/>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Shape 276"/>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Shape 277"/>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Shape 278"/>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Shape 279"/>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Shape 280"/>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Shape 281"/>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Shape 282"/>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Shape 283"/>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Shape 284"/>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Shape 285"/>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Shape 286"/>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Shape 287"/>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Shape 288"/>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Shape 289"/>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Shape 290"/>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Shape 291"/>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Shape 292"/>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Shape 293"/>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Shape 294"/>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Shape 295"/>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Shape 296"/>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Shape 297"/>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Shape 298"/>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Shape 299"/>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Shape 300"/>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Shape 301"/>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Shape 302"/>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Shape 303"/>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Shape 304"/>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Shape 305"/>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Shape 306"/>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Shape 307"/>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Shape 308"/>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Shape 309"/>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Shape 310"/>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Shape 311"/>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Shape 312"/>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Shape 313"/>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Shape 314"/>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Shape 315"/>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Shape 316"/>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Shape 317"/>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Shape 318"/>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Shape 319"/>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Shape 320"/>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Shape 321"/>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Shape 322"/>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Shape 323"/>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Shape 324"/>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5" name="Shape 325"/>
          <p:cNvSpPr/>
          <p:nvPr/>
        </p:nvSpPr>
        <p:spPr>
          <a:xfrm>
            <a:off x="0" y="990600"/>
            <a:ext cx="9144000" cy="41529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41"/>
        <p:cNvGrpSpPr/>
        <p:nvPr/>
      </p:nvGrpSpPr>
      <p:grpSpPr>
        <a:xfrm>
          <a:off x="0" y="0"/>
          <a:ext cx="0" cy="0"/>
          <a:chOff x="0" y="0"/>
          <a:chExt cx="0" cy="0"/>
        </a:xfrm>
      </p:grpSpPr>
      <p:sp>
        <p:nvSpPr>
          <p:cNvPr id="342" name="Shape 342"/>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43" name="Shape 343"/>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4"/>
        <p:cNvGrpSpPr/>
        <p:nvPr/>
      </p:nvGrpSpPr>
      <p:grpSpPr>
        <a:xfrm>
          <a:off x="0" y="0"/>
          <a:ext cx="0" cy="0"/>
          <a:chOff x="0" y="0"/>
          <a:chExt cx="0" cy="0"/>
        </a:xfrm>
      </p:grpSpPr>
      <p:sp>
        <p:nvSpPr>
          <p:cNvPr id="345" name="Shape 345"/>
          <p:cNvSpPr txBox="1">
            <a:spLocks noGrp="1"/>
          </p:cNvSpPr>
          <p:nvPr>
            <p:ph type="ctrTitle"/>
          </p:nvPr>
        </p:nvSpPr>
        <p:spPr>
          <a:xfrm>
            <a:off x="685800" y="1597820"/>
            <a:ext cx="7772400" cy="1102500"/>
          </a:xfrm>
          <a:prstGeom prst="rect">
            <a:avLst/>
          </a:prstGeom>
          <a:noFill/>
          <a:ln>
            <a:noFill/>
          </a:ln>
        </p:spPr>
        <p:txBody>
          <a:bodyPr spcFirstLastPara="1" wrap="square" lIns="91425" tIns="91425" rIns="91425" bIns="91425" rtlCol="0" anchor="ctr" anchorCtr="0"/>
          <a:lstStyle>
            <a:lvl1pPr marL="0" marR="0" lvl="0" indent="0" algn="ctr" rtl="0">
              <a:lnSpc>
                <a:spcPct val="100000"/>
              </a:lnSpc>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46" name="Shape 346"/>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rtlCol="0" anchor="t" anchorCtr="0"/>
          <a:lstStyle>
            <a:lvl1pPr marL="0" marR="0" lvl="0" indent="0" algn="ctr" rtl="0">
              <a:lnSpc>
                <a:spcPct val="100000"/>
              </a:lnSpc>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347" name="Shape 347"/>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48" name="Shape 34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49" name="Shape 349"/>
          <p:cNvSpPr/>
          <p:nvPr/>
        </p:nvSpPr>
        <p:spPr>
          <a:xfrm>
            <a:off x="301037" y="498590"/>
            <a:ext cx="8541900" cy="3387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52" name="Shape 352"/>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53" name="Shape 353"/>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56" name="Shape 356"/>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57" name="Shape 357"/>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58" name="Shape 358"/>
          <p:cNvSpPr/>
          <p:nvPr/>
        </p:nvSpPr>
        <p:spPr>
          <a:xfrm>
            <a:off x="0" y="-85046"/>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359"/>
        <p:cNvGrpSpPr/>
        <p:nvPr/>
      </p:nvGrpSpPr>
      <p:grpSpPr>
        <a:xfrm>
          <a:off x="0" y="0"/>
          <a:ext cx="0" cy="0"/>
          <a:chOff x="0" y="0"/>
          <a:chExt cx="0" cy="0"/>
        </a:xfrm>
      </p:grpSpPr>
      <p:sp>
        <p:nvSpPr>
          <p:cNvPr id="360" name="Shape 360"/>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61" name="Shape 361"/>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2" name="Shape 362"/>
          <p:cNvSpPr>
            <a:spLocks noGrp="1"/>
          </p:cNvSpPr>
          <p:nvPr>
            <p:ph type="pic" idx="2"/>
          </p:nvPr>
        </p:nvSpPr>
        <p:spPr>
          <a:xfrm>
            <a:off x="0" y="0"/>
            <a:ext cx="9144000" cy="5143500"/>
          </a:xfrm>
          <a:prstGeom prst="rect">
            <a:avLst/>
          </a:prstGeom>
          <a:noFill/>
          <a:ln>
            <a:noFill/>
          </a:ln>
        </p:spPr>
        <p:txBody>
          <a:bodyPr spcFirstLastPara="1" wrap="square" lIns="91425" tIns="91425" rIns="91425" bIns="91425" rtlCol="0" anchor="t" anchorCtr="0"/>
          <a:lstStyle>
            <a:lvl1pPr marL="0" marR="0" lvl="0" indent="0" algn="ctr"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15875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1143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1270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1270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rtlCol="0"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65" name="Shape 365"/>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66" name="Shape 36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67" name="Shape 367"/>
          <p:cNvSpPr/>
          <p:nvPr/>
        </p:nvSpPr>
        <p:spPr>
          <a:xfrm>
            <a:off x="4145935" y="4547418"/>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8" name="Shape 368"/>
          <p:cNvSpPr/>
          <p:nvPr/>
        </p:nvSpPr>
        <p:spPr>
          <a:xfrm>
            <a:off x="0" y="3466070"/>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71" name="Shape 371"/>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72" name="Shape 37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73" name="Shape 373"/>
          <p:cNvSpPr/>
          <p:nvPr/>
        </p:nvSpPr>
        <p:spPr>
          <a:xfrm>
            <a:off x="3722146" y="4410635"/>
            <a:ext cx="1699800" cy="732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374"/>
        <p:cNvGrpSpPr/>
        <p:nvPr/>
      </p:nvGrpSpPr>
      <p:grpSpPr>
        <a:xfrm>
          <a:off x="0" y="0"/>
          <a:ext cx="0" cy="0"/>
          <a:chOff x="0" y="0"/>
          <a:chExt cx="0" cy="0"/>
        </a:xfrm>
      </p:grpSpPr>
      <p:sp>
        <p:nvSpPr>
          <p:cNvPr id="375" name="Shape 375"/>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76" name="Shape 376"/>
          <p:cNvSpPr/>
          <p:nvPr/>
        </p:nvSpPr>
        <p:spPr>
          <a:xfrm>
            <a:off x="0" y="0"/>
            <a:ext cx="9144000" cy="51435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79" name="Shape 379"/>
          <p:cNvSpPr txBox="1">
            <a:spLocks noGrp="1"/>
          </p:cNvSpPr>
          <p:nvPr>
            <p:ph type="body" idx="1"/>
          </p:nvPr>
        </p:nvSpPr>
        <p:spPr>
          <a:xfrm>
            <a:off x="457200" y="1040231"/>
            <a:ext cx="8229600" cy="3394500"/>
          </a:xfrm>
          <a:prstGeom prst="rect">
            <a:avLst/>
          </a:prstGeom>
          <a:noFill/>
          <a:ln>
            <a:noFill/>
          </a:ln>
        </p:spPr>
        <p:txBody>
          <a:bodyPr spcFirstLastPara="1" wrap="square" lIns="91425" tIns="91425" rIns="91425" bIns="91425" rtlCol="0"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380" name="Shape 380"/>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81" name="Shape 38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84" name="Shape 384"/>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85" name="Shape 385"/>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cxnSp>
        <p:nvCxnSpPr>
          <p:cNvPr id="386" name="Shape 386"/>
          <p:cNvCxnSpPr/>
          <p:nvPr/>
        </p:nvCxnSpPr>
        <p:spPr>
          <a:xfrm rot="10800000">
            <a:off x="399834" y="562064"/>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89" name="Shape 389"/>
          <p:cNvSpPr txBox="1">
            <a:spLocks noGrp="1"/>
          </p:cNvSpPr>
          <p:nvPr>
            <p:ph type="body" idx="1"/>
          </p:nvPr>
        </p:nvSpPr>
        <p:spPr>
          <a:xfrm>
            <a:off x="457200" y="1012009"/>
            <a:ext cx="4038600" cy="3394500"/>
          </a:xfrm>
          <a:prstGeom prst="rect">
            <a:avLst/>
          </a:prstGeom>
          <a:noFill/>
          <a:ln>
            <a:noFill/>
          </a:ln>
        </p:spPr>
        <p:txBody>
          <a:bodyPr spcFirstLastPara="1" wrap="square" lIns="91425" tIns="91425" rIns="91425" bIns="91425" rtlCol="0"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390" name="Shape 390"/>
          <p:cNvSpPr txBox="1">
            <a:spLocks noGrp="1"/>
          </p:cNvSpPr>
          <p:nvPr>
            <p:ph type="body" idx="2"/>
          </p:nvPr>
        </p:nvSpPr>
        <p:spPr>
          <a:xfrm>
            <a:off x="4648200" y="1012009"/>
            <a:ext cx="4038600" cy="3394500"/>
          </a:xfrm>
          <a:prstGeom prst="rect">
            <a:avLst/>
          </a:prstGeom>
          <a:noFill/>
          <a:ln>
            <a:noFill/>
          </a:ln>
        </p:spPr>
        <p:txBody>
          <a:bodyPr spcFirstLastPara="1" wrap="square" lIns="91425" tIns="91425" rIns="91425" bIns="91425" rtlCol="0"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391" name="Shape 391"/>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392" name="Shape 39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395" name="Shape 395"/>
          <p:cNvSpPr txBox="1">
            <a:spLocks noGrp="1"/>
          </p:cNvSpPr>
          <p:nvPr>
            <p:ph type="body" idx="1"/>
          </p:nvPr>
        </p:nvSpPr>
        <p:spPr>
          <a:xfrm>
            <a:off x="457200" y="1000823"/>
            <a:ext cx="4040100" cy="479700"/>
          </a:xfrm>
          <a:prstGeom prst="rect">
            <a:avLst/>
          </a:prstGeom>
          <a:noFill/>
          <a:ln>
            <a:noFill/>
          </a:ln>
        </p:spPr>
        <p:txBody>
          <a:bodyPr spcFirstLastPara="1" wrap="square" lIns="91425" tIns="91425" rIns="91425" bIns="91425" rtlCol="0" anchor="b" anchorCtr="0"/>
          <a:lstStyle>
            <a:lvl1pPr marL="457200" marR="0" lvl="0"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396" name="Shape 396"/>
          <p:cNvSpPr txBox="1">
            <a:spLocks noGrp="1"/>
          </p:cNvSpPr>
          <p:nvPr>
            <p:ph type="body" idx="2"/>
          </p:nvPr>
        </p:nvSpPr>
        <p:spPr>
          <a:xfrm>
            <a:off x="457200" y="1480643"/>
            <a:ext cx="4040100" cy="2963400"/>
          </a:xfrm>
          <a:prstGeom prst="rect">
            <a:avLst/>
          </a:prstGeom>
          <a:noFill/>
          <a:ln>
            <a:noFill/>
          </a:ln>
        </p:spPr>
        <p:txBody>
          <a:bodyPr spcFirstLastPara="1" wrap="square" lIns="91425" tIns="91425" rIns="91425" bIns="91425" rtlCol="0"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397" name="Shape 397"/>
          <p:cNvSpPr txBox="1">
            <a:spLocks noGrp="1"/>
          </p:cNvSpPr>
          <p:nvPr>
            <p:ph type="body" idx="3"/>
          </p:nvPr>
        </p:nvSpPr>
        <p:spPr>
          <a:xfrm>
            <a:off x="4645026" y="1000823"/>
            <a:ext cx="4041900" cy="479700"/>
          </a:xfrm>
          <a:prstGeom prst="rect">
            <a:avLst/>
          </a:prstGeom>
          <a:noFill/>
          <a:ln>
            <a:noFill/>
          </a:ln>
        </p:spPr>
        <p:txBody>
          <a:bodyPr spcFirstLastPara="1" wrap="square" lIns="91425" tIns="91425" rIns="91425" bIns="91425" rtlCol="0" anchor="b" anchorCtr="0"/>
          <a:lstStyle>
            <a:lvl1pPr marL="457200" marR="0" lvl="0"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398" name="Shape 398"/>
          <p:cNvSpPr txBox="1">
            <a:spLocks noGrp="1"/>
          </p:cNvSpPr>
          <p:nvPr>
            <p:ph type="body" idx="4"/>
          </p:nvPr>
        </p:nvSpPr>
        <p:spPr>
          <a:xfrm>
            <a:off x="4645026" y="1480643"/>
            <a:ext cx="4041900" cy="2963400"/>
          </a:xfrm>
          <a:prstGeom prst="rect">
            <a:avLst/>
          </a:prstGeom>
          <a:noFill/>
          <a:ln>
            <a:noFill/>
          </a:ln>
        </p:spPr>
        <p:txBody>
          <a:bodyPr spcFirstLastPara="1" wrap="square" lIns="91425" tIns="91425" rIns="91425" bIns="91425" rtlCol="0"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399" name="Shape 399"/>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Raleway"/>
              <a:buNone/>
              <a:defRPr sz="1100" b="0" i="0" u="none" strike="noStrike" cap="none">
                <a:solidFill>
                  <a:schemeClr val="dk1"/>
                </a:solidFill>
                <a:latin typeface="Raleway"/>
                <a:ea typeface="Raleway"/>
                <a:cs typeface="Raleway"/>
                <a:sym typeface="Raleway"/>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400" name="Shape 400"/>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888888"/>
              </a:buClr>
              <a:buFont typeface="Raleway"/>
              <a:buNone/>
              <a:defRPr sz="1100" b="0" i="0" u="none" strike="noStrike" cap="none">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447793" y="130722"/>
            <a:ext cx="6096000" cy="3561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sp>
        <p:nvSpPr>
          <p:cNvPr id="403" name="Shape 403"/>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pPr rtl="0"/>
            <a:endParaRPr/>
          </a:p>
        </p:txBody>
      </p:sp>
      <p:sp>
        <p:nvSpPr>
          <p:cNvPr id="404" name="Shape 404"/>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405" name="Shape 405"/>
          <p:cNvSpPr/>
          <p:nvPr/>
        </p:nvSpPr>
        <p:spPr>
          <a:xfrm>
            <a:off x="4145935" y="4547418"/>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406" name="Shape 406"/>
          <p:cNvGrpSpPr/>
          <p:nvPr/>
        </p:nvGrpSpPr>
        <p:grpSpPr>
          <a:xfrm>
            <a:off x="2415383" y="1108869"/>
            <a:ext cx="4453655" cy="2929086"/>
            <a:chOff x="2415382" y="1108869"/>
            <a:chExt cx="4453655" cy="2929086"/>
          </a:xfrm>
        </p:grpSpPr>
        <p:sp>
          <p:nvSpPr>
            <p:cNvPr id="407" name="Shape 407"/>
            <p:cNvSpPr/>
            <p:nvPr/>
          </p:nvSpPr>
          <p:spPr>
            <a:xfrm>
              <a:off x="4546600" y="1994693"/>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08" name="Shape 408"/>
            <p:cNvSpPr/>
            <p:nvPr/>
          </p:nvSpPr>
          <p:spPr>
            <a:xfrm>
              <a:off x="4546600" y="1994693"/>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4859337"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1" name="Shape 411"/>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2" name="Shape 412"/>
            <p:cNvSpPr/>
            <p:nvPr/>
          </p:nvSpPr>
          <p:spPr>
            <a:xfrm>
              <a:off x="5024437"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3" name="Shape 413"/>
            <p:cNvSpPr/>
            <p:nvPr/>
          </p:nvSpPr>
          <p:spPr>
            <a:xfrm>
              <a:off x="5024437"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4" name="Shape 414"/>
            <p:cNvSpPr/>
            <p:nvPr/>
          </p:nvSpPr>
          <p:spPr>
            <a:xfrm>
              <a:off x="5035550" y="1902618"/>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5" name="Shape 415"/>
            <p:cNvSpPr/>
            <p:nvPr/>
          </p:nvSpPr>
          <p:spPr>
            <a:xfrm>
              <a:off x="4757737"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6" name="Shape 416"/>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7" name="Shape 417"/>
            <p:cNvSpPr/>
            <p:nvPr/>
          </p:nvSpPr>
          <p:spPr>
            <a:xfrm>
              <a:off x="5170487"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8" name="Shape 418"/>
            <p:cNvSpPr/>
            <p:nvPr/>
          </p:nvSpPr>
          <p:spPr>
            <a:xfrm>
              <a:off x="5170487"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5170487" y="2124868"/>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5170487" y="2124868"/>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1" name="Shape 421"/>
            <p:cNvSpPr/>
            <p:nvPr/>
          </p:nvSpPr>
          <p:spPr>
            <a:xfrm>
              <a:off x="5035550" y="1953418"/>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2" name="Shape 422"/>
            <p:cNvSpPr/>
            <p:nvPr/>
          </p:nvSpPr>
          <p:spPr>
            <a:xfrm>
              <a:off x="5035550" y="1953418"/>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3" name="Shape 423"/>
            <p:cNvSpPr/>
            <p:nvPr/>
          </p:nvSpPr>
          <p:spPr>
            <a:xfrm>
              <a:off x="5145087"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4" name="Shape 424"/>
            <p:cNvSpPr/>
            <p:nvPr/>
          </p:nvSpPr>
          <p:spPr>
            <a:xfrm>
              <a:off x="5145087"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5" name="Shape 425"/>
            <p:cNvSpPr/>
            <p:nvPr/>
          </p:nvSpPr>
          <p:spPr>
            <a:xfrm>
              <a:off x="5011737"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6" name="Shape 426"/>
            <p:cNvSpPr/>
            <p:nvPr/>
          </p:nvSpPr>
          <p:spPr>
            <a:xfrm>
              <a:off x="3454400" y="1994693"/>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7" name="Shape 427"/>
            <p:cNvSpPr/>
            <p:nvPr/>
          </p:nvSpPr>
          <p:spPr>
            <a:xfrm>
              <a:off x="3454400" y="1994693"/>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8" name="Shape 428"/>
            <p:cNvSpPr/>
            <p:nvPr/>
          </p:nvSpPr>
          <p:spPr>
            <a:xfrm>
              <a:off x="3944937"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29" name="Shape 429"/>
            <p:cNvSpPr/>
            <p:nvPr/>
          </p:nvSpPr>
          <p:spPr>
            <a:xfrm>
              <a:off x="3767137"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0" name="Shape 430"/>
            <p:cNvSpPr/>
            <p:nvPr/>
          </p:nvSpPr>
          <p:spPr>
            <a:xfrm>
              <a:off x="4275137"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1" name="Shape 431"/>
            <p:cNvSpPr/>
            <p:nvPr/>
          </p:nvSpPr>
          <p:spPr>
            <a:xfrm>
              <a:off x="3944937" y="1902618"/>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2" name="Shape 432"/>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3" name="Shape 433"/>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4" name="Shape 434"/>
            <p:cNvSpPr/>
            <p:nvPr/>
          </p:nvSpPr>
          <p:spPr>
            <a:xfrm>
              <a:off x="4052887"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5" name="Shape 435"/>
            <p:cNvSpPr/>
            <p:nvPr/>
          </p:nvSpPr>
          <p:spPr>
            <a:xfrm>
              <a:off x="4052887"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6" name="Shape 436"/>
            <p:cNvSpPr/>
            <p:nvPr/>
          </p:nvSpPr>
          <p:spPr>
            <a:xfrm>
              <a:off x="3640137"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7" name="Shape 437"/>
            <p:cNvSpPr/>
            <p:nvPr/>
          </p:nvSpPr>
          <p:spPr>
            <a:xfrm>
              <a:off x="2844800" y="2547143"/>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8" name="Shape 438"/>
            <p:cNvSpPr/>
            <p:nvPr/>
          </p:nvSpPr>
          <p:spPr>
            <a:xfrm>
              <a:off x="2844800" y="2547143"/>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39" name="Shape 439"/>
            <p:cNvSpPr/>
            <p:nvPr/>
          </p:nvSpPr>
          <p:spPr>
            <a:xfrm>
              <a:off x="3335337" y="2140743"/>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0" name="Shape 440"/>
            <p:cNvSpPr/>
            <p:nvPr/>
          </p:nvSpPr>
          <p:spPr>
            <a:xfrm>
              <a:off x="3157538" y="2105818"/>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1" name="Shape 441"/>
            <p:cNvSpPr/>
            <p:nvPr/>
          </p:nvSpPr>
          <p:spPr>
            <a:xfrm>
              <a:off x="3665537" y="2105818"/>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2" name="Shape 442"/>
            <p:cNvSpPr/>
            <p:nvPr/>
          </p:nvSpPr>
          <p:spPr>
            <a:xfrm>
              <a:off x="3543300" y="2550318"/>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3" name="Shape 443"/>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4" name="Shape 444"/>
            <p:cNvSpPr/>
            <p:nvPr/>
          </p:nvSpPr>
          <p:spPr>
            <a:xfrm>
              <a:off x="3194050" y="2169318"/>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5" name="Shape 445"/>
            <p:cNvSpPr/>
            <p:nvPr/>
          </p:nvSpPr>
          <p:spPr>
            <a:xfrm>
              <a:off x="3222625" y="2077243"/>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6" name="Shape 446"/>
            <p:cNvSpPr/>
            <p:nvPr/>
          </p:nvSpPr>
          <p:spPr>
            <a:xfrm>
              <a:off x="2670969"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7" name="Shape 447"/>
            <p:cNvSpPr/>
            <p:nvPr/>
          </p:nvSpPr>
          <p:spPr>
            <a:xfrm>
              <a:off x="2415382" y="3375026"/>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8" name="Shape 448"/>
            <p:cNvSpPr/>
            <p:nvPr/>
          </p:nvSpPr>
          <p:spPr>
            <a:xfrm>
              <a:off x="2888457" y="3375026"/>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49" name="Shape 449"/>
            <p:cNvSpPr/>
            <p:nvPr/>
          </p:nvSpPr>
          <p:spPr>
            <a:xfrm>
              <a:off x="2890044"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nvGrpSpPr>
            <p:cNvPr id="450" name="Shape 450"/>
            <p:cNvGrpSpPr/>
            <p:nvPr/>
          </p:nvGrpSpPr>
          <p:grpSpPr>
            <a:xfrm>
              <a:off x="3186172" y="2302669"/>
              <a:ext cx="468241" cy="828602"/>
              <a:chOff x="2548790" y="2218531"/>
              <a:chExt cx="468241" cy="828602"/>
            </a:xfrm>
          </p:grpSpPr>
          <p:grpSp>
            <p:nvGrpSpPr>
              <p:cNvPr id="451" name="Shape 451"/>
              <p:cNvGrpSpPr/>
              <p:nvPr/>
            </p:nvGrpSpPr>
            <p:grpSpPr>
              <a:xfrm>
                <a:off x="2663031" y="2218531"/>
                <a:ext cx="354000" cy="827113"/>
                <a:chOff x="2291616" y="2152650"/>
                <a:chExt cx="354000" cy="827113"/>
              </a:xfrm>
            </p:grpSpPr>
            <p:sp>
              <p:nvSpPr>
                <p:cNvPr id="452" name="Shape 452"/>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3" name="Shape 453"/>
                <p:cNvSpPr/>
                <p:nvPr/>
              </p:nvSpPr>
              <p:spPr>
                <a:xfrm>
                  <a:off x="2420203"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4" name="Shape 454"/>
                <p:cNvSpPr/>
                <p:nvPr/>
              </p:nvSpPr>
              <p:spPr>
                <a:xfrm>
                  <a:off x="2405916" y="2657475"/>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5" name="Shape 455"/>
                <p:cNvSpPr/>
                <p:nvPr/>
              </p:nvSpPr>
              <p:spPr>
                <a:xfrm>
                  <a:off x="2405916" y="2657475"/>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6" name="Shape 456"/>
                <p:cNvSpPr/>
                <p:nvPr/>
              </p:nvSpPr>
              <p:spPr>
                <a:xfrm>
                  <a:off x="2331303" y="2378075"/>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7" name="Shape 457"/>
                <p:cNvSpPr/>
                <p:nvPr/>
              </p:nvSpPr>
              <p:spPr>
                <a:xfrm>
                  <a:off x="2331303" y="2378075"/>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8" name="Shape 458"/>
                <p:cNvSpPr/>
                <p:nvPr/>
              </p:nvSpPr>
              <p:spPr>
                <a:xfrm>
                  <a:off x="2344003"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59" name="Shape 459"/>
                <p:cNvSpPr/>
                <p:nvPr/>
              </p:nvSpPr>
              <p:spPr>
                <a:xfrm>
                  <a:off x="2477353" y="2378075"/>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0" name="Shape 460"/>
                <p:cNvSpPr/>
                <p:nvPr/>
              </p:nvSpPr>
              <p:spPr>
                <a:xfrm>
                  <a:off x="2477353" y="2378075"/>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1" name="Shape 461"/>
                <p:cNvSpPr/>
                <p:nvPr/>
              </p:nvSpPr>
              <p:spPr>
                <a:xfrm>
                  <a:off x="2477353"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2" name="Shape 462"/>
                <p:cNvSpPr/>
                <p:nvPr/>
              </p:nvSpPr>
              <p:spPr>
                <a:xfrm>
                  <a:off x="2477353"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3" name="Shape 463"/>
                <p:cNvSpPr/>
                <p:nvPr/>
              </p:nvSpPr>
              <p:spPr>
                <a:xfrm>
                  <a:off x="2344003"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4" name="Shape 464"/>
                <p:cNvSpPr/>
                <p:nvPr/>
              </p:nvSpPr>
              <p:spPr>
                <a:xfrm>
                  <a:off x="2344003"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5" name="Shape 465"/>
                <p:cNvSpPr/>
                <p:nvPr/>
              </p:nvSpPr>
              <p:spPr>
                <a:xfrm>
                  <a:off x="2451953" y="2657475"/>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6" name="Shape 466"/>
                <p:cNvSpPr/>
                <p:nvPr/>
              </p:nvSpPr>
              <p:spPr>
                <a:xfrm>
                  <a:off x="2451953" y="2657475"/>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7" name="Shape 467"/>
                <p:cNvSpPr/>
                <p:nvPr/>
              </p:nvSpPr>
              <p:spPr>
                <a:xfrm>
                  <a:off x="2451953" y="2657475"/>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2451953" y="2657475"/>
                  <a:ext cx="50700" cy="15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2340828" y="2152650"/>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470" name="Shape 470"/>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grpSp>
          <p:nvGrpSpPr>
            <p:cNvPr id="471" name="Shape 471"/>
            <p:cNvGrpSpPr/>
            <p:nvPr/>
          </p:nvGrpSpPr>
          <p:grpSpPr>
            <a:xfrm>
              <a:off x="2639220" y="2590802"/>
              <a:ext cx="709562" cy="769886"/>
              <a:chOff x="2668588" y="2424907"/>
              <a:chExt cx="709562" cy="769886"/>
            </a:xfrm>
          </p:grpSpPr>
          <p:sp>
            <p:nvSpPr>
              <p:cNvPr id="472" name="Shape 472"/>
              <p:cNvSpPr/>
              <p:nvPr/>
            </p:nvSpPr>
            <p:spPr>
              <a:xfrm>
                <a:off x="3257550" y="2820193"/>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2695575" y="2820193"/>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2919413" y="3112293"/>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2711450" y="2445543"/>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477" name="Shape 477"/>
            <p:cNvSpPr/>
            <p:nvPr/>
          </p:nvSpPr>
          <p:spPr>
            <a:xfrm>
              <a:off x="2712244" y="3384551"/>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3067844" y="3381376"/>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5316537"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5116512" y="2553493"/>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5588000" y="2553493"/>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5589587"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5589587" y="2458243"/>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5381625" y="1791493"/>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5413375" y="2563018"/>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5767387" y="2559843"/>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5621337" y="3086893"/>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5621337" y="3086893"/>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6110287" y="2680493"/>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5934075" y="2645568"/>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6442075" y="2645568"/>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6186487" y="3217068"/>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6173787"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6173787"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6110287"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2" name="Shape 502"/>
            <p:cNvSpPr/>
            <p:nvPr/>
          </p:nvSpPr>
          <p:spPr>
            <a:xfrm>
              <a:off x="5834062" y="2296318"/>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3" name="Shape 503"/>
            <p:cNvSpPr/>
            <p:nvPr/>
          </p:nvSpPr>
          <p:spPr>
            <a:xfrm>
              <a:off x="5916612" y="2201068"/>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4" name="Shape 504"/>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5" name="Shape 505"/>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6" name="Shape 506"/>
            <p:cNvSpPr/>
            <p:nvPr/>
          </p:nvSpPr>
          <p:spPr>
            <a:xfrm>
              <a:off x="6110287" y="3045618"/>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6110287" y="3045618"/>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1" name="Shape 511"/>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2" name="Shape 512"/>
            <p:cNvSpPr/>
            <p:nvPr/>
          </p:nvSpPr>
          <p:spPr>
            <a:xfrm>
              <a:off x="3990975" y="2572543"/>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3990975" y="2572543"/>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4303712" y="2131218"/>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4811712" y="2131218"/>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7" name="Shape 517"/>
            <p:cNvSpPr/>
            <p:nvPr/>
          </p:nvSpPr>
          <p:spPr>
            <a:xfrm>
              <a:off x="4556125" y="2702718"/>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8" name="Shape 518"/>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19" name="Shape 519"/>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0" name="Shape 520"/>
            <p:cNvSpPr/>
            <p:nvPr/>
          </p:nvSpPr>
          <p:spPr>
            <a:xfrm>
              <a:off x="4468812"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1" name="Shape 521"/>
            <p:cNvSpPr/>
            <p:nvPr/>
          </p:nvSpPr>
          <p:spPr>
            <a:xfrm>
              <a:off x="4468812"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2" name="Shape 522"/>
            <p:cNvSpPr/>
            <p:nvPr/>
          </p:nvSpPr>
          <p:spPr>
            <a:xfrm>
              <a:off x="4479925" y="2480468"/>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3" name="Shape 523"/>
            <p:cNvSpPr/>
            <p:nvPr/>
          </p:nvSpPr>
          <p:spPr>
            <a:xfrm>
              <a:off x="4202112"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4" name="Shape 524"/>
            <p:cNvSpPr/>
            <p:nvPr/>
          </p:nvSpPr>
          <p:spPr>
            <a:xfrm>
              <a:off x="4319587" y="1670843"/>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5" name="Shape 525"/>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6" name="Shape 526"/>
            <p:cNvSpPr/>
            <p:nvPr/>
          </p:nvSpPr>
          <p:spPr>
            <a:xfrm>
              <a:off x="4614862"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4614862"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4479925" y="2531268"/>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4479925" y="2531268"/>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4589462"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1" name="Shape 531"/>
            <p:cNvSpPr/>
            <p:nvPr/>
          </p:nvSpPr>
          <p:spPr>
            <a:xfrm>
              <a:off x="4589462"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2" name="Shape 532"/>
            <p:cNvSpPr/>
            <p:nvPr/>
          </p:nvSpPr>
          <p:spPr>
            <a:xfrm>
              <a:off x="4589462"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4589462"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4859337"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5332412"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7" name="Shape 537"/>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8" name="Shape 538"/>
            <p:cNvSpPr/>
            <p:nvPr/>
          </p:nvSpPr>
          <p:spPr>
            <a:xfrm>
              <a:off x="5110162"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332412"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126037" y="2639218"/>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122862"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3" name="Shape 543"/>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4" name="Shape 544"/>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5" name="Shape 545"/>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6" name="Shape 546"/>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7" name="Shape 547"/>
            <p:cNvSpPr/>
            <p:nvPr/>
          </p:nvSpPr>
          <p:spPr>
            <a:xfrm>
              <a:off x="5200650" y="2972593"/>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8" name="Shape 548"/>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49" name="Shape 549"/>
            <p:cNvSpPr/>
            <p:nvPr/>
          </p:nvSpPr>
          <p:spPr>
            <a:xfrm>
              <a:off x="5332412"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0" name="Shape 550"/>
            <p:cNvSpPr/>
            <p:nvPr/>
          </p:nvSpPr>
          <p:spPr>
            <a:xfrm>
              <a:off x="3284537"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1" name="Shape 551"/>
            <p:cNvSpPr/>
            <p:nvPr/>
          </p:nvSpPr>
          <p:spPr>
            <a:xfrm>
              <a:off x="3284537"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2" name="Shape 552"/>
            <p:cNvSpPr/>
            <p:nvPr/>
          </p:nvSpPr>
          <p:spPr>
            <a:xfrm>
              <a:off x="3775075" y="2902743"/>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3" name="Shape 553"/>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4" name="Shape 554"/>
            <p:cNvSpPr/>
            <p:nvPr/>
          </p:nvSpPr>
          <p:spPr>
            <a:xfrm>
              <a:off x="4106862"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5" name="Shape 555"/>
            <p:cNvSpPr/>
            <p:nvPr/>
          </p:nvSpPr>
          <p:spPr>
            <a:xfrm>
              <a:off x="3722687"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6" name="Shape 556"/>
            <p:cNvSpPr/>
            <p:nvPr/>
          </p:nvSpPr>
          <p:spPr>
            <a:xfrm>
              <a:off x="3598862"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7" name="Shape 557"/>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8" name="Shape 558"/>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59" name="Shape 559"/>
            <p:cNvSpPr/>
            <p:nvPr/>
          </p:nvSpPr>
          <p:spPr>
            <a:xfrm>
              <a:off x="3836987"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0" name="Shape 560"/>
            <p:cNvSpPr/>
            <p:nvPr/>
          </p:nvSpPr>
          <p:spPr>
            <a:xfrm>
              <a:off x="3836987"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1" name="Shape 561"/>
            <p:cNvSpPr/>
            <p:nvPr/>
          </p:nvSpPr>
          <p:spPr>
            <a:xfrm>
              <a:off x="3762375" y="3271043"/>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2" name="Shape 562"/>
            <p:cNvSpPr/>
            <p:nvPr/>
          </p:nvSpPr>
          <p:spPr>
            <a:xfrm>
              <a:off x="3762375" y="3271043"/>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3" name="Shape 563"/>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4" name="Shape 564"/>
            <p:cNvSpPr/>
            <p:nvPr/>
          </p:nvSpPr>
          <p:spPr>
            <a:xfrm>
              <a:off x="3582987" y="2442368"/>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5" name="Shape 565"/>
            <p:cNvSpPr/>
            <p:nvPr/>
          </p:nvSpPr>
          <p:spPr>
            <a:xfrm>
              <a:off x="3497262" y="2518568"/>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6" name="Shape 566"/>
            <p:cNvSpPr/>
            <p:nvPr/>
          </p:nvSpPr>
          <p:spPr>
            <a:xfrm>
              <a:off x="3560762"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7" name="Shape 567"/>
            <p:cNvSpPr/>
            <p:nvPr/>
          </p:nvSpPr>
          <p:spPr>
            <a:xfrm>
              <a:off x="3703637" y="2658268"/>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8" name="Shape 568"/>
            <p:cNvSpPr/>
            <p:nvPr/>
          </p:nvSpPr>
          <p:spPr>
            <a:xfrm>
              <a:off x="3659187"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69" name="Shape 569"/>
            <p:cNvSpPr/>
            <p:nvPr/>
          </p:nvSpPr>
          <p:spPr>
            <a:xfrm>
              <a:off x="3908425" y="3271043"/>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0" name="Shape 570"/>
            <p:cNvSpPr/>
            <p:nvPr/>
          </p:nvSpPr>
          <p:spPr>
            <a:xfrm>
              <a:off x="3908425" y="3271043"/>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1" name="Shape 571"/>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2" name="Shape 572"/>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3" name="Shape 573"/>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4" name="Shape 574"/>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5" name="Shape 575"/>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6" name="Shape 576"/>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7" name="Shape 577"/>
            <p:cNvSpPr/>
            <p:nvPr/>
          </p:nvSpPr>
          <p:spPr>
            <a:xfrm>
              <a:off x="3971925" y="3472655"/>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8" name="Shape 578"/>
            <p:cNvSpPr/>
            <p:nvPr/>
          </p:nvSpPr>
          <p:spPr>
            <a:xfrm>
              <a:off x="3971925" y="3472655"/>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79" name="Shape 579"/>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0" name="Shape 580"/>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1" name="Shape 581"/>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2" name="Shape 582"/>
            <p:cNvSpPr/>
            <p:nvPr/>
          </p:nvSpPr>
          <p:spPr>
            <a:xfrm>
              <a:off x="4408487" y="3602830"/>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3" name="Shape 583"/>
            <p:cNvSpPr/>
            <p:nvPr/>
          </p:nvSpPr>
          <p:spPr>
            <a:xfrm>
              <a:off x="4286250" y="3475830"/>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4" name="Shape 584"/>
            <p:cNvSpPr/>
            <p:nvPr/>
          </p:nvSpPr>
          <p:spPr>
            <a:xfrm>
              <a:off x="4670425" y="3475830"/>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5" name="Shape 585"/>
            <p:cNvSpPr/>
            <p:nvPr/>
          </p:nvSpPr>
          <p:spPr>
            <a:xfrm>
              <a:off x="4537075" y="3602830"/>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6" name="Shape 586"/>
            <p:cNvSpPr/>
            <p:nvPr/>
          </p:nvSpPr>
          <p:spPr>
            <a:xfrm>
              <a:off x="4524375" y="3713955"/>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7" name="Shape 587"/>
            <p:cNvSpPr/>
            <p:nvPr/>
          </p:nvSpPr>
          <p:spPr>
            <a:xfrm>
              <a:off x="4524375" y="3713955"/>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8" name="Shape 588"/>
            <p:cNvSpPr/>
            <p:nvPr/>
          </p:nvSpPr>
          <p:spPr>
            <a:xfrm>
              <a:off x="4448175" y="3434555"/>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89" name="Shape 589"/>
            <p:cNvSpPr/>
            <p:nvPr/>
          </p:nvSpPr>
          <p:spPr>
            <a:xfrm>
              <a:off x="4448175" y="3434555"/>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0" name="Shape 590"/>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1" name="Shape 591"/>
            <p:cNvSpPr/>
            <p:nvPr/>
          </p:nvSpPr>
          <p:spPr>
            <a:xfrm>
              <a:off x="4183062"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2" name="Shape 592"/>
            <p:cNvSpPr/>
            <p:nvPr/>
          </p:nvSpPr>
          <p:spPr>
            <a:xfrm>
              <a:off x="4279900" y="2585243"/>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3" name="Shape 593"/>
            <p:cNvSpPr/>
            <p:nvPr/>
          </p:nvSpPr>
          <p:spPr>
            <a:xfrm>
              <a:off x="4595812" y="3434555"/>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4" name="Shape 594"/>
            <p:cNvSpPr/>
            <p:nvPr/>
          </p:nvSpPr>
          <p:spPr>
            <a:xfrm>
              <a:off x="4595812" y="3434555"/>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5" name="Shape 595"/>
            <p:cNvSpPr/>
            <p:nvPr/>
          </p:nvSpPr>
          <p:spPr>
            <a:xfrm>
              <a:off x="4460875" y="3431380"/>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6" name="Shape 596"/>
            <p:cNvSpPr/>
            <p:nvPr/>
          </p:nvSpPr>
          <p:spPr>
            <a:xfrm>
              <a:off x="4460875" y="3431380"/>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7" name="Shape 597"/>
            <p:cNvSpPr/>
            <p:nvPr/>
          </p:nvSpPr>
          <p:spPr>
            <a:xfrm>
              <a:off x="4568825" y="3713955"/>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8" name="Shape 598"/>
            <p:cNvSpPr/>
            <p:nvPr/>
          </p:nvSpPr>
          <p:spPr>
            <a:xfrm>
              <a:off x="4568825" y="3713955"/>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599" name="Shape 599"/>
            <p:cNvSpPr/>
            <p:nvPr/>
          </p:nvSpPr>
          <p:spPr>
            <a:xfrm>
              <a:off x="4568825" y="3713955"/>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600" name="Shape 600"/>
            <p:cNvSpPr/>
            <p:nvPr/>
          </p:nvSpPr>
          <p:spPr>
            <a:xfrm>
              <a:off x="4568825" y="3713955"/>
              <a:ext cx="50700" cy="15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601" name="Shape 601"/>
          <p:cNvSpPr/>
          <p:nvPr/>
        </p:nvSpPr>
        <p:spPr>
          <a:xfrm>
            <a:off x="0" y="990599"/>
            <a:ext cx="9144000" cy="4152900"/>
          </a:xfrm>
          <a:prstGeom prst="rect">
            <a:avLst/>
          </a:prstGeom>
          <a:solidFill>
            <a:schemeClr val="lt1">
              <a:alpha val="61570"/>
            </a:schemeClr>
          </a:solid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7"/>
        <p:cNvGrpSpPr/>
        <p:nvPr/>
      </p:nvGrpSpPr>
      <p:grpSpPr>
        <a:xfrm>
          <a:off x="0" y="0"/>
          <a:ext cx="0" cy="0"/>
          <a:chOff x="0" y="0"/>
          <a:chExt cx="0" cy="0"/>
        </a:xfrm>
      </p:grpSpPr>
      <p:sp>
        <p:nvSpPr>
          <p:cNvPr id="618" name="Shape 618"/>
          <p:cNvSpPr txBox="1">
            <a:spLocks noGrp="1"/>
          </p:cNvSpPr>
          <p:nvPr>
            <p:ph type="ctrTitle"/>
          </p:nvPr>
        </p:nvSpPr>
        <p:spPr>
          <a:xfrm>
            <a:off x="685800" y="1597820"/>
            <a:ext cx="7772400" cy="11025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19" name="Shape 619"/>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620" name="Shape 620"/>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21" name="Shape 62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622" name="Shape 622"/>
          <p:cNvSpPr/>
          <p:nvPr/>
        </p:nvSpPr>
        <p:spPr>
          <a:xfrm>
            <a:off x="301037" y="498590"/>
            <a:ext cx="8541900" cy="3387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623"/>
        <p:cNvGrpSpPr/>
        <p:nvPr/>
      </p:nvGrpSpPr>
      <p:grpSpPr>
        <a:xfrm>
          <a:off x="0" y="0"/>
          <a:ext cx="0" cy="0"/>
          <a:chOff x="0" y="0"/>
          <a:chExt cx="0" cy="0"/>
        </a:xfrm>
      </p:grpSpPr>
      <p:sp>
        <p:nvSpPr>
          <p:cNvPr id="624" name="Shape 624"/>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25" name="Shape 625"/>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626"/>
        <p:cNvGrpSpPr/>
        <p:nvPr/>
      </p:nvGrpSpPr>
      <p:grpSpPr>
        <a:xfrm>
          <a:off x="0" y="0"/>
          <a:ext cx="0" cy="0"/>
          <a:chOff x="0" y="0"/>
          <a:chExt cx="0" cy="0"/>
        </a:xfrm>
      </p:grpSpPr>
      <p:sp>
        <p:nvSpPr>
          <p:cNvPr id="627" name="Shape 627"/>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28" name="Shape 628"/>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29" name="Shape 62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32" name="Shape 632"/>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33" name="Shape 633"/>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634" name="Shape 634"/>
          <p:cNvSpPr/>
          <p:nvPr/>
        </p:nvSpPr>
        <p:spPr>
          <a:xfrm>
            <a:off x="0" y="-85047"/>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635"/>
        <p:cNvGrpSpPr/>
        <p:nvPr/>
      </p:nvGrpSpPr>
      <p:grpSpPr>
        <a:xfrm>
          <a:off x="0" y="0"/>
          <a:ext cx="0" cy="0"/>
          <a:chOff x="0" y="0"/>
          <a:chExt cx="0" cy="0"/>
        </a:xfrm>
      </p:grpSpPr>
      <p:sp>
        <p:nvSpPr>
          <p:cNvPr id="636" name="Shape 636"/>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37" name="Shape 637"/>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8" name="Shape 638"/>
          <p:cNvSpPr>
            <a:spLocks noGrp="1"/>
          </p:cNvSpPr>
          <p:nvPr>
            <p:ph type="pic" idx="2"/>
          </p:nvPr>
        </p:nvSpPr>
        <p:spPr>
          <a:xfrm>
            <a:off x="0" y="0"/>
            <a:ext cx="9144000" cy="51435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41" name="Shape 641"/>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42" name="Shape 64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643" name="Shape 643"/>
          <p:cNvSpPr/>
          <p:nvPr/>
        </p:nvSpPr>
        <p:spPr>
          <a:xfrm>
            <a:off x="4145936" y="4547419"/>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4" name="Shape 644"/>
          <p:cNvSpPr/>
          <p:nvPr/>
        </p:nvSpPr>
        <p:spPr>
          <a:xfrm>
            <a:off x="0" y="3466070"/>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47" name="Shape 647"/>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48" name="Shape 64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649" name="Shape 649"/>
          <p:cNvSpPr/>
          <p:nvPr/>
        </p:nvSpPr>
        <p:spPr>
          <a:xfrm>
            <a:off x="3722146" y="4410635"/>
            <a:ext cx="1699800" cy="732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650"/>
        <p:cNvGrpSpPr/>
        <p:nvPr/>
      </p:nvGrpSpPr>
      <p:grpSpPr>
        <a:xfrm>
          <a:off x="0" y="0"/>
          <a:ext cx="0" cy="0"/>
          <a:chOff x="0" y="0"/>
          <a:chExt cx="0" cy="0"/>
        </a:xfrm>
      </p:grpSpPr>
      <p:sp>
        <p:nvSpPr>
          <p:cNvPr id="651" name="Shape 651"/>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52" name="Shape 652"/>
          <p:cNvSpPr/>
          <p:nvPr/>
        </p:nvSpPr>
        <p:spPr>
          <a:xfrm>
            <a:off x="0" y="0"/>
            <a:ext cx="9144000" cy="51435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55" name="Shape 655"/>
          <p:cNvSpPr txBox="1">
            <a:spLocks noGrp="1"/>
          </p:cNvSpPr>
          <p:nvPr>
            <p:ph type="body" idx="1"/>
          </p:nvPr>
        </p:nvSpPr>
        <p:spPr>
          <a:xfrm>
            <a:off x="457200" y="1040232"/>
            <a:ext cx="8229600" cy="33945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656" name="Shape 656"/>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57" name="Shape 657"/>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60" name="Shape 660"/>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61" name="Shape 66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cxnSp>
        <p:nvCxnSpPr>
          <p:cNvPr id="662" name="Shape 662"/>
          <p:cNvCxnSpPr/>
          <p:nvPr/>
        </p:nvCxnSpPr>
        <p:spPr>
          <a:xfrm rot="10800000">
            <a:off x="399835" y="562064"/>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3"/>
        <p:cNvGrpSpPr/>
        <p:nvPr/>
      </p:nvGrpSpPr>
      <p:grpSpPr>
        <a:xfrm>
          <a:off x="0" y="0"/>
          <a:ext cx="0" cy="0"/>
          <a:chOff x="0" y="0"/>
          <a:chExt cx="0" cy="0"/>
        </a:xfrm>
      </p:grpSpPr>
      <p:sp>
        <p:nvSpPr>
          <p:cNvPr id="664" name="Shape 664"/>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65" name="Shape 665"/>
          <p:cNvSpPr txBox="1">
            <a:spLocks noGrp="1"/>
          </p:cNvSpPr>
          <p:nvPr>
            <p:ph type="body" idx="1"/>
          </p:nvPr>
        </p:nvSpPr>
        <p:spPr>
          <a:xfrm>
            <a:off x="457200" y="1012010"/>
            <a:ext cx="4038600" cy="33945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666" name="Shape 666"/>
          <p:cNvSpPr txBox="1">
            <a:spLocks noGrp="1"/>
          </p:cNvSpPr>
          <p:nvPr>
            <p:ph type="body" idx="2"/>
          </p:nvPr>
        </p:nvSpPr>
        <p:spPr>
          <a:xfrm>
            <a:off x="4648200" y="1012010"/>
            <a:ext cx="4038600" cy="33945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667" name="Shape 667"/>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68" name="Shape 66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9"/>
        <p:cNvGrpSpPr/>
        <p:nvPr/>
      </p:nvGrpSpPr>
      <p:grpSpPr>
        <a:xfrm>
          <a:off x="0" y="0"/>
          <a:ext cx="0" cy="0"/>
          <a:chOff x="0" y="0"/>
          <a:chExt cx="0" cy="0"/>
        </a:xfrm>
      </p:grpSpPr>
      <p:sp>
        <p:nvSpPr>
          <p:cNvPr id="670" name="Shape 670"/>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1" name="Shape 671"/>
          <p:cNvSpPr txBox="1">
            <a:spLocks noGrp="1"/>
          </p:cNvSpPr>
          <p:nvPr>
            <p:ph type="body" idx="1"/>
          </p:nvPr>
        </p:nvSpPr>
        <p:spPr>
          <a:xfrm>
            <a:off x="457200" y="1000823"/>
            <a:ext cx="4040100" cy="4797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672" name="Shape 672"/>
          <p:cNvSpPr txBox="1">
            <a:spLocks noGrp="1"/>
          </p:cNvSpPr>
          <p:nvPr>
            <p:ph type="body" idx="2"/>
          </p:nvPr>
        </p:nvSpPr>
        <p:spPr>
          <a:xfrm>
            <a:off x="457200" y="1480644"/>
            <a:ext cx="4040100" cy="29634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673" name="Shape 673"/>
          <p:cNvSpPr txBox="1">
            <a:spLocks noGrp="1"/>
          </p:cNvSpPr>
          <p:nvPr>
            <p:ph type="body" idx="3"/>
          </p:nvPr>
        </p:nvSpPr>
        <p:spPr>
          <a:xfrm>
            <a:off x="4645027" y="1000823"/>
            <a:ext cx="4041900" cy="4797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674" name="Shape 674"/>
          <p:cNvSpPr txBox="1">
            <a:spLocks noGrp="1"/>
          </p:cNvSpPr>
          <p:nvPr>
            <p:ph type="body" idx="4"/>
          </p:nvPr>
        </p:nvSpPr>
        <p:spPr>
          <a:xfrm>
            <a:off x="4645027" y="1480644"/>
            <a:ext cx="4041900" cy="29634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675" name="Shape 675"/>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76" name="Shape 67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9" name="Shape 679"/>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80" name="Shape 680"/>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681" name="Shape 681"/>
          <p:cNvSpPr/>
          <p:nvPr/>
        </p:nvSpPr>
        <p:spPr>
          <a:xfrm>
            <a:off x="4145936" y="4547419"/>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82" name="Shape 682"/>
          <p:cNvGrpSpPr/>
          <p:nvPr/>
        </p:nvGrpSpPr>
        <p:grpSpPr>
          <a:xfrm>
            <a:off x="2415383" y="1108869"/>
            <a:ext cx="4453656" cy="2929087"/>
            <a:chOff x="2415382" y="1108869"/>
            <a:chExt cx="4453656" cy="2929087"/>
          </a:xfrm>
        </p:grpSpPr>
        <p:sp>
          <p:nvSpPr>
            <p:cNvPr id="683" name="Shape 683"/>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Shape 684"/>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Shape 685"/>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Shape 686"/>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Shape 687"/>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Shape 688"/>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Shape 689"/>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Shape 690"/>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Shape 691"/>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Shape 692"/>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Shape 693"/>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Shape 694"/>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Shape 695"/>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Shape 696"/>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Shape 697"/>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Shape 698"/>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Shape 699"/>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Shape 700"/>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Shape 701"/>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Shape 702"/>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Shape 703"/>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Shape 704"/>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Shape 713"/>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Shape 714"/>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Shape 715"/>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Shape 716"/>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Shape 717"/>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Shape 718"/>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Shape 719"/>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Shape 720"/>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Shape 721"/>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Shape 722"/>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Shape 723"/>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Shape 724"/>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Shape 725"/>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26" name="Shape 726"/>
            <p:cNvGrpSpPr/>
            <p:nvPr/>
          </p:nvGrpSpPr>
          <p:grpSpPr>
            <a:xfrm>
              <a:off x="3186172" y="2302670"/>
              <a:ext cx="468241" cy="828601"/>
              <a:chOff x="2548790" y="2218532"/>
              <a:chExt cx="468241" cy="828601"/>
            </a:xfrm>
          </p:grpSpPr>
          <p:grpSp>
            <p:nvGrpSpPr>
              <p:cNvPr id="727" name="Shape 727"/>
              <p:cNvGrpSpPr/>
              <p:nvPr/>
            </p:nvGrpSpPr>
            <p:grpSpPr>
              <a:xfrm>
                <a:off x="2663031" y="2218532"/>
                <a:ext cx="354000" cy="827112"/>
                <a:chOff x="2291616" y="2152651"/>
                <a:chExt cx="354000" cy="827112"/>
              </a:xfrm>
            </p:grpSpPr>
            <p:sp>
              <p:nvSpPr>
                <p:cNvPr id="728" name="Shape 728"/>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Shape 729"/>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Shape 730"/>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Shape 731"/>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Shape 732"/>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Shape 733"/>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Shape 734"/>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Shape 735"/>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Shape 736"/>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Shape 737"/>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Shape 738"/>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Shape 739"/>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Shape 740"/>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Shape 741"/>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Shape 742"/>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Shape 743"/>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Shape 744"/>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Shape 745"/>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46" name="Shape 746"/>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47" name="Shape 747"/>
            <p:cNvGrpSpPr/>
            <p:nvPr/>
          </p:nvGrpSpPr>
          <p:grpSpPr>
            <a:xfrm>
              <a:off x="2639220" y="2590802"/>
              <a:ext cx="709562" cy="769887"/>
              <a:chOff x="2668588" y="2424907"/>
              <a:chExt cx="709562" cy="769887"/>
            </a:xfrm>
          </p:grpSpPr>
          <p:sp>
            <p:nvSpPr>
              <p:cNvPr id="748" name="Shape 748"/>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Shape 749"/>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Shape 750"/>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Shape 751"/>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Shape 752"/>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53" name="Shape 753"/>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Shape 754"/>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Shape 755"/>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Shape 756"/>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Shape 757"/>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Shape 758"/>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Shape 759"/>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Shape 760"/>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Shape 761"/>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Shape 762"/>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Shape 763"/>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Shape 764"/>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Shape 765"/>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Shape 766"/>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Shape 767"/>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Shape 768"/>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9" name="Shape 769"/>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0" name="Shape 770"/>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1" name="Shape 771"/>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2" name="Shape 772"/>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Shape 773"/>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4" name="Shape 774"/>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Shape 775"/>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6" name="Shape 776"/>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Shape 777"/>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Shape 778"/>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Shape 779"/>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Shape 780"/>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Shape 781"/>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2" name="Shape 782"/>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Shape 783"/>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Shape 784"/>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Shape 785"/>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Shape 786"/>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Shape 787"/>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Shape 788"/>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Shape 789"/>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Shape 790"/>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Shape 791"/>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Shape 792"/>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Shape 793"/>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Shape 794"/>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Shape 795"/>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Shape 796"/>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Shape 797"/>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Shape 798"/>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Shape 799"/>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Shape 800"/>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Shape 801"/>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Shape 802"/>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Shape 803"/>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Shape 804"/>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Shape 805"/>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Shape 806"/>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Shape 807"/>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Shape 808"/>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Shape 809"/>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Shape 810"/>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Shape 811"/>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Shape 812"/>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Shape 813"/>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Shape 814"/>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Shape 815"/>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Shape 816"/>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Shape 817"/>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Shape 818"/>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Shape 819"/>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Shape 820"/>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Shape 821"/>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2" name="Shape 822"/>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3" name="Shape 823"/>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4" name="Shape 824"/>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5" name="Shape 825"/>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Shape 826"/>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7" name="Shape 827"/>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8" name="Shape 828"/>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9" name="Shape 829"/>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Shape 830"/>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Shape 831"/>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Shape 832"/>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3" name="Shape 833"/>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Shape 834"/>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Shape 835"/>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Shape 836"/>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Shape 837"/>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Shape 838"/>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Shape 839"/>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Shape 840"/>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Shape 841"/>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Shape 842"/>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Shape 843"/>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Shape 844"/>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Shape 845"/>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Shape 846"/>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Shape 847"/>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Shape 848"/>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Shape 849"/>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Shape 850"/>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Shape 851"/>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Shape 852"/>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3" name="Shape 853"/>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4" name="Shape 854"/>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5" name="Shape 855"/>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6" name="Shape 856"/>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Shape 857"/>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Shape 858"/>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Shape 859"/>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Shape 860"/>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Shape 861"/>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Shape 862"/>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Shape 863"/>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Shape 864"/>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Shape 865"/>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Shape 866"/>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Shape 867"/>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Shape 868"/>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9" name="Shape 869"/>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Shape 870"/>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Shape 871"/>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Shape 872"/>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Shape 873"/>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Shape 874"/>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Shape 875"/>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Shape 876"/>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77" name="Shape 877"/>
          <p:cNvSpPr/>
          <p:nvPr/>
        </p:nvSpPr>
        <p:spPr>
          <a:xfrm>
            <a:off x="0" y="990600"/>
            <a:ext cx="9144000" cy="41529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rtlCol="0"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rtlCol="0"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rtlCol="0"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rtlCol="0"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rtlCol="0"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rtlCol="0" anchor="ctr" anchorCtr="0"/>
          <a:lstStyle>
            <a:lvl1pPr marL="457200" lvl="0" indent="-228600">
              <a:lnSpc>
                <a:spcPct val="100000"/>
              </a:lnSpc>
              <a:spcBef>
                <a:spcPts val="0"/>
              </a:spcBef>
              <a:spcAft>
                <a:spcPts val="0"/>
              </a:spcAft>
              <a:buSzPts val="1800"/>
              <a:buNone/>
              <a:defRPr/>
            </a:lvl1pPr>
          </a:lstStyle>
          <a:p>
            <a:pPr rtl="0"/>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jp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rtlCol="0"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rtlCol="0"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pPr rtl="0"/>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rtl="0">
              <a:spcBef>
                <a:spcPts val="0"/>
              </a:spcBef>
              <a:spcAft>
                <a:spcPts val="0"/>
              </a:spcAft>
              <a:buNone/>
            </a:pPr>
            <a:fld id="{00000000-1234-1234-1234-123412341234}" type="slidenum">
              <a:rPr lang="x-none"/>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040232"/>
            <a:ext cx="8229600" cy="33945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52" name="Shape 52"/>
          <p:cNvSpPr txBox="1">
            <a:spLocks noGrp="1"/>
          </p:cNvSpPr>
          <p:nvPr>
            <p:ph type="title"/>
          </p:nvPr>
        </p:nvSpPr>
        <p:spPr>
          <a:xfrm>
            <a:off x="447793" y="117651"/>
            <a:ext cx="6096000" cy="3204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53" name="Shape 53"/>
          <p:cNvCxnSpPr/>
          <p:nvPr/>
        </p:nvCxnSpPr>
        <p:spPr>
          <a:xfrm rot="10800000">
            <a:off x="399834" y="505858"/>
            <a:ext cx="8390100" cy="0"/>
          </a:xfrm>
          <a:prstGeom prst="straightConnector1">
            <a:avLst/>
          </a:prstGeom>
          <a:noFill/>
          <a:ln w="9525" cap="flat" cmpd="sng">
            <a:solidFill>
              <a:srgbClr val="304884"/>
            </a:solidFill>
            <a:prstDash val="solid"/>
            <a:round/>
            <a:headEnd type="none" w="sm" len="sm"/>
            <a:tailEnd type="none" w="sm" len="sm"/>
          </a:ln>
        </p:spPr>
      </p:cxnSp>
      <p:sp>
        <p:nvSpPr>
          <p:cNvPr id="54" name="Shape 54"/>
          <p:cNvSpPr txBox="1">
            <a:spLocks noGrp="1"/>
          </p:cNvSpPr>
          <p:nvPr>
            <p:ph type="sldNum" idx="12"/>
          </p:nvPr>
        </p:nvSpPr>
        <p:spPr>
          <a:xfrm>
            <a:off x="6543793" y="4769195"/>
            <a:ext cx="2133600" cy="2466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55" name="Shape 55"/>
          <p:cNvSpPr txBox="1"/>
          <p:nvPr/>
        </p:nvSpPr>
        <p:spPr>
          <a:xfrm>
            <a:off x="447793" y="4769195"/>
            <a:ext cx="2133600" cy="2466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56" name="Shape 56"/>
          <p:cNvSpPr/>
          <p:nvPr/>
        </p:nvSpPr>
        <p:spPr>
          <a:xfrm>
            <a:off x="4248324" y="4766085"/>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Shape 57"/>
          <p:cNvSpPr/>
          <p:nvPr/>
        </p:nvSpPr>
        <p:spPr>
          <a:xfrm>
            <a:off x="4600016" y="4769602"/>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58" name="Shape 58"/>
          <p:cNvGrpSpPr/>
          <p:nvPr/>
        </p:nvGrpSpPr>
        <p:grpSpPr>
          <a:xfrm>
            <a:off x="4357715" y="4860579"/>
            <a:ext cx="45720" cy="66069"/>
            <a:chOff x="3345327" y="4804191"/>
            <a:chExt cx="74100" cy="118979"/>
          </a:xfrm>
        </p:grpSpPr>
        <p:cxnSp>
          <p:nvCxnSpPr>
            <p:cNvPr id="59" name="Shape 59"/>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0" name="Shape 60"/>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61" name="Shape 61"/>
          <p:cNvGrpSpPr/>
          <p:nvPr/>
        </p:nvGrpSpPr>
        <p:grpSpPr>
          <a:xfrm rot="10800000">
            <a:off x="4719482" y="4858422"/>
            <a:ext cx="45720" cy="66069"/>
            <a:chOff x="3345327" y="4804191"/>
            <a:chExt cx="74100" cy="118979"/>
          </a:xfrm>
        </p:grpSpPr>
        <p:cxnSp>
          <p:nvCxnSpPr>
            <p:cNvPr id="62" name="Shape 62"/>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3" name="Shape 63"/>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64" name="Shape 64" descr="logo_bajada.jpg"/>
          <p:cNvPicPr preferRelativeResize="0"/>
          <p:nvPr/>
        </p:nvPicPr>
        <p:blipFill rotWithShape="1">
          <a:blip r:embed="rId15">
            <a:alphaModFix/>
          </a:blip>
          <a:srcRect/>
          <a:stretch/>
        </p:blipFill>
        <p:spPr>
          <a:xfrm>
            <a:off x="7257784" y="129649"/>
            <a:ext cx="1460100" cy="308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1040231"/>
            <a:ext cx="8229600" cy="3394500"/>
          </a:xfrm>
          <a:prstGeom prst="rect">
            <a:avLst/>
          </a:prstGeom>
          <a:noFill/>
          <a:ln>
            <a:noFill/>
          </a:ln>
        </p:spPr>
        <p:txBody>
          <a:bodyPr spcFirstLastPara="1" wrap="square" lIns="91425" tIns="91425" rIns="91425" bIns="91425" rtlCol="0"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328" name="Shape 328"/>
          <p:cNvSpPr txBox="1">
            <a:spLocks noGrp="1"/>
          </p:cNvSpPr>
          <p:nvPr>
            <p:ph type="title"/>
          </p:nvPr>
        </p:nvSpPr>
        <p:spPr>
          <a:xfrm>
            <a:off x="447793" y="117650"/>
            <a:ext cx="6096000" cy="320400"/>
          </a:xfrm>
          <a:prstGeom prst="rect">
            <a:avLst/>
          </a:prstGeom>
          <a:noFill/>
          <a:ln>
            <a:noFill/>
          </a:ln>
        </p:spPr>
        <p:txBody>
          <a:bodyPr spcFirstLastPara="1" wrap="square" lIns="91425" tIns="91425" rIns="91425" bIns="91425" rtlCol="0" anchor="ctr" anchorCtr="0"/>
          <a:lstStyle>
            <a:lvl1pPr marL="0" marR="0" lvl="0" indent="0" algn="l" rtl="0">
              <a:lnSpc>
                <a:spcPct val="100000"/>
              </a:lnSpc>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pPr rtl="0"/>
            <a:endParaRPr/>
          </a:p>
        </p:txBody>
      </p:sp>
      <p:cxnSp>
        <p:nvCxnSpPr>
          <p:cNvPr id="329" name="Shape 329"/>
          <p:cNvCxnSpPr/>
          <p:nvPr/>
        </p:nvCxnSpPr>
        <p:spPr>
          <a:xfrm rot="10800000">
            <a:off x="399833" y="505858"/>
            <a:ext cx="8390100" cy="0"/>
          </a:xfrm>
          <a:prstGeom prst="straightConnector1">
            <a:avLst/>
          </a:prstGeom>
          <a:noFill/>
          <a:ln w="9525" cap="flat" cmpd="sng">
            <a:solidFill>
              <a:srgbClr val="304884"/>
            </a:solidFill>
            <a:prstDash val="solid"/>
            <a:round/>
            <a:headEnd type="none" w="sm" len="sm"/>
            <a:tailEnd type="none" w="sm" len="sm"/>
          </a:ln>
        </p:spPr>
      </p:cxnSp>
      <p:sp>
        <p:nvSpPr>
          <p:cNvPr id="330" name="Shape 330"/>
          <p:cNvSpPr txBox="1">
            <a:spLocks noGrp="1"/>
          </p:cNvSpPr>
          <p:nvPr>
            <p:ph type="sldNum" idx="12"/>
          </p:nvPr>
        </p:nvSpPr>
        <p:spPr>
          <a:xfrm>
            <a:off x="6543792" y="4769195"/>
            <a:ext cx="2133600" cy="246600"/>
          </a:xfrm>
          <a:prstGeom prst="rect">
            <a:avLst/>
          </a:prstGeom>
          <a:noFill/>
          <a:ln>
            <a:noFill/>
          </a:ln>
        </p:spPr>
        <p:txBody>
          <a:bodyPr spcFirstLastPara="1" wrap="square" lIns="91425" tIns="45700" rIns="91425" bIns="45700" rtlCol="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31" name="Shape 331"/>
          <p:cNvSpPr txBox="1"/>
          <p:nvPr/>
        </p:nvSpPr>
        <p:spPr>
          <a:xfrm>
            <a:off x="447793" y="4769195"/>
            <a:ext cx="2133600" cy="246600"/>
          </a:xfrm>
          <a:prstGeom prst="rect">
            <a:avLst/>
          </a:prstGeom>
          <a:no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Clr>
                <a:srgbClr val="888888"/>
              </a:buClr>
              <a:buFont typeface="Calibri"/>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332" name="Shape 332"/>
          <p:cNvSpPr/>
          <p:nvPr/>
        </p:nvSpPr>
        <p:spPr>
          <a:xfrm>
            <a:off x="4248323" y="4766085"/>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33" name="Shape 333"/>
          <p:cNvSpPr/>
          <p:nvPr/>
        </p:nvSpPr>
        <p:spPr>
          <a:xfrm>
            <a:off x="4600016" y="4769601"/>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334" name="Shape 334"/>
          <p:cNvGrpSpPr/>
          <p:nvPr/>
        </p:nvGrpSpPr>
        <p:grpSpPr>
          <a:xfrm>
            <a:off x="4357731" y="4860593"/>
            <a:ext cx="45720" cy="66069"/>
            <a:chOff x="3345326" y="4804191"/>
            <a:chExt cx="74100" cy="118979"/>
          </a:xfrm>
        </p:grpSpPr>
        <p:cxnSp>
          <p:nvCxnSpPr>
            <p:cNvPr id="335" name="Shape 335"/>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336" name="Shape 336"/>
            <p:cNvCxnSpPr/>
            <p:nvPr/>
          </p:nvCxnSpPr>
          <p:spPr>
            <a:xfrm>
              <a:off x="3345326"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337" name="Shape 337"/>
          <p:cNvGrpSpPr/>
          <p:nvPr/>
        </p:nvGrpSpPr>
        <p:grpSpPr>
          <a:xfrm rot="10800000">
            <a:off x="4719464" y="4858407"/>
            <a:ext cx="45720" cy="66069"/>
            <a:chOff x="3345326" y="4804191"/>
            <a:chExt cx="74100" cy="118979"/>
          </a:xfrm>
        </p:grpSpPr>
        <p:cxnSp>
          <p:nvCxnSpPr>
            <p:cNvPr id="338" name="Shape 338"/>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339" name="Shape 339"/>
            <p:cNvCxnSpPr/>
            <p:nvPr/>
          </p:nvCxnSpPr>
          <p:spPr>
            <a:xfrm>
              <a:off x="3345326"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340" name="Shape 340" descr="logo_bajada.jpg"/>
          <p:cNvPicPr preferRelativeResize="0"/>
          <p:nvPr/>
        </p:nvPicPr>
        <p:blipFill rotWithShape="1">
          <a:blip r:embed="rId15">
            <a:alphaModFix/>
          </a:blip>
          <a:srcRect/>
          <a:stretch/>
        </p:blipFill>
        <p:spPr>
          <a:xfrm>
            <a:off x="7257784" y="129649"/>
            <a:ext cx="1460100" cy="308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457200" y="1040232"/>
            <a:ext cx="8229600" cy="33945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604" name="Shape 604"/>
          <p:cNvSpPr txBox="1">
            <a:spLocks noGrp="1"/>
          </p:cNvSpPr>
          <p:nvPr>
            <p:ph type="title"/>
          </p:nvPr>
        </p:nvSpPr>
        <p:spPr>
          <a:xfrm>
            <a:off x="447793" y="117651"/>
            <a:ext cx="6096000" cy="3204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605" name="Shape 605"/>
          <p:cNvCxnSpPr/>
          <p:nvPr/>
        </p:nvCxnSpPr>
        <p:spPr>
          <a:xfrm rot="10800000">
            <a:off x="399834" y="505858"/>
            <a:ext cx="8390100" cy="0"/>
          </a:xfrm>
          <a:prstGeom prst="straightConnector1">
            <a:avLst/>
          </a:prstGeom>
          <a:noFill/>
          <a:ln w="9525" cap="flat" cmpd="sng">
            <a:solidFill>
              <a:srgbClr val="304884"/>
            </a:solidFill>
            <a:prstDash val="solid"/>
            <a:round/>
            <a:headEnd type="none" w="sm" len="sm"/>
            <a:tailEnd type="none" w="sm" len="sm"/>
          </a:ln>
        </p:spPr>
      </p:cxnSp>
      <p:sp>
        <p:nvSpPr>
          <p:cNvPr id="606" name="Shape 606"/>
          <p:cNvSpPr txBox="1">
            <a:spLocks noGrp="1"/>
          </p:cNvSpPr>
          <p:nvPr>
            <p:ph type="sldNum" idx="12"/>
          </p:nvPr>
        </p:nvSpPr>
        <p:spPr>
          <a:xfrm>
            <a:off x="6543793" y="4769195"/>
            <a:ext cx="2133600" cy="2466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607" name="Shape 607"/>
          <p:cNvSpPr txBox="1"/>
          <p:nvPr/>
        </p:nvSpPr>
        <p:spPr>
          <a:xfrm>
            <a:off x="447793" y="4769195"/>
            <a:ext cx="2133600" cy="2466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608" name="Shape 608"/>
          <p:cNvSpPr/>
          <p:nvPr/>
        </p:nvSpPr>
        <p:spPr>
          <a:xfrm>
            <a:off x="4248324" y="4766085"/>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 name="Shape 609"/>
          <p:cNvSpPr/>
          <p:nvPr/>
        </p:nvSpPr>
        <p:spPr>
          <a:xfrm>
            <a:off x="4600016" y="4769602"/>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610" name="Shape 610"/>
          <p:cNvGrpSpPr/>
          <p:nvPr/>
        </p:nvGrpSpPr>
        <p:grpSpPr>
          <a:xfrm>
            <a:off x="4357715" y="4860579"/>
            <a:ext cx="45720" cy="66069"/>
            <a:chOff x="3345327" y="4804191"/>
            <a:chExt cx="74100" cy="118979"/>
          </a:xfrm>
        </p:grpSpPr>
        <p:cxnSp>
          <p:nvCxnSpPr>
            <p:cNvPr id="611" name="Shape 611"/>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12" name="Shape 612"/>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613" name="Shape 613"/>
          <p:cNvGrpSpPr/>
          <p:nvPr/>
        </p:nvGrpSpPr>
        <p:grpSpPr>
          <a:xfrm rot="10800000">
            <a:off x="4719482" y="4858422"/>
            <a:ext cx="45720" cy="66069"/>
            <a:chOff x="3345327" y="4804191"/>
            <a:chExt cx="74100" cy="118979"/>
          </a:xfrm>
        </p:grpSpPr>
        <p:cxnSp>
          <p:nvCxnSpPr>
            <p:cNvPr id="614" name="Shape 614"/>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15" name="Shape 615"/>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616" name="Shape 616" descr="logo_bajada.jpg"/>
          <p:cNvPicPr preferRelativeResize="0"/>
          <p:nvPr/>
        </p:nvPicPr>
        <p:blipFill rotWithShape="1">
          <a:blip r:embed="rId15">
            <a:alphaModFix/>
          </a:blip>
          <a:srcRect/>
          <a:stretch/>
        </p:blipFill>
        <p:spPr>
          <a:xfrm>
            <a:off x="7257784" y="129649"/>
            <a:ext cx="1460100" cy="308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hyperlink" Target="http://jmlr.csail.mit.edu/papers/volume13/bergstra12a/bergstra12a.pdf" TargetMode="External"/><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3" name="Shape 883"/>
          <p:cNvSpPr/>
          <p:nvPr/>
        </p:nvSpPr>
        <p:spPr>
          <a:xfrm>
            <a:off x="5994042" y="0"/>
            <a:ext cx="3150000" cy="51435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Josefin Slab"/>
              <a:ea typeface="Josefin Slab"/>
              <a:cs typeface="Josefin Slab"/>
              <a:sym typeface="Josefin Slab"/>
            </a:endParaRPr>
          </a:p>
        </p:txBody>
      </p:sp>
      <p:sp>
        <p:nvSpPr>
          <p:cNvPr id="884" name="Shape 884"/>
          <p:cNvSpPr/>
          <p:nvPr/>
        </p:nvSpPr>
        <p:spPr>
          <a:xfrm>
            <a:off x="5994050" y="1813680"/>
            <a:ext cx="3096300" cy="10524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2600" b="1">
                <a:solidFill>
                  <a:schemeClr val="dk1"/>
                </a:solidFill>
                <a:latin typeface="Raleway"/>
                <a:ea typeface="Raleway"/>
                <a:cs typeface="Raleway"/>
                <a:sym typeface="Raleway"/>
              </a:rPr>
              <a:t>DATA SCIENCE</a:t>
            </a:r>
            <a:endParaRPr sz="2600" b="1"/>
          </a:p>
          <a:p>
            <a:pPr marL="457200" marR="0" lvl="1" indent="0" algn="l" rtl="0">
              <a:spcBef>
                <a:spcPts val="0"/>
              </a:spcBef>
              <a:spcAft>
                <a:spcPts val="0"/>
              </a:spcAft>
              <a:buNone/>
            </a:pPr>
            <a:r>
              <a:rPr lang="pt-BR" sz="600" b="1" i="0" u="none" strike="noStrike" cap="none">
                <a:solidFill>
                  <a:schemeClr val="dk1"/>
                </a:solidFill>
                <a:latin typeface="Raleway"/>
                <a:ea typeface="Raleway"/>
                <a:cs typeface="Raleway"/>
                <a:sym typeface="Raleway"/>
              </a:rPr>
              <a:t> </a:t>
            </a:r>
            <a:endParaRPr/>
          </a:p>
          <a:p>
            <a:pPr marL="457200" marR="0" lvl="1" indent="0" algn="l" rtl="0">
              <a:spcBef>
                <a:spcPts val="0"/>
              </a:spcBef>
              <a:spcAft>
                <a:spcPts val="0"/>
              </a:spcAft>
              <a:buNone/>
            </a:pPr>
            <a:r>
              <a:rPr lang="pt-BR" sz="1600">
                <a:solidFill>
                  <a:schemeClr val="dk1"/>
                </a:solidFill>
                <a:latin typeface="Raleway"/>
                <a:ea typeface="Raleway"/>
                <a:cs typeface="Raleway"/>
                <a:sym typeface="Raleway"/>
              </a:rPr>
              <a:t>UNIDADE 2</a:t>
            </a:r>
            <a:endParaRPr sz="160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a:solidFill>
                  <a:schemeClr val="dk1"/>
                </a:solidFill>
                <a:latin typeface="Raleway"/>
                <a:ea typeface="Raleway"/>
                <a:cs typeface="Raleway"/>
                <a:sym typeface="Raleway"/>
              </a:rPr>
              <a:t>MÓDULO 4</a:t>
            </a:r>
            <a:endParaRPr sz="1600">
              <a:solidFill>
                <a:schemeClr val="dk1"/>
              </a:solidFill>
              <a:latin typeface="Raleway"/>
              <a:ea typeface="Raleway"/>
              <a:cs typeface="Raleway"/>
              <a:sym typeface="Raleway"/>
            </a:endParaRPr>
          </a:p>
          <a:p>
            <a:pPr marL="457200" marR="0" lvl="1" indent="0" algn="l" rtl="0">
              <a:spcBef>
                <a:spcPts val="0"/>
              </a:spcBef>
              <a:spcAft>
                <a:spcPts val="0"/>
              </a:spcAft>
              <a:buNone/>
            </a:pPr>
            <a:endParaRPr sz="160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a:solidFill>
                  <a:schemeClr val="dk1"/>
                </a:solidFill>
                <a:latin typeface="Raleway"/>
                <a:ea typeface="Raleway"/>
                <a:cs typeface="Raleway"/>
                <a:sym typeface="Raleway"/>
              </a:rPr>
              <a:t>Grid Search - Ajuste de hiperparâmetros</a:t>
            </a:r>
            <a:endParaRPr sz="1600">
              <a:solidFill>
                <a:schemeClr val="dk1"/>
              </a:solidFill>
              <a:latin typeface="Raleway"/>
              <a:ea typeface="Raleway"/>
              <a:cs typeface="Raleway"/>
              <a:sym typeface="Raleway"/>
            </a:endParaRPr>
          </a:p>
        </p:txBody>
      </p:sp>
      <p:sp>
        <p:nvSpPr>
          <p:cNvPr id="885" name="Shape 885"/>
          <p:cNvSpPr/>
          <p:nvPr/>
        </p:nvSpPr>
        <p:spPr>
          <a:xfrm>
            <a:off x="6117227" y="3715084"/>
            <a:ext cx="2257500" cy="5262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1600" b="0" i="0" u="none" strike="noStrike" cap="none" dirty="0">
                <a:solidFill>
                  <a:schemeClr val="dk1"/>
                </a:solidFill>
                <a:latin typeface="Calibri"/>
                <a:ea typeface="Calibri"/>
                <a:cs typeface="Calibri"/>
                <a:sym typeface="Calibri"/>
              </a:rPr>
              <a:t>Setembro 201</a:t>
            </a:r>
            <a:r>
              <a:rPr lang="pt-BR" sz="1600" dirty="0">
                <a:solidFill>
                  <a:schemeClr val="dk1"/>
                </a:solidFill>
                <a:latin typeface="Calibri"/>
                <a:ea typeface="Calibri"/>
                <a:cs typeface="Calibri"/>
                <a:sym typeface="Calibri"/>
              </a:rPr>
              <a:t>8</a:t>
            </a:r>
            <a:endParaRPr dirty="0"/>
          </a:p>
        </p:txBody>
      </p:sp>
      <p:pic>
        <p:nvPicPr>
          <p:cNvPr id="886" name="Shape 886" descr="logo_bajada.jpg"/>
          <p:cNvPicPr preferRelativeResize="0"/>
          <p:nvPr/>
        </p:nvPicPr>
        <p:blipFill rotWithShape="1">
          <a:blip r:embed="rId3">
            <a:alphaModFix/>
          </a:blip>
          <a:srcRect/>
          <a:stretch/>
        </p:blipFill>
        <p:spPr>
          <a:xfrm>
            <a:off x="6692961" y="1458405"/>
            <a:ext cx="1681800" cy="355200"/>
          </a:xfrm>
          <a:prstGeom prst="rect">
            <a:avLst/>
          </a:prstGeom>
          <a:noFill/>
          <a:ln>
            <a:noFill/>
          </a:ln>
        </p:spPr>
      </p:pic>
      <p:pic>
        <p:nvPicPr>
          <p:cNvPr id="887" name="Shape 887"/>
          <p:cNvPicPr preferRelativeResize="0"/>
          <p:nvPr/>
        </p:nvPicPr>
        <p:blipFill>
          <a:blip r:embed="rId4">
            <a:alphaModFix/>
          </a:blip>
          <a:stretch>
            <a:fillRect/>
          </a:stretch>
        </p:blipFill>
        <p:spPr>
          <a:xfrm>
            <a:off x="310350" y="840852"/>
            <a:ext cx="5551974" cy="2998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Shape 955"/>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56" name="Shape 95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957" name="Shape 957"/>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solidFill>
                  <a:schemeClr val="dk1"/>
                </a:solidFill>
                <a:latin typeface="Raleway"/>
                <a:ea typeface="Raleway"/>
                <a:cs typeface="Raleway"/>
                <a:sym typeface="Raleway"/>
              </a:rPr>
              <a:t>Support Vector Machines</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None/>
            </a:pPr>
            <a:r>
              <a:rPr lang="pt-BR">
                <a:solidFill>
                  <a:schemeClr val="dk1"/>
                </a:solidFill>
                <a:latin typeface="Raleway"/>
                <a:ea typeface="Raleway"/>
                <a:cs typeface="Raleway"/>
                <a:sym typeface="Raleway"/>
              </a:rPr>
              <a:t>É baseado em traçar as melhores linhas discriminantes possíveis entre cada par de classes. </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O algoritmo é baseado nas distâncias dos vetores de suporte para a linha discriminante. Se não quisermos arbitrariamente superponderar uma das dimensões, todas as variáveis deverão estar na mesma escala. </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Perdem sentido matemático em SVM. Podem tolerar algumas variáveis com poucas categorias, mas o modelo funciona melhor para features numéricas.</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C: regula a espessura das margens. É o custo da má classificação de um ponto. Quanto maior C, menor a margem, menor o viés e maior a variância.</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Gamma: define o raio de influência dos dados de treinamento. Em valores altos de gama, o raio de influência é menor e há um viés maior, mas uma variância menor.</a:t>
            </a:r>
            <a:endParaRPr>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Shape 963"/>
          <p:cNvSpPr txBox="1">
            <a:spLocks noGrp="1"/>
          </p:cNvSpPr>
          <p:nvPr>
            <p:ph type="title"/>
          </p:nvPr>
        </p:nvSpPr>
        <p:spPr>
          <a:xfrm>
            <a:off x="447793" y="130722"/>
            <a:ext cx="6096000" cy="3561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Gridsearch: Introdução</a:t>
            </a:r>
            <a:endParaRPr/>
          </a:p>
        </p:txBody>
      </p:sp>
      <p:sp>
        <p:nvSpPr>
          <p:cNvPr id="964" name="Shape 964"/>
          <p:cNvSpPr txBox="1">
            <a:spLocks noGrp="1"/>
          </p:cNvSpPr>
          <p:nvPr>
            <p:ph type="sldNum" idx="12"/>
          </p:nvPr>
        </p:nvSpPr>
        <p:spPr>
          <a:xfrm>
            <a:off x="6553200" y="4723820"/>
            <a:ext cx="2133600" cy="2739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x-none"/>
              <a:t>11</a:t>
            </a:fld>
            <a:endParaRPr/>
          </a:p>
        </p:txBody>
      </p:sp>
      <p:sp>
        <p:nvSpPr>
          <p:cNvPr id="965" name="Shape 965"/>
          <p:cNvSpPr txBox="1"/>
          <p:nvPr/>
        </p:nvSpPr>
        <p:spPr>
          <a:xfrm>
            <a:off x="493900" y="702180"/>
            <a:ext cx="8055000" cy="3776400"/>
          </a:xfrm>
          <a:prstGeom prst="rect">
            <a:avLst/>
          </a:prstGeom>
          <a:noFill/>
          <a:ln>
            <a:noFill/>
          </a:ln>
        </p:spPr>
        <p:txBody>
          <a:bodyPr spcFirstLastPara="1" wrap="square" lIns="91425" tIns="91425" rIns="91425" bIns="91425" rtlCol="0" anchor="t" anchorCtr="0">
            <a:noAutofit/>
          </a:bodyPr>
          <a:lstStyle/>
          <a:p>
            <a:pPr marL="0" lvl="0" indent="0" rtl="0">
              <a:lnSpc>
                <a:spcPct val="150000"/>
              </a:lnSpc>
              <a:spcBef>
                <a:spcPts val="0"/>
              </a:spcBef>
              <a:spcAft>
                <a:spcPts val="0"/>
              </a:spcAft>
              <a:buNone/>
            </a:pPr>
            <a:r>
              <a:rPr lang="pt-BR" sz="1500" b="1" u="sng">
                <a:solidFill>
                  <a:schemeClr val="dk1"/>
                </a:solidFill>
                <a:latin typeface="Raleway"/>
                <a:ea typeface="Raleway"/>
                <a:cs typeface="Raleway"/>
                <a:sym typeface="Raleway"/>
              </a:rPr>
              <a:t>Hiperparâmetro</a:t>
            </a:r>
            <a:r>
              <a:rPr lang="pt-BR" sz="1500">
                <a:solidFill>
                  <a:schemeClr val="dk1"/>
                </a:solidFill>
                <a:latin typeface="Raleway"/>
                <a:ea typeface="Raleway"/>
                <a:cs typeface="Raleway"/>
                <a:sym typeface="Raleway"/>
              </a:rPr>
              <a:t>: aquela(s) característica(s) do modelo que não são "aprendidas" diretamente nos estimadores.</a:t>
            </a:r>
            <a:endParaRPr sz="1500">
              <a:solidFill>
                <a:schemeClr val="dk1"/>
              </a:solidFill>
              <a:latin typeface="Raleway"/>
              <a:ea typeface="Raleway"/>
              <a:cs typeface="Raleway"/>
              <a:sym typeface="Raleway"/>
            </a:endParaRPr>
          </a:p>
          <a:p>
            <a:pPr marL="0" lvl="0" indent="0" rtl="0">
              <a:lnSpc>
                <a:spcPct val="150000"/>
              </a:lnSpc>
              <a:spcBef>
                <a:spcPts val="0"/>
              </a:spcBef>
              <a:spcAft>
                <a:spcPts val="0"/>
              </a:spcAft>
              <a:buNone/>
            </a:pPr>
            <a:r>
              <a:rPr lang="pt-BR" sz="1500">
                <a:solidFill>
                  <a:schemeClr val="dk1"/>
                </a:solidFill>
                <a:latin typeface="Raleway"/>
                <a:ea typeface="Raleway"/>
                <a:cs typeface="Raleway"/>
                <a:sym typeface="Raleway"/>
              </a:rPr>
              <a:t>São valores que devem ser definidos por quem implementa o modelo.</a:t>
            </a:r>
            <a:endParaRPr sz="1500">
              <a:solidFill>
                <a:schemeClr val="dk1"/>
              </a:solidFill>
              <a:latin typeface="Raleway"/>
              <a:ea typeface="Raleway"/>
              <a:cs typeface="Raleway"/>
              <a:sym typeface="Raleway"/>
            </a:endParaRPr>
          </a:p>
          <a:p>
            <a:pPr marL="0" lvl="0" indent="0" rtl="0">
              <a:lnSpc>
                <a:spcPct val="150000"/>
              </a:lnSpc>
              <a:spcBef>
                <a:spcPts val="0"/>
              </a:spcBef>
              <a:spcAft>
                <a:spcPts val="0"/>
              </a:spcAft>
              <a:buNone/>
            </a:pPr>
            <a:r>
              <a:rPr lang="pt-BR" sz="1500">
                <a:solidFill>
                  <a:schemeClr val="dk1"/>
                </a:solidFill>
                <a:latin typeface="Raleway"/>
                <a:ea typeface="Raleway"/>
                <a:cs typeface="Raleway"/>
                <a:sym typeface="Raleway"/>
              </a:rPr>
              <a:t>Alguns modelos de scikit learn transformam hiperparâmetros em parâmetros. Por exemplo, o modelo RidgeCV() escolhe o melhor valor de alpha, por isso, nesse modelo, alpha é um parâmetro e não um hiperparâmetro. </a:t>
            </a:r>
            <a:endParaRPr sz="1500">
              <a:solidFill>
                <a:schemeClr val="dk1"/>
              </a:solidFill>
              <a:latin typeface="Raleway"/>
              <a:ea typeface="Raleway"/>
              <a:cs typeface="Raleway"/>
              <a:sym typeface="Raleway"/>
            </a:endParaRPr>
          </a:p>
          <a:p>
            <a:pPr marL="0" lvl="0" indent="0" rtl="0">
              <a:lnSpc>
                <a:spcPct val="150000"/>
              </a:lnSpc>
              <a:spcBef>
                <a:spcPts val="0"/>
              </a:spcBef>
              <a:spcAft>
                <a:spcPts val="0"/>
              </a:spcAft>
              <a:buNone/>
            </a:pPr>
            <a:br>
              <a:rPr lang="x-none" sz="1500">
                <a:solidFill>
                  <a:schemeClr val="dk1"/>
                </a:solidFill>
                <a:latin typeface="Raleway"/>
                <a:ea typeface="Raleway"/>
                <a:cs typeface="Raleway"/>
                <a:sym typeface="Raleway"/>
              </a:rPr>
            </a:br>
            <a:r>
              <a:rPr lang="pt-BR" sz="1500">
                <a:solidFill>
                  <a:schemeClr val="dk1"/>
                </a:solidFill>
                <a:latin typeface="Raleway"/>
                <a:ea typeface="Raleway"/>
                <a:cs typeface="Raleway"/>
                <a:sym typeface="Raleway"/>
              </a:rPr>
              <a:t>No modelo Ridge() da mesma biblioteca, alpha ocupa o lugar de parâmetro.</a:t>
            </a:r>
            <a:endParaRPr sz="15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Shape 971"/>
          <p:cNvSpPr txBox="1">
            <a:spLocks noGrp="1"/>
          </p:cNvSpPr>
          <p:nvPr>
            <p:ph type="title"/>
          </p:nvPr>
        </p:nvSpPr>
        <p:spPr>
          <a:xfrm>
            <a:off x="447793" y="130722"/>
            <a:ext cx="6096000" cy="3561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Introdução</a:t>
            </a:r>
            <a:endParaRPr/>
          </a:p>
        </p:txBody>
      </p:sp>
      <p:sp>
        <p:nvSpPr>
          <p:cNvPr id="972" name="Shape 972"/>
          <p:cNvSpPr txBox="1">
            <a:spLocks noGrp="1"/>
          </p:cNvSpPr>
          <p:nvPr>
            <p:ph type="sldNum" idx="12"/>
          </p:nvPr>
        </p:nvSpPr>
        <p:spPr>
          <a:xfrm>
            <a:off x="6553200" y="4723820"/>
            <a:ext cx="2133600" cy="2739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x-none"/>
              <a:t>12</a:t>
            </a:fld>
            <a:endParaRPr/>
          </a:p>
        </p:txBody>
      </p:sp>
      <p:sp>
        <p:nvSpPr>
          <p:cNvPr id="973" name="Shape 973"/>
          <p:cNvSpPr txBox="1"/>
          <p:nvPr/>
        </p:nvSpPr>
        <p:spPr>
          <a:xfrm>
            <a:off x="447800" y="717130"/>
            <a:ext cx="8055000" cy="3776400"/>
          </a:xfrm>
          <a:prstGeom prst="rect">
            <a:avLst/>
          </a:prstGeom>
          <a:noFill/>
          <a:ln>
            <a:noFill/>
          </a:ln>
        </p:spPr>
        <p:txBody>
          <a:bodyPr spcFirstLastPara="1" wrap="square" lIns="91425" tIns="91425" rIns="91425" bIns="91425" rtlCol="0" anchor="t" anchorCtr="0">
            <a:noAutofit/>
          </a:bodyPr>
          <a:lstStyle/>
          <a:p>
            <a:pPr marL="457200" lvl="0" indent="-330200" rtl="0">
              <a:lnSpc>
                <a:spcPct val="100000"/>
              </a:lnSpc>
              <a:spcBef>
                <a:spcPts val="0"/>
              </a:spcBef>
              <a:spcAft>
                <a:spcPts val="0"/>
              </a:spcAft>
              <a:buClr>
                <a:schemeClr val="dk2"/>
              </a:buClr>
              <a:buSzPts val="1600"/>
              <a:buFont typeface="Raleway"/>
              <a:buChar char="‒"/>
            </a:pPr>
            <a:r>
              <a:rPr lang="pt-BR" sz="1600">
                <a:solidFill>
                  <a:schemeClr val="dk1"/>
                </a:solidFill>
                <a:latin typeface="Raleway"/>
                <a:ea typeface="Raleway"/>
                <a:cs typeface="Raleway"/>
                <a:sym typeface="Raleway"/>
              </a:rPr>
              <a:t>Dois ótimos métodos (não os únicos) de pesquisa de hiperparâmetros:</a:t>
            </a:r>
            <a:endParaRPr sz="1600">
              <a:solidFill>
                <a:schemeClr val="dk1"/>
              </a:solidFill>
              <a:latin typeface="Raleway"/>
              <a:ea typeface="Raleway"/>
              <a:cs typeface="Raleway"/>
              <a:sym typeface="Raleway"/>
            </a:endParaRPr>
          </a:p>
          <a:p>
            <a:pPr marL="0" lvl="0" indent="0" rtl="0">
              <a:lnSpc>
                <a:spcPct val="100000"/>
              </a:lnSpc>
              <a:spcBef>
                <a:spcPts val="0"/>
              </a:spcBef>
              <a:spcAft>
                <a:spcPts val="0"/>
              </a:spcAft>
              <a:buNone/>
            </a:pPr>
            <a:endParaRPr sz="1600">
              <a:solidFill>
                <a:schemeClr val="dk1"/>
              </a:solidFill>
              <a:latin typeface="Raleway"/>
              <a:ea typeface="Raleway"/>
              <a:cs typeface="Raleway"/>
              <a:sym typeface="Raleway"/>
            </a:endParaRPr>
          </a:p>
          <a:p>
            <a:pPr marL="914400" lvl="1" indent="-330200" algn="just" rtl="0">
              <a:lnSpc>
                <a:spcPct val="100000"/>
              </a:lnSpc>
              <a:spcBef>
                <a:spcPts val="0"/>
              </a:spcBef>
              <a:spcAft>
                <a:spcPts val="0"/>
              </a:spcAft>
              <a:buClr>
                <a:schemeClr val="dk1"/>
              </a:buClr>
              <a:buSzPts val="1600"/>
              <a:buChar char="○"/>
            </a:pPr>
            <a:r>
              <a:rPr lang="pt-BR" sz="1600" b="1">
                <a:solidFill>
                  <a:schemeClr val="dk1"/>
                </a:solidFill>
                <a:latin typeface="Raleway"/>
                <a:ea typeface="Raleway"/>
                <a:cs typeface="Raleway"/>
                <a:sym typeface="Raleway"/>
              </a:rPr>
              <a:t>Grid Search:</a:t>
            </a:r>
            <a:r>
              <a:rPr lang="pt-BR" sz="1600">
                <a:solidFill>
                  <a:schemeClr val="dk1"/>
                </a:solidFill>
                <a:latin typeface="Raleway"/>
                <a:ea typeface="Raleway"/>
                <a:cs typeface="Raleway"/>
                <a:sym typeface="Raleway"/>
              </a:rPr>
              <a:t> procura encontrar o melhor hiperparâmetro dentro de uma “grade” (grid) especificada manualmente. É realizada uma pesquisa exaustiva para cada valor da grade e é escolhido o parâmetro que minimiza uma determinada métrica de erro (geralmente calculada por cross-validation)</a:t>
            </a:r>
            <a:endParaRPr sz="1600">
              <a:solidFill>
                <a:schemeClr val="dk1"/>
              </a:solidFill>
              <a:latin typeface="Raleway"/>
              <a:ea typeface="Raleway"/>
              <a:cs typeface="Raleway"/>
              <a:sym typeface="Raleway"/>
            </a:endParaRPr>
          </a:p>
          <a:p>
            <a:pPr marL="457200" lvl="0" indent="0" algn="just" rtl="0">
              <a:lnSpc>
                <a:spcPct val="100000"/>
              </a:lnSpc>
              <a:spcBef>
                <a:spcPts val="0"/>
              </a:spcBef>
              <a:spcAft>
                <a:spcPts val="0"/>
              </a:spcAft>
              <a:buNone/>
            </a:pPr>
            <a:endParaRPr sz="1600">
              <a:solidFill>
                <a:schemeClr val="dk1"/>
              </a:solidFill>
              <a:latin typeface="Raleway"/>
              <a:ea typeface="Raleway"/>
              <a:cs typeface="Raleway"/>
              <a:sym typeface="Raleway"/>
            </a:endParaRPr>
          </a:p>
          <a:p>
            <a:pPr marL="914400" lvl="1" indent="-330200" algn="just" rtl="0">
              <a:lnSpc>
                <a:spcPct val="100000"/>
              </a:lnSpc>
              <a:spcBef>
                <a:spcPts val="0"/>
              </a:spcBef>
              <a:spcAft>
                <a:spcPts val="0"/>
              </a:spcAft>
              <a:buClr>
                <a:schemeClr val="dk1"/>
              </a:buClr>
              <a:buSzPts val="1600"/>
              <a:buChar char="○"/>
            </a:pPr>
            <a:r>
              <a:rPr lang="pt-BR" sz="1600" b="1">
                <a:uFill>
                  <a:noFill/>
                </a:uFill>
                <a:latin typeface="Raleway"/>
                <a:ea typeface="Raleway"/>
                <a:cs typeface="Raleway"/>
                <a:sym typeface="Raleway"/>
                <a:hlinkClick r:id="rId3"/>
              </a:rPr>
              <a:t>Random Search</a:t>
            </a:r>
            <a:r>
              <a:rPr lang="pt-BR" sz="1600" b="1">
                <a:latin typeface="Raleway"/>
                <a:ea typeface="Raleway"/>
                <a:cs typeface="Raleway"/>
                <a:sym typeface="Raleway"/>
              </a:rPr>
              <a:t>: </a:t>
            </a:r>
            <a:r>
              <a:rPr lang="pt-BR" sz="1600">
                <a:solidFill>
                  <a:schemeClr val="dk1"/>
                </a:solidFill>
                <a:latin typeface="Raleway"/>
                <a:ea typeface="Raleway"/>
                <a:cs typeface="Raleway"/>
                <a:sym typeface="Raleway"/>
              </a:rPr>
              <a:t> uma vez que a grid search é exaustiva, ela pode ser computacionalmente intensiva se o espaço de pesquisa for muito grande. Por isso, a random search realiza a busca em um subset (selecionado aleatoriamente) de parâmetros, diminuindo o espaço de busca.</a:t>
            </a:r>
            <a:endParaRPr sz="1600">
              <a:solidFill>
                <a:schemeClr val="dk1"/>
              </a:solidFill>
              <a:latin typeface="Raleway"/>
              <a:ea typeface="Raleway"/>
              <a:cs typeface="Raleway"/>
              <a:sym typeface="Raleway"/>
            </a:endParaRPr>
          </a:p>
          <a:p>
            <a:pPr marL="457200" lvl="0" indent="0" rtl="0">
              <a:lnSpc>
                <a:spcPct val="150000"/>
              </a:lnSpc>
              <a:spcBef>
                <a:spcPts val="0"/>
              </a:spcBef>
              <a:spcAft>
                <a:spcPts val="0"/>
              </a:spcAft>
              <a:buNone/>
            </a:pPr>
            <a:endParaRPr sz="1500" b="1" u="sng">
              <a:solidFill>
                <a:schemeClr val="dk1"/>
              </a:solidFill>
              <a:latin typeface="Raleway"/>
              <a:ea typeface="Raleway"/>
              <a:cs typeface="Raleway"/>
              <a:sym typeface="Raleway"/>
            </a:endParaRPr>
          </a:p>
          <a:p>
            <a:pPr marL="0" lvl="0" indent="0" algn="just" rtl="0">
              <a:spcBef>
                <a:spcPts val="0"/>
              </a:spcBef>
              <a:spcAft>
                <a:spcPts val="0"/>
              </a:spcAft>
              <a:buNone/>
            </a:pPr>
            <a:endParaRPr sz="15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Shape 979"/>
          <p:cNvSpPr txBox="1">
            <a:spLocks noGrp="1"/>
          </p:cNvSpPr>
          <p:nvPr>
            <p:ph type="title"/>
          </p:nvPr>
        </p:nvSpPr>
        <p:spPr>
          <a:xfrm>
            <a:off x="447793" y="130722"/>
            <a:ext cx="6096000" cy="3561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Gridsearch</a:t>
            </a:r>
            <a:endParaRPr/>
          </a:p>
        </p:txBody>
      </p:sp>
      <p:sp>
        <p:nvSpPr>
          <p:cNvPr id="980" name="Shape 980"/>
          <p:cNvSpPr txBox="1">
            <a:spLocks noGrp="1"/>
          </p:cNvSpPr>
          <p:nvPr>
            <p:ph type="sldNum" idx="12"/>
          </p:nvPr>
        </p:nvSpPr>
        <p:spPr>
          <a:xfrm>
            <a:off x="6553200" y="4723820"/>
            <a:ext cx="2133600" cy="2739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x-none"/>
              <a:t>13</a:t>
            </a:fld>
            <a:endParaRPr/>
          </a:p>
        </p:txBody>
      </p:sp>
      <p:sp>
        <p:nvSpPr>
          <p:cNvPr id="981" name="Shape 981"/>
          <p:cNvSpPr txBox="1"/>
          <p:nvPr/>
        </p:nvSpPr>
        <p:spPr>
          <a:xfrm>
            <a:off x="447800" y="717130"/>
            <a:ext cx="8055000" cy="3776400"/>
          </a:xfrm>
          <a:prstGeom prst="rect">
            <a:avLst/>
          </a:prstGeom>
          <a:noFill/>
          <a:ln>
            <a:noFill/>
          </a:ln>
        </p:spPr>
        <p:txBody>
          <a:bodyPr spcFirstLastPara="1" wrap="square" lIns="91425" tIns="91425" rIns="91425" bIns="91425" rtlCol="0" anchor="t" anchorCtr="0">
            <a:noAutofit/>
          </a:bodyPr>
          <a:lstStyle/>
          <a:p>
            <a:pPr marL="457200" lvl="0" indent="-304800" algn="just" rtl="0">
              <a:lnSpc>
                <a:spcPct val="100000"/>
              </a:lnSpc>
              <a:spcBef>
                <a:spcPts val="0"/>
              </a:spcBef>
              <a:spcAft>
                <a:spcPts val="0"/>
              </a:spcAft>
              <a:buClr>
                <a:schemeClr val="dk1"/>
              </a:buClr>
              <a:buSzPts val="1200"/>
              <a:buFont typeface="Raleway"/>
              <a:buChar char="‒"/>
            </a:pPr>
            <a:r>
              <a:rPr lang="pt-BR" sz="1500">
                <a:solidFill>
                  <a:schemeClr val="dk1"/>
                </a:solidFill>
                <a:latin typeface="Raleway"/>
                <a:ea typeface="Raleway"/>
                <a:cs typeface="Raleway"/>
                <a:sym typeface="Raleway"/>
              </a:rPr>
              <a:t>GridSearch é a estratégia através da qual procuramos os hiperparâmetros ideais para um modelo preditor</a:t>
            </a:r>
            <a:endParaRPr sz="1500">
              <a:solidFill>
                <a:schemeClr val="dk1"/>
              </a:solidFill>
              <a:latin typeface="Raleway"/>
              <a:ea typeface="Raleway"/>
              <a:cs typeface="Raleway"/>
              <a:sym typeface="Raleway"/>
            </a:endParaRPr>
          </a:p>
          <a:p>
            <a:pPr marL="0" lvl="0" indent="0" algn="just" rtl="0">
              <a:lnSpc>
                <a:spcPct val="100000"/>
              </a:lnSpc>
              <a:spcBef>
                <a:spcPts val="0"/>
              </a:spcBef>
              <a:spcAft>
                <a:spcPts val="0"/>
              </a:spcAft>
              <a:buNone/>
            </a:pPr>
            <a:endParaRPr sz="1500">
              <a:solidFill>
                <a:schemeClr val="dk1"/>
              </a:solidFill>
              <a:latin typeface="Raleway"/>
              <a:ea typeface="Raleway"/>
              <a:cs typeface="Raleway"/>
              <a:sym typeface="Raleway"/>
            </a:endParaRPr>
          </a:p>
          <a:p>
            <a:pPr marL="457200" lvl="0" indent="-304800" algn="just" rtl="0">
              <a:lnSpc>
                <a:spcPct val="100000"/>
              </a:lnSpc>
              <a:spcBef>
                <a:spcPts val="0"/>
              </a:spcBef>
              <a:spcAft>
                <a:spcPts val="0"/>
              </a:spcAft>
              <a:buClr>
                <a:schemeClr val="dk1"/>
              </a:buClr>
              <a:buSzPts val="1200"/>
              <a:buFont typeface="Raleway"/>
              <a:buChar char="‒"/>
            </a:pPr>
            <a:r>
              <a:rPr lang="pt-BR" sz="1500">
                <a:solidFill>
                  <a:schemeClr val="dk1"/>
                </a:solidFill>
                <a:latin typeface="Raleway"/>
                <a:ea typeface="Raleway"/>
                <a:cs typeface="Raleway"/>
                <a:sym typeface="Raleway"/>
              </a:rPr>
              <a:t>Como isso é feito? Testa diferentes tipos de combinações de hiperparâmetros</a:t>
            </a:r>
            <a:endParaRPr sz="1500">
              <a:solidFill>
                <a:schemeClr val="dk1"/>
              </a:solidFill>
              <a:latin typeface="Raleway"/>
              <a:ea typeface="Raleway"/>
              <a:cs typeface="Raleway"/>
              <a:sym typeface="Raleway"/>
            </a:endParaRPr>
          </a:p>
          <a:p>
            <a:pPr marL="0" lvl="0" indent="0" algn="just" rtl="0">
              <a:lnSpc>
                <a:spcPct val="100000"/>
              </a:lnSpc>
              <a:spcBef>
                <a:spcPts val="0"/>
              </a:spcBef>
              <a:spcAft>
                <a:spcPts val="0"/>
              </a:spcAft>
              <a:buNone/>
            </a:pPr>
            <a:endParaRPr sz="1500">
              <a:solidFill>
                <a:schemeClr val="dk1"/>
              </a:solidFill>
              <a:latin typeface="Raleway"/>
              <a:ea typeface="Raleway"/>
              <a:cs typeface="Raleway"/>
              <a:sym typeface="Raleway"/>
            </a:endParaRPr>
          </a:p>
          <a:p>
            <a:pPr marL="457200" lvl="0" indent="-304800" algn="just" rtl="0">
              <a:lnSpc>
                <a:spcPct val="100000"/>
              </a:lnSpc>
              <a:spcBef>
                <a:spcPts val="0"/>
              </a:spcBef>
              <a:spcAft>
                <a:spcPts val="0"/>
              </a:spcAft>
              <a:buClr>
                <a:schemeClr val="dk1"/>
              </a:buClr>
              <a:buSzPts val="1200"/>
              <a:buChar char="‒"/>
            </a:pPr>
            <a:r>
              <a:rPr lang="pt-BR" sz="1500">
                <a:solidFill>
                  <a:schemeClr val="dk1"/>
                </a:solidFill>
                <a:latin typeface="Raleway"/>
                <a:ea typeface="Raleway"/>
                <a:cs typeface="Raleway"/>
                <a:sym typeface="Raleway"/>
              </a:rPr>
              <a:t>Trata-se de procurar as características ideais para o problema que queremos abordar e validar o efeito dessa seleção no desempenho do modelo com </a:t>
            </a:r>
            <a:r>
              <a:rPr lang="pt-BR" sz="1500" b="1" i="1">
                <a:solidFill>
                  <a:schemeClr val="dk1"/>
                </a:solidFill>
                <a:latin typeface="Raleway"/>
                <a:ea typeface="Raleway"/>
                <a:cs typeface="Raleway"/>
                <a:sym typeface="Raleway"/>
              </a:rPr>
              <a:t>cross-validation</a:t>
            </a:r>
            <a:endParaRPr sz="1500" b="1" i="1">
              <a:solidFill>
                <a:schemeClr val="dk1"/>
              </a:solidFill>
              <a:latin typeface="Raleway"/>
              <a:ea typeface="Raleway"/>
              <a:cs typeface="Raleway"/>
              <a:sym typeface="Raleway"/>
            </a:endParaRPr>
          </a:p>
          <a:p>
            <a:pPr marL="0" lvl="0" indent="0" algn="just" rtl="0">
              <a:lnSpc>
                <a:spcPct val="100000"/>
              </a:lnSpc>
              <a:spcBef>
                <a:spcPts val="0"/>
              </a:spcBef>
              <a:spcAft>
                <a:spcPts val="0"/>
              </a:spcAft>
              <a:buNone/>
            </a:pPr>
            <a:endParaRPr sz="1500" b="1" i="1">
              <a:solidFill>
                <a:schemeClr val="dk1"/>
              </a:solidFill>
              <a:latin typeface="Raleway"/>
              <a:ea typeface="Raleway"/>
              <a:cs typeface="Raleway"/>
              <a:sym typeface="Raleway"/>
            </a:endParaRPr>
          </a:p>
          <a:p>
            <a:pPr marL="457200" lvl="0" indent="-304800" algn="just" rtl="0">
              <a:lnSpc>
                <a:spcPct val="100000"/>
              </a:lnSpc>
              <a:spcBef>
                <a:spcPts val="0"/>
              </a:spcBef>
              <a:spcAft>
                <a:spcPts val="0"/>
              </a:spcAft>
              <a:buClr>
                <a:schemeClr val="dk1"/>
              </a:buClr>
              <a:buSzPts val="1200"/>
              <a:buFont typeface="Raleway"/>
              <a:buChar char="‒"/>
            </a:pPr>
            <a:r>
              <a:rPr lang="pt-BR" sz="1500">
                <a:solidFill>
                  <a:schemeClr val="dk1"/>
                </a:solidFill>
                <a:latin typeface="Raleway"/>
                <a:ea typeface="Raleway"/>
                <a:cs typeface="Raleway"/>
                <a:sym typeface="Raleway"/>
              </a:rPr>
              <a:t>Chama-se grid, porque a ideia é fazer uma “rede” com todos os hiperparâmetros testados, e seus resultados, no modelo</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600">
              <a:solidFill>
                <a:schemeClr val="dk1"/>
              </a:solidFill>
              <a:latin typeface="Raleway"/>
              <a:ea typeface="Raleway"/>
              <a:cs typeface="Raleway"/>
              <a:sym typeface="Raleway"/>
            </a:endParaRPr>
          </a:p>
          <a:p>
            <a:pPr marL="457200" lvl="0" indent="0" rtl="0">
              <a:lnSpc>
                <a:spcPct val="150000"/>
              </a:lnSpc>
              <a:spcBef>
                <a:spcPts val="0"/>
              </a:spcBef>
              <a:spcAft>
                <a:spcPts val="0"/>
              </a:spcAft>
              <a:buNone/>
            </a:pPr>
            <a:endParaRPr sz="1500" b="1" u="sng">
              <a:solidFill>
                <a:schemeClr val="dk1"/>
              </a:solidFill>
              <a:latin typeface="Raleway"/>
              <a:ea typeface="Raleway"/>
              <a:cs typeface="Raleway"/>
              <a:sym typeface="Raleway"/>
            </a:endParaRPr>
          </a:p>
          <a:p>
            <a:pPr marL="0" lvl="0" indent="0" algn="just" rtl="0">
              <a:spcBef>
                <a:spcPts val="0"/>
              </a:spcBef>
              <a:spcAft>
                <a:spcPts val="0"/>
              </a:spcAft>
              <a:buNone/>
            </a:pPr>
            <a:endParaRPr sz="1500">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Shape 987"/>
          <p:cNvSpPr txBox="1">
            <a:spLocks noGrp="1"/>
          </p:cNvSpPr>
          <p:nvPr>
            <p:ph type="title"/>
          </p:nvPr>
        </p:nvSpPr>
        <p:spPr>
          <a:xfrm>
            <a:off x="447793" y="130722"/>
            <a:ext cx="6096000" cy="3561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Gridsearch</a:t>
            </a:r>
            <a:endParaRPr/>
          </a:p>
        </p:txBody>
      </p:sp>
      <p:sp>
        <p:nvSpPr>
          <p:cNvPr id="988" name="Shape 988"/>
          <p:cNvSpPr txBox="1">
            <a:spLocks noGrp="1"/>
          </p:cNvSpPr>
          <p:nvPr>
            <p:ph type="sldNum" idx="12"/>
          </p:nvPr>
        </p:nvSpPr>
        <p:spPr>
          <a:xfrm>
            <a:off x="6553200" y="4723820"/>
            <a:ext cx="2133600" cy="2739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x-none"/>
              <a:t>14</a:t>
            </a:fld>
            <a:endParaRPr/>
          </a:p>
        </p:txBody>
      </p:sp>
      <p:sp>
        <p:nvSpPr>
          <p:cNvPr id="989" name="Shape 989"/>
          <p:cNvSpPr txBox="1"/>
          <p:nvPr/>
        </p:nvSpPr>
        <p:spPr>
          <a:xfrm>
            <a:off x="447800" y="629305"/>
            <a:ext cx="8055000" cy="3776400"/>
          </a:xfrm>
          <a:prstGeom prst="rect">
            <a:avLst/>
          </a:prstGeom>
          <a:noFill/>
          <a:ln>
            <a:noFill/>
          </a:ln>
        </p:spPr>
        <p:txBody>
          <a:bodyPr spcFirstLastPara="1" wrap="square" lIns="91425" tIns="91425" rIns="91425" bIns="91425" rtlCol="0" anchor="t" anchorCtr="0">
            <a:noAutofit/>
          </a:bodyPr>
          <a:lstStyle/>
          <a:p>
            <a:pPr marL="0" marR="0" lvl="0" indent="0" algn="l" rtl="0">
              <a:lnSpc>
                <a:spcPct val="100000"/>
              </a:lnSpc>
              <a:spcBef>
                <a:spcPts val="0"/>
              </a:spcBef>
              <a:spcAft>
                <a:spcPts val="0"/>
              </a:spcAft>
              <a:buNone/>
            </a:pPr>
            <a:r>
              <a:rPr lang="pt-BR" sz="1500">
                <a:solidFill>
                  <a:schemeClr val="dk1"/>
                </a:solidFill>
                <a:latin typeface="Raleway"/>
                <a:ea typeface="Raleway"/>
                <a:cs typeface="Raleway"/>
                <a:sym typeface="Raleway"/>
              </a:rPr>
              <a:t>Ao implementar uma pesquisa sobre os hiperparâmetros no sklearn, é necessário levar em consideração as seguintes questões:</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914400" marR="0" lvl="0" indent="-323850" algn="l" rtl="0">
              <a:lnSpc>
                <a:spcPct val="100000"/>
              </a:lnSpc>
              <a:spcBef>
                <a:spcPts val="0"/>
              </a:spcBef>
              <a:spcAft>
                <a:spcPts val="0"/>
              </a:spcAft>
              <a:buClr>
                <a:schemeClr val="dk1"/>
              </a:buClr>
              <a:buSzPts val="1500"/>
              <a:buFont typeface="Raleway"/>
              <a:buChar char="○"/>
            </a:pPr>
            <a:r>
              <a:rPr lang="pt-BR" sz="1500">
                <a:solidFill>
                  <a:schemeClr val="dk1"/>
                </a:solidFill>
                <a:latin typeface="Raleway"/>
                <a:ea typeface="Raleway"/>
                <a:cs typeface="Raleway"/>
                <a:sym typeface="Raleway"/>
              </a:rPr>
              <a:t>Escolhera um estimador, isto é, um modelo sobre o qual queremos trabalhar</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914400" marR="0" lvl="0" indent="-323850" algn="l" rtl="0">
              <a:lnSpc>
                <a:spcPct val="100000"/>
              </a:lnSpc>
              <a:spcBef>
                <a:spcPts val="0"/>
              </a:spcBef>
              <a:spcAft>
                <a:spcPts val="0"/>
              </a:spcAft>
              <a:buClr>
                <a:schemeClr val="dk1"/>
              </a:buClr>
              <a:buSzPts val="1500"/>
              <a:buFont typeface="Raleway"/>
              <a:buChar char="○"/>
            </a:pPr>
            <a:r>
              <a:rPr lang="pt-BR" sz="1500">
                <a:solidFill>
                  <a:schemeClr val="dk1"/>
                </a:solidFill>
                <a:latin typeface="Raleway"/>
                <a:ea typeface="Raleway"/>
                <a:cs typeface="Raleway"/>
                <a:sym typeface="Raleway"/>
              </a:rPr>
              <a:t>Escolher um espaço de parâmetro onde faremos a pesquisa. </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914400" marR="0" lvl="0" indent="-323850" algn="l" rtl="0">
              <a:lnSpc>
                <a:spcPct val="100000"/>
              </a:lnSpc>
              <a:spcBef>
                <a:spcPts val="0"/>
              </a:spcBef>
              <a:spcAft>
                <a:spcPts val="0"/>
              </a:spcAft>
              <a:buClr>
                <a:schemeClr val="dk1"/>
              </a:buClr>
              <a:buSzPts val="1500"/>
              <a:buFont typeface="Raleway"/>
              <a:buChar char="○"/>
            </a:pPr>
            <a:r>
              <a:rPr lang="pt-BR" sz="1500">
                <a:solidFill>
                  <a:schemeClr val="dk1"/>
                </a:solidFill>
                <a:latin typeface="Raleway"/>
                <a:ea typeface="Raleway"/>
                <a:cs typeface="Raleway"/>
                <a:sym typeface="Raleway"/>
              </a:rPr>
              <a:t>Escolha um método de pesquisa sobre os modelos candidatos (Random Search ou Gridsearch)</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914400" marR="0" lvl="0" indent="-323850" algn="l" rtl="0">
              <a:lnSpc>
                <a:spcPct val="100000"/>
              </a:lnSpc>
              <a:spcBef>
                <a:spcPts val="0"/>
              </a:spcBef>
              <a:spcAft>
                <a:spcPts val="0"/>
              </a:spcAft>
              <a:buClr>
                <a:schemeClr val="dk1"/>
              </a:buClr>
              <a:buSzPts val="1500"/>
              <a:buFont typeface="Raleway"/>
              <a:buChar char="○"/>
            </a:pPr>
            <a:r>
              <a:rPr lang="pt-BR" sz="1500">
                <a:solidFill>
                  <a:schemeClr val="dk1"/>
                </a:solidFill>
                <a:latin typeface="Raleway"/>
                <a:ea typeface="Raleway"/>
                <a:cs typeface="Raleway"/>
                <a:sym typeface="Raleway"/>
              </a:rPr>
              <a:t>Um esquema de validação cruzada, onde a quantidade de partições deve ser escolhida.</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914400" marR="0" lvl="0" indent="-323850" algn="l" rtl="0">
              <a:lnSpc>
                <a:spcPct val="100000"/>
              </a:lnSpc>
              <a:spcBef>
                <a:spcPts val="0"/>
              </a:spcBef>
              <a:spcAft>
                <a:spcPts val="0"/>
              </a:spcAft>
              <a:buClr>
                <a:schemeClr val="dk1"/>
              </a:buClr>
              <a:buSzPts val="1500"/>
              <a:buFont typeface="Raleway"/>
              <a:buChar char="○"/>
            </a:pPr>
            <a:r>
              <a:rPr lang="pt-BR" sz="1500">
                <a:solidFill>
                  <a:schemeClr val="dk1"/>
                </a:solidFill>
                <a:latin typeface="Raleway"/>
                <a:ea typeface="Raleway"/>
                <a:cs typeface="Raleway"/>
                <a:sym typeface="Raleway"/>
              </a:rPr>
              <a:t>A métrica de avaliação para escolher o melhor modelo</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457200" lvl="0" indent="0" rtl="0">
              <a:lnSpc>
                <a:spcPct val="150000"/>
              </a:lnSpc>
              <a:spcBef>
                <a:spcPts val="0"/>
              </a:spcBef>
              <a:spcAft>
                <a:spcPts val="0"/>
              </a:spcAft>
              <a:buNone/>
            </a:pPr>
            <a:endParaRPr sz="1500" b="1" u="sng">
              <a:solidFill>
                <a:schemeClr val="dk1"/>
              </a:solidFill>
              <a:latin typeface="Raleway"/>
              <a:ea typeface="Raleway"/>
              <a:cs typeface="Raleway"/>
              <a:sym typeface="Raleway"/>
            </a:endParaRPr>
          </a:p>
          <a:p>
            <a:pPr marL="0" lvl="0" indent="0" algn="just" rtl="0">
              <a:spcBef>
                <a:spcPts val="0"/>
              </a:spcBef>
              <a:spcAft>
                <a:spcPts val="0"/>
              </a:spcAft>
              <a:buNone/>
            </a:pPr>
            <a:endParaRPr sz="15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Shape 994"/>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5" name="Shape 995"/>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996" name="Shape 996"/>
          <p:cNvSpPr/>
          <p:nvPr/>
        </p:nvSpPr>
        <p:spPr>
          <a:xfrm>
            <a:off x="1050575" y="1250753"/>
            <a:ext cx="7221900" cy="13878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None/>
            </a:pPr>
            <a:endParaRPr sz="3000" b="1">
              <a:solidFill>
                <a:schemeClr val="lt1"/>
              </a:solidFill>
            </a:endParaRPr>
          </a:p>
          <a:p>
            <a:pPr marL="0" marR="0" lvl="0" indent="0" algn="ctr" rtl="0">
              <a:lnSpc>
                <a:spcPct val="100000"/>
              </a:lnSpc>
              <a:spcBef>
                <a:spcPts val="0"/>
              </a:spcBef>
              <a:spcAft>
                <a:spcPts val="0"/>
              </a:spcAft>
              <a:buNone/>
            </a:pPr>
            <a:r>
              <a:rPr lang="pt-BR" sz="3000" b="1">
                <a:solidFill>
                  <a:schemeClr val="lt1"/>
                </a:solidFill>
              </a:rPr>
              <a:t>Prática Guiada: usando Grid Search em K- Nearest Neighbours </a:t>
            </a:r>
            <a:endParaRPr sz="3000" b="1">
              <a:solidFill>
                <a:schemeClr val="lt1"/>
              </a:solidFill>
            </a:endParaRPr>
          </a:p>
          <a:p>
            <a:pPr marL="0" marR="0" lvl="0" indent="0" algn="ctr" rtl="0">
              <a:lnSpc>
                <a:spcPct val="100000"/>
              </a:lnSpc>
              <a:spcBef>
                <a:spcPts val="0"/>
              </a:spcBef>
              <a:spcAft>
                <a:spcPts val="0"/>
              </a:spcAft>
              <a:buNone/>
            </a:pPr>
            <a:endParaRPr sz="3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Shape 1001"/>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2" name="Shape 1002"/>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1003" name="Shape 1003"/>
          <p:cNvSpPr/>
          <p:nvPr/>
        </p:nvSpPr>
        <p:spPr>
          <a:xfrm>
            <a:off x="1050575" y="1250753"/>
            <a:ext cx="7221900" cy="13878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00000"/>
              </a:lnSpc>
              <a:spcBef>
                <a:spcPts val="0"/>
              </a:spcBef>
              <a:spcAft>
                <a:spcPts val="0"/>
              </a:spcAft>
              <a:buNone/>
            </a:pPr>
            <a:endParaRPr sz="3000" b="1">
              <a:solidFill>
                <a:schemeClr val="lt1"/>
              </a:solidFill>
            </a:endParaRPr>
          </a:p>
          <a:p>
            <a:pPr marL="0" marR="0" lvl="0" indent="0" algn="ctr" rtl="0">
              <a:lnSpc>
                <a:spcPct val="100000"/>
              </a:lnSpc>
              <a:spcBef>
                <a:spcPts val="0"/>
              </a:spcBef>
              <a:spcAft>
                <a:spcPts val="0"/>
              </a:spcAft>
              <a:buNone/>
            </a:pPr>
            <a:r>
              <a:rPr lang="pt-BR" sz="3000" b="1">
                <a:solidFill>
                  <a:schemeClr val="lt1"/>
                </a:solidFill>
              </a:rPr>
              <a:t>Prática Independente: usando GridSearch em SVM</a:t>
            </a:r>
            <a:endParaRPr sz="3000" b="1">
              <a:solidFill>
                <a:schemeClr val="lt1"/>
              </a:solidFill>
            </a:endParaRPr>
          </a:p>
          <a:p>
            <a:pPr marL="0" marR="0" lvl="0" indent="0" algn="ctr" rtl="0">
              <a:lnSpc>
                <a:spcPct val="100000"/>
              </a:lnSpc>
              <a:spcBef>
                <a:spcPts val="0"/>
              </a:spcBef>
              <a:spcAft>
                <a:spcPts val="0"/>
              </a:spcAft>
              <a:buNone/>
            </a:pPr>
            <a:endParaRPr sz="3000"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a:spLocks noGrp="1"/>
          </p:cNvSpPr>
          <p:nvPr>
            <p:ph type="title"/>
          </p:nvPr>
        </p:nvSpPr>
        <p:spPr>
          <a:xfrm>
            <a:off x="447793" y="130722"/>
            <a:ext cx="6096000" cy="3561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Conclusões</a:t>
            </a:r>
            <a:endParaRPr/>
          </a:p>
        </p:txBody>
      </p:sp>
      <p:sp>
        <p:nvSpPr>
          <p:cNvPr id="1010" name="Shape 1010"/>
          <p:cNvSpPr txBox="1">
            <a:spLocks noGrp="1"/>
          </p:cNvSpPr>
          <p:nvPr>
            <p:ph type="sldNum" idx="12"/>
          </p:nvPr>
        </p:nvSpPr>
        <p:spPr>
          <a:xfrm>
            <a:off x="6553200" y="4723820"/>
            <a:ext cx="2133600" cy="273900"/>
          </a:xfrm>
          <a:prstGeom prst="rect">
            <a:avLst/>
          </a:prstGeom>
        </p:spPr>
        <p:txBody>
          <a:bodyPr spcFirstLastPara="1" wrap="square" lIns="91425" tIns="45700" rIns="91425" bIns="45700" rtlCol="0" anchor="ctr" anchorCtr="0">
            <a:noAutofit/>
          </a:bodyPr>
          <a:lstStyle/>
          <a:p>
            <a:pPr marL="0" lvl="0" indent="0" rtl="0">
              <a:spcBef>
                <a:spcPts val="0"/>
              </a:spcBef>
              <a:spcAft>
                <a:spcPts val="0"/>
              </a:spcAft>
              <a:buClr>
                <a:srgbClr val="888888"/>
              </a:buClr>
              <a:buFont typeface="Calibri"/>
              <a:buNone/>
            </a:pPr>
            <a:fld id="{00000000-1234-1234-1234-123412341234}" type="slidenum">
              <a:rPr lang="x-none"/>
              <a:t>17</a:t>
            </a:fld>
            <a:endParaRPr/>
          </a:p>
        </p:txBody>
      </p:sp>
      <p:sp>
        <p:nvSpPr>
          <p:cNvPr id="1011" name="Shape 1011"/>
          <p:cNvSpPr txBox="1"/>
          <p:nvPr/>
        </p:nvSpPr>
        <p:spPr>
          <a:xfrm>
            <a:off x="447800" y="616777"/>
            <a:ext cx="8055000" cy="2532000"/>
          </a:xfrm>
          <a:prstGeom prst="rect">
            <a:avLst/>
          </a:prstGeom>
          <a:noFill/>
          <a:ln>
            <a:noFill/>
          </a:ln>
        </p:spPr>
        <p:txBody>
          <a:bodyPr spcFirstLastPara="1" wrap="square" lIns="91425" tIns="91425" rIns="91425" bIns="91425" rtlCol="0" anchor="t" anchorCtr="0">
            <a:noAutofit/>
          </a:bodyPr>
          <a:lstStyle/>
          <a:p>
            <a:pPr marL="457200" lvl="0" indent="-304800" algn="just" rtl="0">
              <a:lnSpc>
                <a:spcPct val="100000"/>
              </a:lnSpc>
              <a:spcBef>
                <a:spcPts val="0"/>
              </a:spcBef>
              <a:spcAft>
                <a:spcPts val="0"/>
              </a:spcAft>
              <a:buClr>
                <a:schemeClr val="dk1"/>
              </a:buClr>
              <a:buSzPts val="1200"/>
              <a:buFont typeface="Raleway"/>
              <a:buChar char="○"/>
            </a:pPr>
            <a:r>
              <a:rPr lang="pt-BR" sz="1500">
                <a:solidFill>
                  <a:schemeClr val="dk1"/>
                </a:solidFill>
                <a:latin typeface="Raleway"/>
                <a:ea typeface="Raleway"/>
                <a:cs typeface="Raleway"/>
                <a:sym typeface="Raleway"/>
              </a:rPr>
              <a:t>Os </a:t>
            </a:r>
            <a:r>
              <a:rPr lang="pt-BR" sz="1500" b="1">
                <a:solidFill>
                  <a:schemeClr val="dk1"/>
                </a:solidFill>
                <a:latin typeface="Raleway"/>
                <a:ea typeface="Raleway"/>
                <a:cs typeface="Raleway"/>
                <a:sym typeface="Raleway"/>
              </a:rPr>
              <a:t>hiperparâmetros</a:t>
            </a:r>
            <a:r>
              <a:rPr lang="pt-BR" sz="1500">
                <a:solidFill>
                  <a:schemeClr val="dk1"/>
                </a:solidFill>
                <a:latin typeface="Raleway"/>
                <a:ea typeface="Raleway"/>
                <a:cs typeface="Raleway"/>
                <a:sym typeface="Raleway"/>
              </a:rPr>
              <a:t> são características de um modelo que não são “aprendidas” diretamente dos dados</a:t>
            </a:r>
            <a:endParaRPr sz="1500">
              <a:solidFill>
                <a:schemeClr val="dk1"/>
              </a:solidFill>
              <a:latin typeface="Raleway"/>
              <a:ea typeface="Raleway"/>
              <a:cs typeface="Raleway"/>
              <a:sym typeface="Raleway"/>
            </a:endParaRPr>
          </a:p>
          <a:p>
            <a:pPr marL="0" lvl="0" indent="0" algn="just" rtl="0">
              <a:lnSpc>
                <a:spcPct val="100000"/>
              </a:lnSpc>
              <a:spcBef>
                <a:spcPts val="0"/>
              </a:spcBef>
              <a:spcAft>
                <a:spcPts val="0"/>
              </a:spcAft>
              <a:buNone/>
            </a:pPr>
            <a:endParaRPr sz="1500">
              <a:solidFill>
                <a:schemeClr val="dk1"/>
              </a:solidFill>
              <a:latin typeface="Raleway"/>
              <a:ea typeface="Raleway"/>
              <a:cs typeface="Raleway"/>
              <a:sym typeface="Raleway"/>
            </a:endParaRPr>
          </a:p>
          <a:p>
            <a:pPr marL="457200" lvl="0" indent="-304800" algn="just" rtl="0">
              <a:lnSpc>
                <a:spcPct val="100000"/>
              </a:lnSpc>
              <a:spcBef>
                <a:spcPts val="0"/>
              </a:spcBef>
              <a:spcAft>
                <a:spcPts val="0"/>
              </a:spcAft>
              <a:buClr>
                <a:schemeClr val="dk1"/>
              </a:buClr>
              <a:buSzPts val="1200"/>
              <a:buFont typeface="Raleway"/>
              <a:buChar char="○"/>
            </a:pPr>
            <a:r>
              <a:rPr lang="pt-BR" sz="1500">
                <a:solidFill>
                  <a:schemeClr val="dk1"/>
                </a:solidFill>
                <a:latin typeface="Raleway"/>
                <a:ea typeface="Raleway"/>
                <a:cs typeface="Raleway"/>
                <a:sym typeface="Raleway"/>
              </a:rPr>
              <a:t>Uma estimativa da combinação ideal pode ser feita usando uma pesquisa exaustiva ao longo de uma “grid” de valores como método</a:t>
            </a:r>
            <a:endParaRPr sz="1500">
              <a:solidFill>
                <a:schemeClr val="dk1"/>
              </a:solidFill>
              <a:latin typeface="Raleway"/>
              <a:ea typeface="Raleway"/>
              <a:cs typeface="Raleway"/>
              <a:sym typeface="Raleway"/>
            </a:endParaRPr>
          </a:p>
          <a:p>
            <a:pPr marL="0" lvl="0" indent="0" algn="just" rtl="0">
              <a:lnSpc>
                <a:spcPct val="100000"/>
              </a:lnSpc>
              <a:spcBef>
                <a:spcPts val="0"/>
              </a:spcBef>
              <a:spcAft>
                <a:spcPts val="0"/>
              </a:spcAft>
              <a:buNone/>
            </a:pPr>
            <a:endParaRPr sz="1500">
              <a:solidFill>
                <a:schemeClr val="dk1"/>
              </a:solidFill>
              <a:latin typeface="Raleway"/>
              <a:ea typeface="Raleway"/>
              <a:cs typeface="Raleway"/>
              <a:sym typeface="Raleway"/>
            </a:endParaRPr>
          </a:p>
          <a:p>
            <a:pPr marL="457200" lvl="0" indent="-304800" algn="just" rtl="0">
              <a:lnSpc>
                <a:spcPct val="100000"/>
              </a:lnSpc>
              <a:spcBef>
                <a:spcPts val="0"/>
              </a:spcBef>
              <a:spcAft>
                <a:spcPts val="0"/>
              </a:spcAft>
              <a:buClr>
                <a:schemeClr val="dk1"/>
              </a:buClr>
              <a:buSzPts val="1200"/>
              <a:buFont typeface="Raleway"/>
              <a:buChar char="○"/>
            </a:pPr>
            <a:r>
              <a:rPr lang="pt-BR" sz="1500">
                <a:solidFill>
                  <a:schemeClr val="dk1"/>
                </a:solidFill>
                <a:latin typeface="Raleway"/>
                <a:ea typeface="Raleway"/>
                <a:cs typeface="Raleway"/>
                <a:sym typeface="Raleway"/>
              </a:rPr>
              <a:t>A combinação que minimiza alguma métrica de erro ou custo é escolhida</a:t>
            </a:r>
            <a:endParaRPr sz="150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500">
              <a:solidFill>
                <a:schemeClr val="dk1"/>
              </a:solidFill>
              <a:latin typeface="Raleway"/>
              <a:ea typeface="Raleway"/>
              <a:cs typeface="Raleway"/>
              <a:sym typeface="Raleway"/>
            </a:endParaRPr>
          </a:p>
          <a:p>
            <a:pPr marL="457200" lvl="0" indent="0" rtl="0">
              <a:lnSpc>
                <a:spcPct val="150000"/>
              </a:lnSpc>
              <a:spcBef>
                <a:spcPts val="0"/>
              </a:spcBef>
              <a:spcAft>
                <a:spcPts val="0"/>
              </a:spcAft>
              <a:buNone/>
            </a:pPr>
            <a:endParaRPr sz="1500" b="1" u="sng">
              <a:solidFill>
                <a:schemeClr val="dk1"/>
              </a:solidFill>
              <a:latin typeface="Raleway"/>
              <a:ea typeface="Raleway"/>
              <a:cs typeface="Raleway"/>
              <a:sym typeface="Raleway"/>
            </a:endParaRPr>
          </a:p>
          <a:p>
            <a:pPr marL="0" lvl="0" indent="0" algn="just" rtl="0">
              <a:spcBef>
                <a:spcPts val="0"/>
              </a:spcBef>
              <a:spcAft>
                <a:spcPts val="0"/>
              </a:spcAft>
              <a:buNone/>
            </a:pPr>
            <a:endParaRPr sz="15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3" name="Shape 893"/>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894" name="Shape 894"/>
          <p:cNvSpPr/>
          <p:nvPr/>
        </p:nvSpPr>
        <p:spPr>
          <a:xfrm>
            <a:off x="1050575" y="2382122"/>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Avaliação avançada de modelos</a:t>
            </a:r>
            <a:endParaRPr sz="3600" b="1">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endParaRPr sz="3600" b="1">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endParaRPr sz="3600" b="1">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endParaRPr sz="3600" b="1">
              <a:solidFill>
                <a:schemeClr val="lt1"/>
              </a:solidFill>
              <a:latin typeface="Raleway"/>
              <a:ea typeface="Raleway"/>
              <a:cs typeface="Raleway"/>
              <a:sym typeface="Raleway"/>
            </a:endParaRPr>
          </a:p>
          <a:p>
            <a:pPr marL="0" marR="0" lvl="0" indent="0" algn="ctr" rtl="0">
              <a:lnSpc>
                <a:spcPct val="140000"/>
              </a:lnSpc>
              <a:spcBef>
                <a:spcPts val="0"/>
              </a:spcBef>
              <a:spcAft>
                <a:spcPts val="0"/>
              </a:spcAft>
              <a:buNone/>
            </a:pPr>
            <a:endParaRPr/>
          </a:p>
        </p:txBody>
      </p:sp>
      <p:sp>
        <p:nvSpPr>
          <p:cNvPr id="895" name="Shape 895"/>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6" name="Shape 896"/>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Shape 901"/>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OBJETIVOS DA AULA</a:t>
            </a:r>
            <a:endParaRPr sz="1400" b="1" i="0" u="none" strike="noStrike" cap="none">
              <a:solidFill>
                <a:schemeClr val="dk1"/>
              </a:solidFill>
              <a:latin typeface="Raleway"/>
              <a:ea typeface="Raleway"/>
              <a:cs typeface="Raleway"/>
              <a:sym typeface="Raleway"/>
            </a:endParaRPr>
          </a:p>
        </p:txBody>
      </p:sp>
      <p:sp>
        <p:nvSpPr>
          <p:cNvPr id="902" name="Shape 90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903" name="Shape 903"/>
          <p:cNvSpPr/>
          <p:nvPr/>
        </p:nvSpPr>
        <p:spPr>
          <a:xfrm>
            <a:off x="782919" y="1219382"/>
            <a:ext cx="498900" cy="4491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1</a:t>
            </a:r>
            <a:endParaRPr/>
          </a:p>
        </p:txBody>
      </p:sp>
      <p:sp>
        <p:nvSpPr>
          <p:cNvPr id="904" name="Shape 904"/>
          <p:cNvSpPr/>
          <p:nvPr/>
        </p:nvSpPr>
        <p:spPr>
          <a:xfrm>
            <a:off x="782919" y="2005124"/>
            <a:ext cx="498900" cy="4491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2</a:t>
            </a:r>
            <a:endParaRPr/>
          </a:p>
        </p:txBody>
      </p:sp>
      <p:sp>
        <p:nvSpPr>
          <p:cNvPr id="905" name="Shape 905"/>
          <p:cNvSpPr/>
          <p:nvPr/>
        </p:nvSpPr>
        <p:spPr>
          <a:xfrm>
            <a:off x="1332350" y="1219375"/>
            <a:ext cx="7354500" cy="449100"/>
          </a:xfrm>
          <a:prstGeom prst="rect">
            <a:avLst/>
          </a:prstGeom>
          <a:noFill/>
          <a:ln>
            <a:noFill/>
          </a:ln>
        </p:spPr>
        <p:txBody>
          <a:bodyPr spcFirstLastPara="1" wrap="square" lIns="91425" tIns="45700" rIns="91425" bIns="45700" rtlCol="0" anchor="t" anchorCtr="0">
            <a:noAutofit/>
          </a:bodyPr>
          <a:lstStyle/>
          <a:p>
            <a:pPr marL="0" lvl="0" indent="0" rtl="0">
              <a:lnSpc>
                <a:spcPct val="150000"/>
              </a:lnSpc>
              <a:spcBef>
                <a:spcPts val="0"/>
              </a:spcBef>
              <a:spcAft>
                <a:spcPts val="0"/>
              </a:spcAft>
              <a:buNone/>
            </a:pPr>
            <a:r>
              <a:rPr lang="pt-BR" sz="1500" b="1">
                <a:solidFill>
                  <a:schemeClr val="dk1"/>
                </a:solidFill>
                <a:latin typeface="Raleway"/>
                <a:ea typeface="Raleway"/>
                <a:cs typeface="Raleway"/>
                <a:sym typeface="Raleway"/>
              </a:rPr>
              <a:t>Conhecer a GridSearch: um método para experimentar sobre hiperparâmetros </a:t>
            </a:r>
            <a:endParaRPr sz="1500" b="1">
              <a:solidFill>
                <a:schemeClr val="dk1"/>
              </a:solidFill>
              <a:latin typeface="Raleway"/>
              <a:ea typeface="Raleway"/>
              <a:cs typeface="Raleway"/>
              <a:sym typeface="Raleway"/>
            </a:endParaRPr>
          </a:p>
          <a:p>
            <a:pPr marL="0" marR="0" lvl="0" indent="0" algn="l" rtl="0">
              <a:spcBef>
                <a:spcPts val="0"/>
              </a:spcBef>
              <a:spcAft>
                <a:spcPts val="0"/>
              </a:spcAft>
              <a:buNone/>
            </a:pPr>
            <a:endParaRPr b="1">
              <a:solidFill>
                <a:schemeClr val="dk1"/>
              </a:solidFill>
              <a:latin typeface="Raleway"/>
              <a:ea typeface="Raleway"/>
              <a:cs typeface="Raleway"/>
              <a:sym typeface="Raleway"/>
            </a:endParaRPr>
          </a:p>
        </p:txBody>
      </p:sp>
      <p:sp>
        <p:nvSpPr>
          <p:cNvPr id="906" name="Shape 906"/>
          <p:cNvSpPr/>
          <p:nvPr/>
        </p:nvSpPr>
        <p:spPr>
          <a:xfrm>
            <a:off x="782919" y="2697382"/>
            <a:ext cx="498900" cy="4491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a:solidFill>
                  <a:schemeClr val="dk1"/>
                </a:solidFill>
                <a:latin typeface="Calibri"/>
                <a:ea typeface="Calibri"/>
                <a:cs typeface="Calibri"/>
                <a:sym typeface="Calibri"/>
              </a:rPr>
              <a:t>3</a:t>
            </a:r>
            <a:endParaRPr/>
          </a:p>
        </p:txBody>
      </p:sp>
      <p:sp>
        <p:nvSpPr>
          <p:cNvPr id="907" name="Shape 907"/>
          <p:cNvSpPr/>
          <p:nvPr/>
        </p:nvSpPr>
        <p:spPr>
          <a:xfrm>
            <a:off x="1420175" y="2005125"/>
            <a:ext cx="7072800" cy="4491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r>
              <a:rPr lang="pt-BR" b="1">
                <a:solidFill>
                  <a:schemeClr val="dk1"/>
                </a:solidFill>
                <a:latin typeface="Raleway"/>
                <a:ea typeface="Raleway"/>
                <a:cs typeface="Raleway"/>
                <a:sym typeface="Raleway"/>
              </a:rPr>
              <a:t>Comparar GridSearch e RandomSearch, duas abordagens para a busca de hiperparâmetros ideais</a:t>
            </a:r>
            <a:endParaRPr b="1">
              <a:solidFill>
                <a:schemeClr val="dk1"/>
              </a:solidFill>
              <a:latin typeface="Raleway"/>
              <a:ea typeface="Raleway"/>
              <a:cs typeface="Raleway"/>
              <a:sym typeface="Raleway"/>
            </a:endParaRPr>
          </a:p>
        </p:txBody>
      </p:sp>
      <p:sp>
        <p:nvSpPr>
          <p:cNvPr id="908" name="Shape 908"/>
          <p:cNvSpPr/>
          <p:nvPr/>
        </p:nvSpPr>
        <p:spPr>
          <a:xfrm>
            <a:off x="1332350" y="2790875"/>
            <a:ext cx="7072800" cy="4491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r>
              <a:rPr lang="pt-BR" b="1">
                <a:solidFill>
                  <a:schemeClr val="dk1"/>
                </a:solidFill>
                <a:latin typeface="Raleway"/>
                <a:ea typeface="Raleway"/>
                <a:cs typeface="Raleway"/>
                <a:sym typeface="Raleway"/>
              </a:rPr>
              <a:t>Implementar GridSearch de sklearn para autoajustar um modelo</a:t>
            </a:r>
            <a:endParaRPr sz="1000" b="1">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Shape 913"/>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14" name="Shape 914"/>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a:t>
            </a:fld>
            <a:endParaRPr sz="1200">
              <a:solidFill>
                <a:srgbClr val="888888"/>
              </a:solidFill>
              <a:latin typeface="Calibri"/>
              <a:ea typeface="Calibri"/>
              <a:cs typeface="Calibri"/>
              <a:sym typeface="Calibri"/>
            </a:endParaRPr>
          </a:p>
        </p:txBody>
      </p:sp>
      <p:sp>
        <p:nvSpPr>
          <p:cNvPr id="915" name="Shape 915"/>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latin typeface="Raleway"/>
                <a:ea typeface="Raleway"/>
                <a:cs typeface="Raleway"/>
                <a:sym typeface="Raleway"/>
              </a:rPr>
              <a:t>Regressão linear</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None/>
            </a:pPr>
            <a:r>
              <a:rPr lang="pt-BR" b="1" u="sng">
                <a:latin typeface="Raleway"/>
                <a:ea typeface="Raleway"/>
                <a:cs typeface="Raleway"/>
                <a:sym typeface="Raleway"/>
              </a:rPr>
              <a:t>	</a:t>
            </a:r>
            <a:r>
              <a:rPr lang="pt-BR">
                <a:latin typeface="Raleway"/>
                <a:ea typeface="Raleway"/>
                <a:cs typeface="Raleway"/>
                <a:sym typeface="Raleway"/>
              </a:rPr>
              <a:t>Calcula os parâmetros ideais para minimizar a soma dos erros ao quadrado. </a:t>
            </a:r>
            <a:endParaRPr>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Os coeficientes respondem perfeitamente por qualquer unidade na qual os dados sejam expressos. Portanto, padronizar o reescalar não alterar os resultados</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Aceita. É necessário criar k-1 variáveis dummy para cada variável categórica, para evitar a multicolinearidade.</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Não tem</a:t>
            </a:r>
            <a:endParaRPr>
              <a:solidFill>
                <a:schemeClr val="dk1"/>
              </a:solidFill>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21" name="Shape 92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922" name="Shape 922"/>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solidFill>
                  <a:schemeClr val="dk1"/>
                </a:solidFill>
                <a:latin typeface="Raleway"/>
                <a:ea typeface="Raleway"/>
                <a:cs typeface="Raleway"/>
                <a:sym typeface="Raleway"/>
              </a:rPr>
              <a:t>Regressões Ridge, Lasso, Elastic Net</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Clr>
                <a:schemeClr val="dk1"/>
              </a:buClr>
              <a:buSzPts val="1100"/>
              <a:buFont typeface="Arial"/>
              <a:buNone/>
            </a:pPr>
            <a:r>
              <a:rPr lang="pt-BR">
                <a:solidFill>
                  <a:schemeClr val="dk1"/>
                </a:solidFill>
                <a:latin typeface="Raleway"/>
                <a:ea typeface="Raleway"/>
                <a:cs typeface="Raleway"/>
                <a:sym typeface="Raleway"/>
              </a:rPr>
              <a:t>Calculam os parâmetros ideais para minimizar a soma dos erros ao quadrado ao mesmo tempo que penalizam o valor dos Betas, usando a norma 1 do vetor (Lasso), a norma 2 (Ridge) ou ambas (Elastic Net). </a:t>
            </a:r>
            <a:endParaRPr>
              <a:solidFill>
                <a:schemeClr val="dk1"/>
              </a:solidFill>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O método exige padronização. Se as variáveis não estiverem todas na mesma escala, arbitrariamente penalizaremos os coeficientes de umas mais do que os de outras. Isso pode funcionar bem, mas geralmente não é o que queremos. </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Aceita. É necessário criar k-1 variáveis dummy para cada variável categórica, para evitar a multicolinearidade. Se quisermos ponderar cada dummy no termo de penalidade igual às outras variáveis, será necessário padronizá-las também. </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Alpha (às vezes chamado de Lambda) regula quanto o valor dos coeficientes será penalizado.  Quanto maior o alpha, maior o viés e menor a variância.</a:t>
            </a:r>
            <a:endParaRPr>
              <a:solidFill>
                <a:schemeClr val="dk1"/>
              </a:solidFill>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28" name="Shape 92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
        <p:nvSpPr>
          <p:cNvPr id="929" name="Shape 929"/>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solidFill>
                  <a:schemeClr val="dk1"/>
                </a:solidFill>
                <a:latin typeface="Raleway"/>
                <a:ea typeface="Raleway"/>
                <a:cs typeface="Raleway"/>
                <a:sym typeface="Raleway"/>
              </a:rPr>
              <a:t>K Nearest Neighbors (KNN)</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None/>
            </a:pPr>
            <a:r>
              <a:rPr lang="pt-BR">
                <a:solidFill>
                  <a:schemeClr val="dk1"/>
                </a:solidFill>
                <a:latin typeface="Raleway"/>
                <a:ea typeface="Raleway"/>
                <a:cs typeface="Raleway"/>
                <a:sym typeface="Raleway"/>
              </a:rPr>
              <a:t>Classifica cada ponto novo buscando os “k” dados do conjunto de treinamento mais próximos e calculando a média da classe deles. </a:t>
            </a:r>
            <a:endParaRPr>
              <a:solidFill>
                <a:schemeClr val="dk1"/>
              </a:solidFill>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O método é baseado em uma </a:t>
            </a:r>
            <a:r>
              <a:rPr lang="pt-BR" u="sng">
                <a:latin typeface="Raleway"/>
                <a:ea typeface="Raleway"/>
                <a:cs typeface="Raleway"/>
                <a:sym typeface="Raleway"/>
              </a:rPr>
              <a:t>matriz de distância</a:t>
            </a:r>
            <a:r>
              <a:rPr lang="pt-BR">
                <a:latin typeface="Raleway"/>
                <a:ea typeface="Raleway"/>
                <a:cs typeface="Raleway"/>
                <a:sym typeface="Raleway"/>
              </a:rPr>
              <a:t>. Se as features não estiverem todas na mesma escala, uma dimensão poderá, arbitrariamente, ter mais peso do que outras na hora de determinar as distâncias.</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A medida da distância por default (euclidiana) não tem sentido matemático com variáveis categóricas. Outras medidas de distância podem ser usadas como base e o algoritmo funciona. </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K: A quantidade de vizinhos utilizados na classificação. Quanto maior K, maior o viés e menor a variância.</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Weight: Se dentro dos K vizinhos mais próximo, queremos ponderar mais alguns para fazer a classificação.</a:t>
            </a:r>
            <a:endParaRPr>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Shape 934"/>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35" name="Shape 935"/>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936" name="Shape 936"/>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solidFill>
                  <a:schemeClr val="dk1"/>
                </a:solidFill>
                <a:latin typeface="Raleway"/>
                <a:ea typeface="Raleway"/>
                <a:cs typeface="Raleway"/>
                <a:sym typeface="Raleway"/>
              </a:rPr>
              <a:t>Regressão Logística</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None/>
            </a:pPr>
            <a:r>
              <a:rPr lang="pt-BR">
                <a:solidFill>
                  <a:schemeClr val="dk1"/>
                </a:solidFill>
                <a:latin typeface="Raleway"/>
                <a:ea typeface="Raleway"/>
                <a:cs typeface="Raleway"/>
                <a:sym typeface="Raleway"/>
              </a:rPr>
              <a:t>Calcula a probabilidade P(Y=1|X) aplicando uma função “sigmoide” a uma regressão linear para obter valores entre 0 e 1. </a:t>
            </a:r>
            <a:endParaRPr>
              <a:solidFill>
                <a:schemeClr val="dk1"/>
              </a:solidFill>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Como na regressão linear, os parâmetros podem responder pelas diferentes unidades. A padronização não altera os resultados da previsão. </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Aceita. É necessário criar k-1 variáveis dummy para cada variável categórica, para evitar a multicolinearidade.</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Não tem</a:t>
            </a:r>
            <a:endParaRPr>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42" name="Shape 94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943" name="Shape 943"/>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solidFill>
                  <a:schemeClr val="dk1"/>
                </a:solidFill>
                <a:latin typeface="Raleway"/>
                <a:ea typeface="Raleway"/>
                <a:cs typeface="Raleway"/>
                <a:sym typeface="Raleway"/>
              </a:rPr>
              <a:t>Regressão logística regularizada</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None/>
            </a:pPr>
            <a:r>
              <a:rPr lang="pt-BR">
                <a:solidFill>
                  <a:schemeClr val="dk1"/>
                </a:solidFill>
                <a:latin typeface="Raleway"/>
                <a:ea typeface="Raleway"/>
                <a:cs typeface="Raleway"/>
                <a:sym typeface="Raleway"/>
              </a:rPr>
              <a:t>Calcula a probabilidade P(Y=1|X) aplicando uma função "sigmoide" a uma regressão linear para obter valores entre 0 e 1, e aplica um coeficiente de penalidade sobre o valor absoluto dos coeficientes.</a:t>
            </a:r>
            <a:endParaRPr>
              <a:solidFill>
                <a:schemeClr val="dk1"/>
              </a:solidFill>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É necessário padronizar pela mesma razão que em Ridge e Lasso.</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Aceita. É necessário criar k-1 variáveis dummy para cada variável categórica, para evitar a multicolinearidade.</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C. Ele se comporta ao contrário do Lambda, um C mais alto faz o modelo escolher coeficientes que também sejam mais altos, ou seja, regulariza menos o modelo.</a:t>
            </a:r>
            <a:endParaRPr>
              <a:solidFill>
                <a:schemeClr val="dk1"/>
              </a:solidFill>
              <a:latin typeface="Raleway"/>
              <a:ea typeface="Raleway"/>
              <a:cs typeface="Raleway"/>
              <a:sym typeface="Raleway"/>
            </a:endParaRPr>
          </a:p>
          <a:p>
            <a:pPr marL="457200" lvl="0" indent="0" rtl="0">
              <a:spcBef>
                <a:spcPts val="0"/>
              </a:spcBef>
              <a:spcAft>
                <a:spcPts val="0"/>
              </a:spcAft>
              <a:buNone/>
            </a:pPr>
            <a:r>
              <a:rPr lang="pt-BR">
                <a:solidFill>
                  <a:schemeClr val="dk1"/>
                </a:solidFill>
                <a:latin typeface="Raleway"/>
                <a:ea typeface="Raleway"/>
                <a:cs typeface="Raleway"/>
                <a:sym typeface="Raleway"/>
              </a:rPr>
              <a:t>	Quanto maior C, menor o viés e maior a variância.</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Shape 948"/>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Revisão: implementação dos principais algoritmos supervisionados</a:t>
            </a:r>
            <a:endParaRPr/>
          </a:p>
        </p:txBody>
      </p:sp>
      <p:sp>
        <p:nvSpPr>
          <p:cNvPr id="949" name="Shape 94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950" name="Shape 950"/>
          <p:cNvSpPr txBox="1"/>
          <p:nvPr/>
        </p:nvSpPr>
        <p:spPr>
          <a:xfrm>
            <a:off x="514350" y="740150"/>
            <a:ext cx="8172600" cy="38136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u="sng">
                <a:solidFill>
                  <a:schemeClr val="dk1"/>
                </a:solidFill>
                <a:latin typeface="Raleway"/>
                <a:ea typeface="Raleway"/>
                <a:cs typeface="Raleway"/>
                <a:sym typeface="Raleway"/>
              </a:rPr>
              <a:t>Naive Bayes</a:t>
            </a:r>
            <a:endParaRPr b="1" u="sng">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0" lvl="0" indent="0" rtl="0">
              <a:spcBef>
                <a:spcPts val="0"/>
              </a:spcBef>
              <a:spcAft>
                <a:spcPts val="0"/>
              </a:spcAft>
              <a:buNone/>
            </a:pPr>
            <a:r>
              <a:rPr lang="pt-BR">
                <a:solidFill>
                  <a:schemeClr val="dk1"/>
                </a:solidFill>
                <a:latin typeface="Raleway"/>
                <a:ea typeface="Raleway"/>
                <a:cs typeface="Raleway"/>
                <a:sym typeface="Raleway"/>
              </a:rPr>
              <a:t>Calcula a probabilidade de Y com base em cada um das features de maneira independente e calcula a produção de todas as dimensões de X.  </a:t>
            </a:r>
            <a:endParaRPr>
              <a:solidFill>
                <a:schemeClr val="dk1"/>
              </a:solidFill>
              <a:latin typeface="Raleway"/>
              <a:ea typeface="Raleway"/>
              <a:cs typeface="Raleway"/>
              <a:sym typeface="Raleway"/>
            </a:endParaRPr>
          </a:p>
          <a:p>
            <a:pPr marL="0" lvl="0" indent="0" rtl="0">
              <a:spcBef>
                <a:spcPts val="0"/>
              </a:spcBef>
              <a:spcAft>
                <a:spcPts val="0"/>
              </a:spcAft>
              <a:buNone/>
            </a:pPr>
            <a:endParaRPr b="1" u="sng">
              <a:latin typeface="Raleway"/>
              <a:ea typeface="Raleway"/>
              <a:cs typeface="Raleway"/>
              <a:sym typeface="Raleway"/>
            </a:endParaRPr>
          </a:p>
          <a:p>
            <a:pPr marL="457200" lvl="0" indent="-317500" rtl="0">
              <a:spcBef>
                <a:spcPts val="0"/>
              </a:spcBef>
              <a:spcAft>
                <a:spcPts val="0"/>
              </a:spcAft>
              <a:buSzPts val="1400"/>
              <a:buFont typeface="Raleway"/>
              <a:buChar char="-"/>
            </a:pPr>
            <a:r>
              <a:rPr lang="pt-BR" b="1" u="sng">
                <a:latin typeface="Raleway"/>
                <a:ea typeface="Raleway"/>
                <a:cs typeface="Raleway"/>
                <a:sym typeface="Raleway"/>
              </a:rPr>
              <a:t>Padronização</a:t>
            </a:r>
            <a:r>
              <a:rPr lang="pt-BR">
                <a:latin typeface="Raleway"/>
                <a:ea typeface="Raleway"/>
                <a:cs typeface="Raleway"/>
                <a:sym typeface="Raleway"/>
              </a:rPr>
              <a:t>:  Não é necessário padronização. Em nenhum momento são feitas comparações entre diferentes features, por isso elas podem ter unidades diferentes e não é um problema para o modelo. </a:t>
            </a:r>
            <a:endParaRPr>
              <a:latin typeface="Raleway"/>
              <a:ea typeface="Raleway"/>
              <a:cs typeface="Raleway"/>
              <a:sym typeface="Raleway"/>
            </a:endParaRPr>
          </a:p>
          <a:p>
            <a:pPr marL="0" lvl="0" indent="0" rtl="0">
              <a:spcBef>
                <a:spcPts val="0"/>
              </a:spcBef>
              <a:spcAft>
                <a:spcPts val="0"/>
              </a:spcAft>
              <a:buNone/>
            </a:pPr>
            <a:endParaRPr>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Variáveis categóricas</a:t>
            </a:r>
            <a:r>
              <a:rPr lang="pt-BR">
                <a:solidFill>
                  <a:schemeClr val="dk1"/>
                </a:solidFill>
                <a:latin typeface="Raleway"/>
                <a:ea typeface="Raleway"/>
                <a:cs typeface="Raleway"/>
                <a:sym typeface="Raleway"/>
              </a:rPr>
              <a:t>:  Aceita. É necessário criar k-1 variáveis dummy para cada variável categórica, para evitar a multicolinearidade.</a:t>
            </a:r>
            <a:endParaRPr>
              <a:solidFill>
                <a:schemeClr val="dk1"/>
              </a:solidFill>
              <a:latin typeface="Raleway"/>
              <a:ea typeface="Raleway"/>
              <a:cs typeface="Raleway"/>
              <a:sym typeface="Raleway"/>
            </a:endParaRPr>
          </a:p>
          <a:p>
            <a:pPr marL="0" lvl="0" indent="0" rtl="0">
              <a:spcBef>
                <a:spcPts val="0"/>
              </a:spcBef>
              <a:spcAft>
                <a:spcPts val="0"/>
              </a:spcAft>
              <a:buNone/>
            </a:pPr>
            <a:endParaRPr>
              <a:solidFill>
                <a:schemeClr val="dk1"/>
              </a:solidFill>
              <a:latin typeface="Raleway"/>
              <a:ea typeface="Raleway"/>
              <a:cs typeface="Raleway"/>
              <a:sym typeface="Raleway"/>
            </a:endParaRPr>
          </a:p>
          <a:p>
            <a:pPr marL="457200" lvl="0" indent="-317500" rtl="0">
              <a:spcBef>
                <a:spcPts val="0"/>
              </a:spcBef>
              <a:spcAft>
                <a:spcPts val="0"/>
              </a:spcAft>
              <a:buClr>
                <a:schemeClr val="dk1"/>
              </a:buClr>
              <a:buSzPts val="1400"/>
              <a:buFont typeface="Raleway"/>
              <a:buChar char="-"/>
            </a:pPr>
            <a:r>
              <a:rPr lang="pt-BR" b="1" u="sng">
                <a:solidFill>
                  <a:schemeClr val="dk1"/>
                </a:solidFill>
                <a:latin typeface="Raleway"/>
                <a:ea typeface="Raleway"/>
                <a:cs typeface="Raleway"/>
                <a:sym typeface="Raleway"/>
              </a:rPr>
              <a:t>Hiperparâmetros</a:t>
            </a:r>
            <a:r>
              <a:rPr lang="pt-BR">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p>
            <a:pPr marL="914400" lvl="1" indent="-317500" rtl="0">
              <a:spcBef>
                <a:spcPts val="0"/>
              </a:spcBef>
              <a:spcAft>
                <a:spcPts val="0"/>
              </a:spcAft>
              <a:buClr>
                <a:schemeClr val="dk1"/>
              </a:buClr>
              <a:buSzPts val="1400"/>
              <a:buFont typeface="Raleway"/>
              <a:buChar char="-"/>
            </a:pPr>
            <a:r>
              <a:rPr lang="pt-BR">
                <a:solidFill>
                  <a:schemeClr val="dk1"/>
                </a:solidFill>
                <a:latin typeface="Raleway"/>
                <a:ea typeface="Raleway"/>
                <a:cs typeface="Raleway"/>
                <a:sym typeface="Raleway"/>
              </a:rPr>
              <a:t>Não tem</a:t>
            </a:r>
            <a:endParaRPr>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1606</Words>
  <Application>Microsoft Office PowerPoint</Application>
  <PresentationFormat>Apresentação na tela (16:9)</PresentationFormat>
  <Paragraphs>166</Paragraphs>
  <Slides>17</Slides>
  <Notes>17</Notes>
  <HiddenSlides>0</HiddenSlides>
  <MMClips>0</MMClips>
  <ScaleCrop>false</ScaleCrop>
  <HeadingPairs>
    <vt:vector size="6" baseType="variant">
      <vt:variant>
        <vt:lpstr>Fontes usadas</vt:lpstr>
      </vt:variant>
      <vt:variant>
        <vt:i4>4</vt:i4>
      </vt:variant>
      <vt:variant>
        <vt:lpstr>Tema</vt:lpstr>
      </vt:variant>
      <vt:variant>
        <vt:i4>4</vt:i4>
      </vt:variant>
      <vt:variant>
        <vt:lpstr>Títulos de slides</vt:lpstr>
      </vt:variant>
      <vt:variant>
        <vt:i4>17</vt:i4>
      </vt:variant>
    </vt:vector>
  </HeadingPairs>
  <TitlesOfParts>
    <vt:vector size="25" baseType="lpstr">
      <vt:lpstr>Josefin Slab</vt:lpstr>
      <vt:lpstr>Calibri</vt:lpstr>
      <vt:lpstr>Arial</vt:lpstr>
      <vt:lpstr>Raleway</vt:lpstr>
      <vt:lpstr>Simple Light</vt:lpstr>
      <vt:lpstr>Office Theme</vt:lpstr>
      <vt:lpstr>Office Theme</vt:lpstr>
      <vt:lpstr>Office Theme</vt:lpstr>
      <vt:lpstr>Apresentação do PowerPoint</vt:lpstr>
      <vt:lpstr>Apresentação do PowerPoint</vt:lpstr>
      <vt:lpstr>OBJETIVOS DA AULA</vt:lpstr>
      <vt:lpstr>Revisão: implementação dos principais algoritmos supervisionados</vt:lpstr>
      <vt:lpstr>Revisão: implementação dos principais algoritmos supervisionados</vt:lpstr>
      <vt:lpstr>Revisão: implementação dos principais algoritmos supervisionados</vt:lpstr>
      <vt:lpstr>Revisão: implementação dos principais algoritmos supervisionados</vt:lpstr>
      <vt:lpstr>Revisão: implementação dos principais algoritmos supervisionados</vt:lpstr>
      <vt:lpstr>Revisão: implementação dos principais algoritmos supervisionados</vt:lpstr>
      <vt:lpstr>Revisão: implementação dos principais algoritmos supervisionados</vt:lpstr>
      <vt:lpstr>Gridsearch: Introdução</vt:lpstr>
      <vt:lpstr>Introdução</vt:lpstr>
      <vt:lpstr>Gridsearch</vt:lpstr>
      <vt:lpstr>Gridsearch</vt:lpstr>
      <vt:lpstr>Apresentação do PowerPoint</vt:lpstr>
      <vt:lpstr>Apresentação do PowerPoint</vt:lpstr>
      <vt:lpstr>Conclusões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marcos vinicius</cp:lastModifiedBy>
  <cp:revision>1</cp:revision>
  <dcterms:modified xsi:type="dcterms:W3CDTF">2018-09-16T18:05:30Z</dcterms:modified>
</cp:coreProperties>
</file>