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1" r:id="rId3"/>
  </p:sldMasterIdLst>
  <p:notesMasterIdLst>
    <p:notesMasterId r:id="rId11"/>
  </p:notesMasterIdLst>
  <p:sldIdLst>
    <p:sldId id="256" r:id="rId4"/>
    <p:sldId id="276" r:id="rId5"/>
    <p:sldId id="277" r:id="rId6"/>
    <p:sldId id="278" r:id="rId7"/>
    <p:sldId id="279" r:id="rId8"/>
    <p:sldId id="280" r:id="rId9"/>
    <p:sldId id="28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Josefin Slab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103E5-2A09-4AEB-945F-E455A44983B5}" v="41" dt="2018-10-03T19:22:0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0" autoAdjust="0"/>
  </p:normalViewPr>
  <p:slideViewPr>
    <p:cSldViewPr snapToGrid="0">
      <p:cViewPr varScale="1">
        <p:scale>
          <a:sx n="155" d="100"/>
          <a:sy n="155" d="100"/>
        </p:scale>
        <p:origin x="6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2DF0B943-F9A4-4EC1-9DAE-4D46BDABEBE7}"/>
    <pc:docChg chg="modSld">
      <pc:chgData name="marcos vinicius" userId="dba7fd706bba3b9c" providerId="LiveId" clId="{2DF0B943-F9A4-4EC1-9DAE-4D46BDABEBE7}" dt="2018-09-16T18:01:03.885" v="10" actId="20577"/>
      <pc:docMkLst>
        <pc:docMk/>
      </pc:docMkLst>
      <pc:sldChg chg="modSp">
        <pc:chgData name="marcos vinicius" userId="dba7fd706bba3b9c" providerId="LiveId" clId="{2DF0B943-F9A4-4EC1-9DAE-4D46BDABEBE7}" dt="2018-09-16T18:01:03.885" v="10" actId="20577"/>
        <pc:sldMkLst>
          <pc:docMk/>
          <pc:sldMk cId="0" sldId="256"/>
        </pc:sldMkLst>
        <pc:spChg chg="mod">
          <ac:chgData name="marcos vinicius" userId="dba7fd706bba3b9c" providerId="LiveId" clId="{2DF0B943-F9A4-4EC1-9DAE-4D46BDABEBE7}" dt="2018-09-16T18:01:03.885" v="10" actId="20577"/>
          <ac:spMkLst>
            <pc:docMk/>
            <pc:sldMk cId="0" sldId="256"/>
            <ac:spMk id="884" creationId="{00000000-0000-0000-0000-000000000000}"/>
          </ac:spMkLst>
        </pc:spChg>
        <pc:spChg chg="mod">
          <ac:chgData name="marcos vinicius" userId="dba7fd706bba3b9c" providerId="LiveId" clId="{2DF0B943-F9A4-4EC1-9DAE-4D46BDABEBE7}" dt="2018-09-16T18:00:57.337" v="9" actId="20577"/>
          <ac:spMkLst>
            <pc:docMk/>
            <pc:sldMk cId="0" sldId="256"/>
            <ac:spMk id="885" creationId="{00000000-0000-0000-0000-000000000000}"/>
          </ac:spMkLst>
        </pc:spChg>
      </pc:sldChg>
    </pc:docChg>
  </pc:docChgLst>
  <pc:docChgLst>
    <pc:chgData name="marcos vinicius" userId="dba7fd706bba3b9c" providerId="LiveId" clId="{0B0103E5-2A09-4AEB-945F-E455A44983B5}"/>
    <pc:docChg chg="delSld modSld delMainMaster">
      <pc:chgData name="marcos vinicius" userId="dba7fd706bba3b9c" providerId="LiveId" clId="{0B0103E5-2A09-4AEB-945F-E455A44983B5}" dt="2018-10-03T19:22:06.098" v="40" actId="2696"/>
      <pc:docMkLst>
        <pc:docMk/>
      </pc:docMkLst>
      <pc:sldChg chg="modSp">
        <pc:chgData name="marcos vinicius" userId="dba7fd706bba3b9c" providerId="LiveId" clId="{0B0103E5-2A09-4AEB-945F-E455A44983B5}" dt="2018-10-03T19:21:52.569" v="7" actId="20577"/>
        <pc:sldMkLst>
          <pc:docMk/>
          <pc:sldMk cId="0" sldId="256"/>
        </pc:sldMkLst>
        <pc:spChg chg="mod">
          <ac:chgData name="marcos vinicius" userId="dba7fd706bba3b9c" providerId="LiveId" clId="{0B0103E5-2A09-4AEB-945F-E455A44983B5}" dt="2018-10-03T19:21:52.569" v="7" actId="20577"/>
          <ac:spMkLst>
            <pc:docMk/>
            <pc:sldMk cId="0" sldId="256"/>
            <ac:spMk id="884" creationId="{00000000-0000-0000-0000-000000000000}"/>
          </ac:spMkLst>
        </pc:spChg>
        <pc:spChg chg="mod">
          <ac:chgData name="marcos vinicius" userId="dba7fd706bba3b9c" providerId="LiveId" clId="{0B0103E5-2A09-4AEB-945F-E455A44983B5}" dt="2018-10-03T19:21:49.385" v="6" actId="20577"/>
          <ac:spMkLst>
            <pc:docMk/>
            <pc:sldMk cId="0" sldId="256"/>
            <ac:spMk id="885" creationId="{00000000-0000-0000-0000-000000000000}"/>
          </ac:spMkLst>
        </pc:spChg>
      </pc:sldChg>
      <pc:sldChg chg="del">
        <pc:chgData name="marcos vinicius" userId="dba7fd706bba3b9c" providerId="LiveId" clId="{0B0103E5-2A09-4AEB-945F-E455A44983B5}" dt="2018-10-03T19:22:02.800" v="8" actId="2696"/>
        <pc:sldMkLst>
          <pc:docMk/>
          <pc:sldMk cId="0" sldId="257"/>
        </pc:sldMkLst>
      </pc:sldChg>
      <pc:sldChg chg="del">
        <pc:chgData name="marcos vinicius" userId="dba7fd706bba3b9c" providerId="LiveId" clId="{0B0103E5-2A09-4AEB-945F-E455A44983B5}" dt="2018-10-03T19:22:02.922" v="10" actId="2696"/>
        <pc:sldMkLst>
          <pc:docMk/>
          <pc:sldMk cId="0" sldId="258"/>
        </pc:sldMkLst>
      </pc:sldChg>
      <pc:sldChg chg="del">
        <pc:chgData name="marcos vinicius" userId="dba7fd706bba3b9c" providerId="LiveId" clId="{0B0103E5-2A09-4AEB-945F-E455A44983B5}" dt="2018-10-03T19:22:03.049" v="11" actId="2696"/>
        <pc:sldMkLst>
          <pc:docMk/>
          <pc:sldMk cId="0" sldId="259"/>
        </pc:sldMkLst>
      </pc:sldChg>
      <pc:sldChg chg="del">
        <pc:chgData name="marcos vinicius" userId="dba7fd706bba3b9c" providerId="LiveId" clId="{0B0103E5-2A09-4AEB-945F-E455A44983B5}" dt="2018-10-03T19:22:03.116" v="12" actId="2696"/>
        <pc:sldMkLst>
          <pc:docMk/>
          <pc:sldMk cId="0" sldId="260"/>
        </pc:sldMkLst>
      </pc:sldChg>
      <pc:sldChg chg="del">
        <pc:chgData name="marcos vinicius" userId="dba7fd706bba3b9c" providerId="LiveId" clId="{0B0103E5-2A09-4AEB-945F-E455A44983B5}" dt="2018-10-03T19:22:03.196" v="13" actId="2696"/>
        <pc:sldMkLst>
          <pc:docMk/>
          <pc:sldMk cId="0" sldId="261"/>
        </pc:sldMkLst>
      </pc:sldChg>
      <pc:sldChg chg="del">
        <pc:chgData name="marcos vinicius" userId="dba7fd706bba3b9c" providerId="LiveId" clId="{0B0103E5-2A09-4AEB-945F-E455A44983B5}" dt="2018-10-03T19:22:03.279" v="14" actId="2696"/>
        <pc:sldMkLst>
          <pc:docMk/>
          <pc:sldMk cId="0" sldId="262"/>
        </pc:sldMkLst>
      </pc:sldChg>
      <pc:sldChg chg="del">
        <pc:chgData name="marcos vinicius" userId="dba7fd706bba3b9c" providerId="LiveId" clId="{0B0103E5-2A09-4AEB-945F-E455A44983B5}" dt="2018-10-03T19:22:03.316" v="15" actId="2696"/>
        <pc:sldMkLst>
          <pc:docMk/>
          <pc:sldMk cId="0" sldId="263"/>
        </pc:sldMkLst>
      </pc:sldChg>
      <pc:sldChg chg="del">
        <pc:chgData name="marcos vinicius" userId="dba7fd706bba3b9c" providerId="LiveId" clId="{0B0103E5-2A09-4AEB-945F-E455A44983B5}" dt="2018-10-03T19:22:03.432" v="16" actId="2696"/>
        <pc:sldMkLst>
          <pc:docMk/>
          <pc:sldMk cId="0" sldId="264"/>
        </pc:sldMkLst>
      </pc:sldChg>
      <pc:sldChg chg="del">
        <pc:chgData name="marcos vinicius" userId="dba7fd706bba3b9c" providerId="LiveId" clId="{0B0103E5-2A09-4AEB-945F-E455A44983B5}" dt="2018-10-03T19:22:03.579" v="17" actId="2696"/>
        <pc:sldMkLst>
          <pc:docMk/>
          <pc:sldMk cId="0" sldId="265"/>
        </pc:sldMkLst>
      </pc:sldChg>
      <pc:sldChg chg="del">
        <pc:chgData name="marcos vinicius" userId="dba7fd706bba3b9c" providerId="LiveId" clId="{0B0103E5-2A09-4AEB-945F-E455A44983B5}" dt="2018-10-03T19:22:03.755" v="18" actId="2696"/>
        <pc:sldMkLst>
          <pc:docMk/>
          <pc:sldMk cId="0" sldId="266"/>
        </pc:sldMkLst>
      </pc:sldChg>
      <pc:sldChg chg="del">
        <pc:chgData name="marcos vinicius" userId="dba7fd706bba3b9c" providerId="LiveId" clId="{0B0103E5-2A09-4AEB-945F-E455A44983B5}" dt="2018-10-03T19:22:03.840" v="19" actId="2696"/>
        <pc:sldMkLst>
          <pc:docMk/>
          <pc:sldMk cId="0" sldId="267"/>
        </pc:sldMkLst>
      </pc:sldChg>
      <pc:sldChg chg="del">
        <pc:chgData name="marcos vinicius" userId="dba7fd706bba3b9c" providerId="LiveId" clId="{0B0103E5-2A09-4AEB-945F-E455A44983B5}" dt="2018-10-03T19:22:03.964" v="20" actId="2696"/>
        <pc:sldMkLst>
          <pc:docMk/>
          <pc:sldMk cId="0" sldId="268"/>
        </pc:sldMkLst>
      </pc:sldChg>
      <pc:sldChg chg="del">
        <pc:chgData name="marcos vinicius" userId="dba7fd706bba3b9c" providerId="LiveId" clId="{0B0103E5-2A09-4AEB-945F-E455A44983B5}" dt="2018-10-03T19:22:04.178" v="21" actId="2696"/>
        <pc:sldMkLst>
          <pc:docMk/>
          <pc:sldMk cId="0" sldId="269"/>
        </pc:sldMkLst>
      </pc:sldChg>
      <pc:sldChg chg="del">
        <pc:chgData name="marcos vinicius" userId="dba7fd706bba3b9c" providerId="LiveId" clId="{0B0103E5-2A09-4AEB-945F-E455A44983B5}" dt="2018-10-03T19:22:04.274" v="22" actId="2696"/>
        <pc:sldMkLst>
          <pc:docMk/>
          <pc:sldMk cId="0" sldId="270"/>
        </pc:sldMkLst>
      </pc:sldChg>
      <pc:sldChg chg="del">
        <pc:chgData name="marcos vinicius" userId="dba7fd706bba3b9c" providerId="LiveId" clId="{0B0103E5-2A09-4AEB-945F-E455A44983B5}" dt="2018-10-03T19:22:04.404" v="23" actId="2696"/>
        <pc:sldMkLst>
          <pc:docMk/>
          <pc:sldMk cId="0" sldId="271"/>
        </pc:sldMkLst>
      </pc:sldChg>
      <pc:sldChg chg="del">
        <pc:chgData name="marcos vinicius" userId="dba7fd706bba3b9c" providerId="LiveId" clId="{0B0103E5-2A09-4AEB-945F-E455A44983B5}" dt="2018-10-03T19:22:04.444" v="24" actId="2696"/>
        <pc:sldMkLst>
          <pc:docMk/>
          <pc:sldMk cId="0" sldId="272"/>
        </pc:sldMkLst>
      </pc:sldChg>
      <pc:sldChg chg="del">
        <pc:chgData name="marcos vinicius" userId="dba7fd706bba3b9c" providerId="LiveId" clId="{0B0103E5-2A09-4AEB-945F-E455A44983B5}" dt="2018-10-03T19:22:04.537" v="25" actId="2696"/>
        <pc:sldMkLst>
          <pc:docMk/>
          <pc:sldMk cId="0" sldId="273"/>
        </pc:sldMkLst>
      </pc:sldChg>
      <pc:sldChg chg="del">
        <pc:chgData name="marcos vinicius" userId="dba7fd706bba3b9c" providerId="LiveId" clId="{0B0103E5-2A09-4AEB-945F-E455A44983B5}" dt="2018-10-03T19:22:04.553" v="26" actId="2696"/>
        <pc:sldMkLst>
          <pc:docMk/>
          <pc:sldMk cId="0" sldId="274"/>
        </pc:sldMkLst>
      </pc:sldChg>
      <pc:sldChg chg="del">
        <pc:chgData name="marcos vinicius" userId="dba7fd706bba3b9c" providerId="LiveId" clId="{0B0103E5-2A09-4AEB-945F-E455A44983B5}" dt="2018-10-03T19:22:06.060" v="27" actId="2696"/>
        <pc:sldMkLst>
          <pc:docMk/>
          <pc:sldMk cId="0" sldId="275"/>
        </pc:sldMkLst>
      </pc:sldChg>
      <pc:sldMasterChg chg="del delSldLayout">
        <pc:chgData name="marcos vinicius" userId="dba7fd706bba3b9c" providerId="LiveId" clId="{0B0103E5-2A09-4AEB-945F-E455A44983B5}" dt="2018-10-03T19:22:06.098" v="40" actId="2696"/>
        <pc:sldMasterMkLst>
          <pc:docMk/>
          <pc:sldMasterMk cId="0" sldId="2147483700"/>
        </pc:sldMasterMkLst>
        <pc:sldLayoutChg chg="del">
          <pc:chgData name="marcos vinicius" userId="dba7fd706bba3b9c" providerId="LiveId" clId="{0B0103E5-2A09-4AEB-945F-E455A44983B5}" dt="2018-10-03T19:22:06.064" v="28" actId="2696"/>
          <pc:sldLayoutMkLst>
            <pc:docMk/>
            <pc:sldMasterMk cId="0" sldId="2147483700"/>
            <pc:sldLayoutMk cId="0" sldId="2147483672"/>
          </pc:sldLayoutMkLst>
        </pc:sldLayoutChg>
        <pc:sldLayoutChg chg="del">
          <pc:chgData name="marcos vinicius" userId="dba7fd706bba3b9c" providerId="LiveId" clId="{0B0103E5-2A09-4AEB-945F-E455A44983B5}" dt="2018-10-03T19:22:06.066" v="29" actId="2696"/>
          <pc:sldLayoutMkLst>
            <pc:docMk/>
            <pc:sldMasterMk cId="0" sldId="2147483700"/>
            <pc:sldLayoutMk cId="0" sldId="2147483673"/>
          </pc:sldLayoutMkLst>
        </pc:sldLayoutChg>
        <pc:sldLayoutChg chg="del">
          <pc:chgData name="marcos vinicius" userId="dba7fd706bba3b9c" providerId="LiveId" clId="{0B0103E5-2A09-4AEB-945F-E455A44983B5}" dt="2018-10-03T19:22:02.801" v="9" actId="2696"/>
          <pc:sldLayoutMkLst>
            <pc:docMk/>
            <pc:sldMasterMk cId="0" sldId="2147483700"/>
            <pc:sldLayoutMk cId="0" sldId="2147483674"/>
          </pc:sldLayoutMkLst>
        </pc:sldLayoutChg>
        <pc:sldLayoutChg chg="del">
          <pc:chgData name="marcos vinicius" userId="dba7fd706bba3b9c" providerId="LiveId" clId="{0B0103E5-2A09-4AEB-945F-E455A44983B5}" dt="2018-10-03T19:22:06.067" v="30" actId="2696"/>
          <pc:sldLayoutMkLst>
            <pc:docMk/>
            <pc:sldMasterMk cId="0" sldId="2147483700"/>
            <pc:sldLayoutMk cId="0" sldId="2147483675"/>
          </pc:sldLayoutMkLst>
        </pc:sldLayoutChg>
        <pc:sldLayoutChg chg="del">
          <pc:chgData name="marcos vinicius" userId="dba7fd706bba3b9c" providerId="LiveId" clId="{0B0103E5-2A09-4AEB-945F-E455A44983B5}" dt="2018-10-03T19:22:06.067" v="31" actId="2696"/>
          <pc:sldLayoutMkLst>
            <pc:docMk/>
            <pc:sldMasterMk cId="0" sldId="2147483700"/>
            <pc:sldLayoutMk cId="0" sldId="2147483676"/>
          </pc:sldLayoutMkLst>
        </pc:sldLayoutChg>
        <pc:sldLayoutChg chg="del">
          <pc:chgData name="marcos vinicius" userId="dba7fd706bba3b9c" providerId="LiveId" clId="{0B0103E5-2A09-4AEB-945F-E455A44983B5}" dt="2018-10-03T19:22:06.067" v="32" actId="2696"/>
          <pc:sldLayoutMkLst>
            <pc:docMk/>
            <pc:sldMasterMk cId="0" sldId="2147483700"/>
            <pc:sldLayoutMk cId="0" sldId="2147483677"/>
          </pc:sldLayoutMkLst>
        </pc:sldLayoutChg>
        <pc:sldLayoutChg chg="del">
          <pc:chgData name="marcos vinicius" userId="dba7fd706bba3b9c" providerId="LiveId" clId="{0B0103E5-2A09-4AEB-945F-E455A44983B5}" dt="2018-10-03T19:22:06.067" v="33" actId="2696"/>
          <pc:sldLayoutMkLst>
            <pc:docMk/>
            <pc:sldMasterMk cId="0" sldId="2147483700"/>
            <pc:sldLayoutMk cId="0" sldId="2147483678"/>
          </pc:sldLayoutMkLst>
        </pc:sldLayoutChg>
        <pc:sldLayoutChg chg="del">
          <pc:chgData name="marcos vinicius" userId="dba7fd706bba3b9c" providerId="LiveId" clId="{0B0103E5-2A09-4AEB-945F-E455A44983B5}" dt="2018-10-03T19:22:06.071" v="34" actId="2696"/>
          <pc:sldLayoutMkLst>
            <pc:docMk/>
            <pc:sldMasterMk cId="0" sldId="2147483700"/>
            <pc:sldLayoutMk cId="0" sldId="2147483679"/>
          </pc:sldLayoutMkLst>
        </pc:sldLayoutChg>
        <pc:sldLayoutChg chg="del">
          <pc:chgData name="marcos vinicius" userId="dba7fd706bba3b9c" providerId="LiveId" clId="{0B0103E5-2A09-4AEB-945F-E455A44983B5}" dt="2018-10-03T19:22:06.071" v="35" actId="2696"/>
          <pc:sldLayoutMkLst>
            <pc:docMk/>
            <pc:sldMasterMk cId="0" sldId="2147483700"/>
            <pc:sldLayoutMk cId="0" sldId="2147483680"/>
          </pc:sldLayoutMkLst>
        </pc:sldLayoutChg>
        <pc:sldLayoutChg chg="del">
          <pc:chgData name="marcos vinicius" userId="dba7fd706bba3b9c" providerId="LiveId" clId="{0B0103E5-2A09-4AEB-945F-E455A44983B5}" dt="2018-10-03T19:22:06.071" v="36" actId="2696"/>
          <pc:sldLayoutMkLst>
            <pc:docMk/>
            <pc:sldMasterMk cId="0" sldId="2147483700"/>
            <pc:sldLayoutMk cId="0" sldId="2147483681"/>
          </pc:sldLayoutMkLst>
        </pc:sldLayoutChg>
        <pc:sldLayoutChg chg="del">
          <pc:chgData name="marcos vinicius" userId="dba7fd706bba3b9c" providerId="LiveId" clId="{0B0103E5-2A09-4AEB-945F-E455A44983B5}" dt="2018-10-03T19:22:06.076" v="37" actId="2696"/>
          <pc:sldLayoutMkLst>
            <pc:docMk/>
            <pc:sldMasterMk cId="0" sldId="2147483700"/>
            <pc:sldLayoutMk cId="0" sldId="2147483682"/>
          </pc:sldLayoutMkLst>
        </pc:sldLayoutChg>
        <pc:sldLayoutChg chg="del">
          <pc:chgData name="marcos vinicius" userId="dba7fd706bba3b9c" providerId="LiveId" clId="{0B0103E5-2A09-4AEB-945F-E455A44983B5}" dt="2018-10-03T19:22:06.081" v="38" actId="2696"/>
          <pc:sldLayoutMkLst>
            <pc:docMk/>
            <pc:sldMasterMk cId="0" sldId="2147483700"/>
            <pc:sldLayoutMk cId="0" sldId="2147483683"/>
          </pc:sldLayoutMkLst>
        </pc:sldLayoutChg>
        <pc:sldLayoutChg chg="del">
          <pc:chgData name="marcos vinicius" userId="dba7fd706bba3b9c" providerId="LiveId" clId="{0B0103E5-2A09-4AEB-945F-E455A44983B5}" dt="2018-10-03T19:22:06.097" v="39" actId="2696"/>
          <pc:sldLayoutMkLst>
            <pc:docMk/>
            <pc:sldMasterMk cId="0" sldId="2147483700"/>
            <pc:sldLayoutMk cId="0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706616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imbalanced-learn/stable/auto_examples/applications/plot_over_sampling_benchmark_lfw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assification/plot_classifier_comparis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assification/plot_classifier_comparison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Shape 10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Shape 10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Shape 10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http://contrib.scikit-learn.org/imbalanced-learn/stable/auto_examples/applications/plot_over_sampling_benchmark_lfw.html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Shape 10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Shape 1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Shape 11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http://scikit-learn.org/stable/auto_examples/classification/plot_classifier_comparison.html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Shape 11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Shape 1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http://scikit-learn.org/stable/auto_examples/classification/plot_classifier_comparison.html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Shape 11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7" name="Shape 647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662" name="Shape 662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Shape 682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683" name="Shape 683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6" name="Shape 726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727" name="Shape 727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6" name="Shape 74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Shape 753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Shape 877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399833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6543792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4357731" y="4860593"/>
            <a:ext cx="45720" cy="66069"/>
            <a:chOff x="3345326" y="4804191"/>
            <a:chExt cx="74100" cy="118979"/>
          </a:xfrm>
        </p:grpSpPr>
        <p:cxnSp>
          <p:nvCxnSpPr>
            <p:cNvPr id="611" name="Shape 61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2" name="Shape 612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3" name="Shape 613"/>
          <p:cNvGrpSpPr/>
          <p:nvPr/>
        </p:nvGrpSpPr>
        <p:grpSpPr>
          <a:xfrm rot="10800000">
            <a:off x="4719464" y="4858407"/>
            <a:ext cx="45720" cy="66069"/>
            <a:chOff x="3345326" y="4804191"/>
            <a:chExt cx="74100" cy="118979"/>
          </a:xfrm>
        </p:grpSpPr>
        <p:cxnSp>
          <p:nvCxnSpPr>
            <p:cNvPr id="614" name="Shape 61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5" name="Shape 615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6" name="Shape 616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9940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5854350" y="1813680"/>
            <a:ext cx="328965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DATA SCIENCE</a:t>
            </a:r>
            <a:endParaRPr sz="2600" b="1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Dimensionalidade/Classes desbalanceadas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6117227" y="3715084"/>
            <a:ext cx="225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Outubro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dirty="0"/>
          </a:p>
        </p:txBody>
      </p:sp>
      <p:pic>
        <p:nvPicPr>
          <p:cNvPr id="886" name="Shape 886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Shape 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976" y="478075"/>
            <a:ext cx="4000975" cy="39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paradoxo da accuracy</a:t>
            </a:r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</a:t>
            </a:fld>
            <a:endParaRPr/>
          </a:p>
        </p:txBody>
      </p:sp>
      <p:sp>
        <p:nvSpPr>
          <p:cNvPr id="1080" name="Shape 1080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1" name="Shape 1081"/>
          <p:cNvSpPr txBox="1"/>
          <p:nvPr/>
        </p:nvSpPr>
        <p:spPr>
          <a:xfrm>
            <a:off x="447800" y="683550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 datasets do mundo real costumam apresentar classes desbalanceadas.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acontece com a accuracy em um dataset desbalanceado?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accuracy costuma ser muito alta, mas geralmente isso acontece porque o modelo responde à “solução trivial” ou algo muito próximo.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Alguns casos comuns de datasets desbalanceados são: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Estudos sobre fraude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Diagnósticos de doenças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Shape 10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75" y="1798075"/>
            <a:ext cx="48577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Resampling</a:t>
            </a:r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3</a:t>
            </a:fld>
            <a:endParaRPr/>
          </a:p>
        </p:txBody>
      </p:sp>
      <p:sp>
        <p:nvSpPr>
          <p:cNvPr id="1090" name="Shape 1090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452550" y="683550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das técnicas para combater o desbalanceamento do dataset é o resampling: repetir os casos da classe minoritária ou descartar alguns casos da classe majoritária.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Essas técnicas são conhecidas como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oversampling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undersampling</a:t>
            </a: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Resampling</a:t>
            </a:r>
            <a:endParaRPr/>
          </a:p>
        </p:txBody>
      </p:sp>
      <p:sp>
        <p:nvSpPr>
          <p:cNvPr id="1098" name="Shape 109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  <p:sp>
        <p:nvSpPr>
          <p:cNvPr id="1099" name="Shape 1099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395374" y="713800"/>
            <a:ext cx="8488276" cy="3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Existe um pacote de Python especificamente projetado para abordar o problema do oversampling: imbalanced-learn. O pacote não faz parte do sklearn, mas adota seus padrões para ser compatível com os demais modelos.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Entre outras técnicas, implementa a SMOTE: Synthetic Minority Oversampling Technique.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x-none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Consiste nos seguintes passos: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1. É escolhido um ponto da classe minoritária ao acaso e seus K vizinhos mais próximos.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2. Um desses vizinhos é escolhido ao acaso.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3. O vetor é calculado entre o ponto e o vizinho selecionados ao acaso e multiplicado por um número aleatório entre 0 e 1.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4. O ponto aleatório dentro do vetor é o novo dado para o oversampling.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Penalizações</a:t>
            </a:r>
            <a:endParaRPr/>
          </a:p>
        </p:txBody>
      </p:sp>
      <p:sp>
        <p:nvSpPr>
          <p:cNvPr id="1107" name="Shape 11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  <p:sp>
        <p:nvSpPr>
          <p:cNvPr id="1108" name="Shape 1108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9" name="Shape 1109"/>
          <p:cNvSpPr txBox="1"/>
          <p:nvPr/>
        </p:nvSpPr>
        <p:spPr>
          <a:xfrm>
            <a:off x="452550" y="603125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Outra técnica é levar em conta o desequilíbrio na função de custos do algoritmo.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Alguns algoritmos do SKlearn têm a possibilidade de incluir pesos em sua função de custos implementada. Por exemplo: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SVM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Regressão Logística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matriz de peso também pode ser uma decisão de implementação que deve ser explorada usando cross validation.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  <p:sp>
        <p:nvSpPr>
          <p:cNvPr id="1116" name="Shape 1116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7" name="Shape 1117"/>
          <p:cNvSpPr txBox="1">
            <a:spLocks noGrp="1"/>
          </p:cNvSpPr>
          <p:nvPr>
            <p:ph type="title"/>
          </p:nvPr>
        </p:nvSpPr>
        <p:spPr>
          <a:xfrm>
            <a:off x="507975" y="1693675"/>
            <a:ext cx="8151300" cy="11022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Raleway"/>
                <a:ea typeface="Raleway"/>
                <a:cs typeface="Raleway"/>
                <a:sym typeface="Raleway"/>
              </a:rPr>
              <a:t>Prática Guiada: Classificação com classes desbalanceadas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124" name="Shape 1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  <p:sp>
        <p:nvSpPr>
          <p:cNvPr id="1125" name="Shape 1125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6" name="Shape 1126"/>
          <p:cNvSpPr txBox="1"/>
          <p:nvPr/>
        </p:nvSpPr>
        <p:spPr>
          <a:xfrm>
            <a:off x="371450" y="683550"/>
            <a:ext cx="845505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problema de classes desbalanceadas em tarefas de classificação deve ser levado em consideração, uma vez que afeta o desempenho do(s) modelo(s) usado(s)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necessário ter em mente que features não devem ser adicionadas aos modelos de forma indefinida, já que a dimensionalidade do problema é aumentada e, com isso, o risco de overfitting.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378</Words>
  <Application>Microsoft Office PowerPoint</Application>
  <PresentationFormat>Apresentação na tela (16:9)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Raleway</vt:lpstr>
      <vt:lpstr>Calibri</vt:lpstr>
      <vt:lpstr>Josefin Slab</vt:lpstr>
      <vt:lpstr>Arial</vt:lpstr>
      <vt:lpstr>Simple Light</vt:lpstr>
      <vt:lpstr>Office Theme</vt:lpstr>
      <vt:lpstr>Office Theme</vt:lpstr>
      <vt:lpstr>Apresentação do PowerPoint</vt:lpstr>
      <vt:lpstr>O paradoxo da accuracy</vt:lpstr>
      <vt:lpstr>Resampling</vt:lpstr>
      <vt:lpstr>Resampling</vt:lpstr>
      <vt:lpstr>Penalizações</vt:lpstr>
      <vt:lpstr>Prática Guiada: Classificação com classes desbalanceadas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5</cp:revision>
  <dcterms:modified xsi:type="dcterms:W3CDTF">2018-10-03T19:22:11Z</dcterms:modified>
</cp:coreProperties>
</file>