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Josefin Slab" panose="020B0604020202020204" charset="0"/>
      <p:regular r:id="rId39"/>
      <p:bold r:id="rId40"/>
      <p:italic r:id="rId41"/>
      <p:boldItalic r:id="rId42"/>
    </p:embeddedFont>
    <p:embeddedFont>
      <p:font typeface="Raleway"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RPr lang="pt-B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0" d="100"/>
          <a:sy n="150" d="100"/>
        </p:scale>
        <p:origin x="240"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s vinicius" userId="dba7fd706bba3b9c" providerId="LiveId" clId="{913072FF-A20D-414E-8F5C-8F702BAF6976}"/>
    <pc:docChg chg="modSld">
      <pc:chgData name="marcos vinicius" userId="dba7fd706bba3b9c" providerId="LiveId" clId="{913072FF-A20D-414E-8F5C-8F702BAF6976}" dt="2018-09-27T16:13:08.659" v="5" actId="20577"/>
      <pc:docMkLst>
        <pc:docMk/>
      </pc:docMkLst>
      <pc:sldChg chg="modSp">
        <pc:chgData name="marcos vinicius" userId="dba7fd706bba3b9c" providerId="LiveId" clId="{913072FF-A20D-414E-8F5C-8F702BAF6976}" dt="2018-09-27T16:13:08.659" v="5" actId="20577"/>
        <pc:sldMkLst>
          <pc:docMk/>
          <pc:sldMk cId="0" sldId="256"/>
        </pc:sldMkLst>
        <pc:spChg chg="mod">
          <ac:chgData name="marcos vinicius" userId="dba7fd706bba3b9c" providerId="LiveId" clId="{913072FF-A20D-414E-8F5C-8F702BAF6976}" dt="2018-09-27T16:13:02.884" v="1" actId="20577"/>
          <ac:spMkLst>
            <pc:docMk/>
            <pc:sldMk cId="0" sldId="256"/>
            <ac:spMk id="332" creationId="{00000000-0000-0000-0000-000000000000}"/>
          </ac:spMkLst>
        </pc:spChg>
        <pc:spChg chg="mod">
          <ac:chgData name="marcos vinicius" userId="dba7fd706bba3b9c" providerId="LiveId" clId="{913072FF-A20D-414E-8F5C-8F702BAF6976}" dt="2018-09-27T16:13:08.659" v="5" actId="20577"/>
          <ac:spMkLst>
            <pc:docMk/>
            <pc:sldMk cId="0" sldId="256"/>
            <ac:spMk id="33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pPr rtl="0"/>
            <a:endParaRPr/>
          </a:p>
        </p:txBody>
      </p:sp>
    </p:spTree>
    <p:extLst>
      <p:ext uri="{BB962C8B-B14F-4D97-AF65-F5344CB8AC3E}">
        <p14:creationId xmlns:p14="http://schemas.microsoft.com/office/powerpoint/2010/main" val="26445152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omdbapi.com/apikey.aspx"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t>00.00 </a:t>
            </a:r>
            <a:r>
              <a:rPr lang="pt-BR" sz="1200" b="1"/>
              <a:t>+04.00</a:t>
            </a:r>
            <a:r>
              <a:rPr lang="pt-BR" sz="1200"/>
              <a:t> -&gt; 04.00</a:t>
            </a:r>
            <a:endParaRPr sz="1200"/>
          </a:p>
          <a:p>
            <a:pPr marL="0" lvl="0" indent="0" rtl="0">
              <a:spcBef>
                <a:spcPts val="0"/>
              </a:spcBef>
              <a:spcAft>
                <a:spcPts val="0"/>
              </a:spcAft>
              <a:buNone/>
            </a:pPr>
            <a:endParaRPr sz="1200" b="1"/>
          </a:p>
          <a:p>
            <a:pPr marL="0" lvl="0" indent="0" rtl="0">
              <a:spcBef>
                <a:spcPts val="0"/>
              </a:spcBef>
              <a:spcAft>
                <a:spcPts val="0"/>
              </a:spcAft>
              <a:buClr>
                <a:schemeClr val="dk1"/>
              </a:buClr>
              <a:buSzPts val="1100"/>
              <a:buFont typeface="Arial"/>
              <a:buNone/>
            </a:pPr>
            <a:r>
              <a:rPr lang="pt-BR" sz="1200" b="1"/>
              <a:t>Bienvenida</a:t>
            </a:r>
            <a:endParaRPr sz="1200" b="1"/>
          </a:p>
          <a:p>
            <a:pPr marL="0" lvl="0" indent="0" rtl="0">
              <a:spcBef>
                <a:spcPts val="0"/>
              </a:spcBef>
              <a:spcAft>
                <a:spcPts val="0"/>
              </a:spcAft>
              <a:buClr>
                <a:schemeClr val="dk1"/>
              </a:buClr>
              <a:buSzPts val="1100"/>
              <a:buFont typeface="Arial"/>
              <a:buNone/>
            </a:pPr>
            <a:r>
              <a:rPr lang="pt-BR" sz="1200"/>
              <a:t> </a:t>
            </a:r>
            <a:endParaRPr sz="1200"/>
          </a:p>
          <a:p>
            <a:pPr marL="0" lvl="0" indent="0" rtl="0">
              <a:spcBef>
                <a:spcPts val="0"/>
              </a:spcBef>
              <a:spcAft>
                <a:spcPts val="0"/>
              </a:spcAft>
              <a:buClr>
                <a:schemeClr val="dk1"/>
              </a:buClr>
              <a:buSzPts val="1100"/>
              <a:buFont typeface="Arial"/>
              <a:buNone/>
            </a:pPr>
            <a:r>
              <a:rPr lang="pt-BR" sz="1200"/>
              <a:t>En esta clase vamos a tratar API Application Program Interface (Interfaz de programación de aplicaciones). Una API es un conjunto de rutinas, protocolos y herramientas para construir aplicaciones de software que especifica cómo los componentes de software deben interactuar.</a:t>
            </a:r>
            <a:endParaRPr sz="1200"/>
          </a:p>
          <a:p>
            <a:pPr marL="0" lvl="0" indent="0" rtl="0">
              <a:spcBef>
                <a:spcPts val="0"/>
              </a:spcBef>
              <a:spcAft>
                <a:spcPts val="0"/>
              </a:spcAft>
              <a:buClr>
                <a:schemeClr val="dk1"/>
              </a:buClr>
              <a:buSzPts val="1100"/>
              <a:buFont typeface="Arial"/>
              <a:buNone/>
            </a:pPr>
            <a:r>
              <a:rPr lang="pt-BR" sz="1200"/>
              <a:t>En el contexto de data science, las APIs son un método muy importante para interactuar con los datos almacenados por terceras partes. Las APIs proveen un método simple para interactuar con bases de datos.</a:t>
            </a:r>
            <a:endParaRPr sz="1200"/>
          </a:p>
          <a:p>
            <a:pPr marL="0" lvl="0" indent="0" rtl="0">
              <a:spcBef>
                <a:spcPts val="0"/>
              </a:spcBef>
              <a:spcAft>
                <a:spcPts val="0"/>
              </a:spcAft>
              <a:buNone/>
            </a:pPr>
            <a:endParaRPr sz="1200"/>
          </a:p>
          <a:p>
            <a:pPr marL="0" lvl="0" indent="0" rtl="0">
              <a:spcBef>
                <a:spcPts val="0"/>
              </a:spcBef>
              <a:spcAft>
                <a:spcPts val="0"/>
              </a:spcAft>
              <a:buNone/>
            </a:pPr>
            <a:r>
              <a:rPr lang="pt-BR" sz="1200" b="1"/>
              <a:t>Chequear</a:t>
            </a:r>
            <a:r>
              <a:rPr lang="pt-BR" sz="1200"/>
              <a:t>: ¿Conocen alguna API? ¿Cual?</a:t>
            </a:r>
            <a:endParaRPr sz="1200"/>
          </a:p>
          <a:p>
            <a:pPr marL="0" lvl="0" indent="0" rtl="0">
              <a:spcBef>
                <a:spcPts val="0"/>
              </a:spcBef>
              <a:spcAft>
                <a:spcPts val="0"/>
              </a:spcAft>
              <a:buNone/>
            </a:pPr>
            <a:endParaRPr sz="1200"/>
          </a:p>
          <a:p>
            <a:pPr marL="0" lvl="0" indent="0" rtl="0">
              <a:spcBef>
                <a:spcPts val="0"/>
              </a:spcBef>
              <a:spcAft>
                <a:spcPts val="0"/>
              </a:spcAft>
              <a:buClr>
                <a:schemeClr val="dk1"/>
              </a:buClr>
              <a:buSzPts val="1100"/>
              <a:buFont typeface="Arial"/>
              <a:buNone/>
            </a:pPr>
            <a:endParaRPr sz="1200"/>
          </a:p>
          <a:p>
            <a:pPr marL="0" lvl="0" indent="0" rtl="0">
              <a:spcBef>
                <a:spcPts val="0"/>
              </a:spcBef>
              <a:spcAft>
                <a:spcPts val="0"/>
              </a:spcAft>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17.00 </a:t>
            </a:r>
            <a:r>
              <a:rPr lang="pt-BR" sz="1200" b="1">
                <a:solidFill>
                  <a:schemeClr val="dk1"/>
                </a:solidFill>
              </a:rPr>
              <a:t>+00.00</a:t>
            </a:r>
            <a:r>
              <a:rPr lang="pt-BR" sz="1200">
                <a:solidFill>
                  <a:schemeClr val="dk1"/>
                </a:solidFill>
              </a:rPr>
              <a:t> -&gt; 17.00</a:t>
            </a:r>
            <a:endParaRPr/>
          </a:p>
        </p:txBody>
      </p:sp>
      <p:sp>
        <p:nvSpPr>
          <p:cNvPr id="409" name="Shape 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17.00 </a:t>
            </a:r>
            <a:r>
              <a:rPr lang="pt-BR" sz="1200" b="1">
                <a:solidFill>
                  <a:schemeClr val="dk1"/>
                </a:solidFill>
              </a:rPr>
              <a:t>+01.00</a:t>
            </a:r>
            <a:r>
              <a:rPr lang="pt-BR" sz="1200">
                <a:solidFill>
                  <a:schemeClr val="dk1"/>
                </a:solidFill>
              </a:rPr>
              <a:t> -&gt; 18.00</a:t>
            </a: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17.00 </a:t>
            </a:r>
            <a:r>
              <a:rPr lang="pt-BR" sz="1200" b="1">
                <a:solidFill>
                  <a:schemeClr val="dk1"/>
                </a:solidFill>
              </a:rPr>
              <a:t>+04.00</a:t>
            </a:r>
            <a:r>
              <a:rPr lang="pt-BR" sz="1200">
                <a:solidFill>
                  <a:schemeClr val="dk1"/>
                </a:solidFill>
              </a:rPr>
              <a:t> -&gt; 21.00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b="1">
                <a:solidFill>
                  <a:schemeClr val="dk1"/>
                </a:solidFill>
                <a:highlight>
                  <a:srgbClr val="FFFFFF"/>
                </a:highlight>
              </a:rPr>
              <a:t>Nota para el instructor:</a:t>
            </a:r>
            <a:r>
              <a:rPr lang="pt-BR" sz="1200">
                <a:solidFill>
                  <a:schemeClr val="dk1"/>
                </a:solidFill>
                <a:highlight>
                  <a:srgbClr val="FFFFFF"/>
                </a:highlight>
              </a:rPr>
              <a:t> Se utilizo kernel.org ya que responde via HTTP/1.1, en el caso de acceder a un site via HTTP/2 no se verán igual los request y response!. Idealmente buscar algún site en HTTP/1.1</a:t>
            </a:r>
            <a:endParaRPr sz="1200"/>
          </a:p>
        </p:txBody>
      </p:sp>
      <p:sp>
        <p:nvSpPr>
          <p:cNvPr id="426" name="Shape 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21.00 </a:t>
            </a:r>
            <a:r>
              <a:rPr lang="pt-BR" sz="1200" b="1">
                <a:solidFill>
                  <a:schemeClr val="dk1"/>
                </a:solidFill>
              </a:rPr>
              <a:t>+03.00</a:t>
            </a:r>
            <a:r>
              <a:rPr lang="pt-BR" sz="1200">
                <a:solidFill>
                  <a:schemeClr val="dk1"/>
                </a:solidFill>
              </a:rPr>
              <a:t> -&gt; 24.00</a:t>
            </a:r>
            <a:endParaRPr/>
          </a:p>
        </p:txBody>
      </p:sp>
      <p:sp>
        <p:nvSpPr>
          <p:cNvPr id="434" name="Shape 4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24.00 </a:t>
            </a:r>
            <a:r>
              <a:rPr lang="pt-BR" sz="1200" b="1">
                <a:solidFill>
                  <a:schemeClr val="dk1"/>
                </a:solidFill>
              </a:rPr>
              <a:t>+03.00</a:t>
            </a:r>
            <a:r>
              <a:rPr lang="pt-BR" sz="1200">
                <a:solidFill>
                  <a:schemeClr val="dk1"/>
                </a:solidFill>
              </a:rPr>
              <a:t> -&gt; 27.00</a:t>
            </a: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Clr>
                <a:schemeClr val="dk1"/>
              </a:buClr>
              <a:buSzPts val="1100"/>
              <a:buFont typeface="Arial"/>
              <a:buNone/>
            </a:pPr>
            <a:r>
              <a:rPr lang="pt-BR" sz="1200" b="1">
                <a:solidFill>
                  <a:schemeClr val="dk1"/>
                </a:solidFill>
              </a:rPr>
              <a:t>Chequear:</a:t>
            </a:r>
            <a:r>
              <a:rPr lang="pt-BR" sz="1200">
                <a:solidFill>
                  <a:schemeClr val="dk1"/>
                </a:solidFill>
              </a:rPr>
              <a:t> Que es un request?</a:t>
            </a:r>
            <a:endParaRPr sz="1200">
              <a:solidFill>
                <a:schemeClr val="dk1"/>
              </a:solidFill>
            </a:endParaRPr>
          </a:p>
        </p:txBody>
      </p:sp>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27.00 </a:t>
            </a:r>
            <a:r>
              <a:rPr lang="pt-BR" sz="1200" b="1">
                <a:solidFill>
                  <a:schemeClr val="dk1"/>
                </a:solidFill>
              </a:rPr>
              <a:t>+03.00</a:t>
            </a:r>
            <a:r>
              <a:rPr lang="pt-BR" sz="1200">
                <a:solidFill>
                  <a:schemeClr val="dk1"/>
                </a:solidFill>
              </a:rPr>
              <a:t> -&gt; 30.00</a:t>
            </a: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30.00 </a:t>
            </a:r>
            <a:r>
              <a:rPr lang="pt-BR" sz="1200" b="1">
                <a:solidFill>
                  <a:schemeClr val="dk1"/>
                </a:solidFill>
              </a:rPr>
              <a:t>+00.00</a:t>
            </a:r>
            <a:r>
              <a:rPr lang="pt-BR" sz="1200">
                <a:solidFill>
                  <a:schemeClr val="dk1"/>
                </a:solidFill>
              </a:rPr>
              <a:t> -&gt; 30.00</a:t>
            </a:r>
            <a:endParaRPr/>
          </a:p>
        </p:txBody>
      </p:sp>
      <p:sp>
        <p:nvSpPr>
          <p:cNvPr id="457" name="Shape 4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30.00 </a:t>
            </a:r>
            <a:r>
              <a:rPr lang="pt-BR" sz="1200" b="1">
                <a:solidFill>
                  <a:schemeClr val="dk1"/>
                </a:solidFill>
              </a:rPr>
              <a:t>+03.00</a:t>
            </a:r>
            <a:r>
              <a:rPr lang="pt-BR" sz="1200">
                <a:solidFill>
                  <a:schemeClr val="dk1"/>
                </a:solidFill>
              </a:rPr>
              <a:t> -&gt; 33.00</a:t>
            </a:r>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33.00 </a:t>
            </a:r>
            <a:r>
              <a:rPr lang="pt-BR" sz="1200" b="1">
                <a:solidFill>
                  <a:schemeClr val="dk1"/>
                </a:solidFill>
              </a:rPr>
              <a:t>+03.00</a:t>
            </a:r>
            <a:r>
              <a:rPr lang="pt-BR" sz="1200">
                <a:solidFill>
                  <a:schemeClr val="dk1"/>
                </a:solidFill>
              </a:rPr>
              <a:t> -&gt; 36.00</a:t>
            </a:r>
            <a:endParaRPr sz="1200" b="1">
              <a:solidFill>
                <a:schemeClr val="dk1"/>
              </a:solidFill>
              <a:highlight>
                <a:srgbClr val="FFFFFF"/>
              </a:highlight>
            </a:endParaRPr>
          </a:p>
          <a:p>
            <a:pPr marL="0" lvl="0" indent="0" rtl="0">
              <a:lnSpc>
                <a:spcPct val="115000"/>
              </a:lnSpc>
              <a:spcBef>
                <a:spcPts val="1100"/>
              </a:spcBef>
              <a:spcAft>
                <a:spcPts val="0"/>
              </a:spcAft>
              <a:buClr>
                <a:schemeClr val="dk1"/>
              </a:buClr>
              <a:buSzPts val="1100"/>
              <a:buFont typeface="Arial"/>
              <a:buNone/>
            </a:pPr>
            <a:r>
              <a:rPr lang="pt-BR" sz="1200" b="1">
                <a:solidFill>
                  <a:schemeClr val="dk1"/>
                </a:solidFill>
                <a:highlight>
                  <a:srgbClr val="FFFFFF"/>
                </a:highlight>
              </a:rPr>
              <a:t>Chequear:</a:t>
            </a:r>
            <a:r>
              <a:rPr lang="pt-BR" sz="1200">
                <a:solidFill>
                  <a:schemeClr val="dk1"/>
                </a:solidFill>
                <a:highlight>
                  <a:srgbClr val="FFFFFF"/>
                </a:highlight>
              </a:rPr>
              <a:t> que tipo de datos pueden ir dentro de un array?</a:t>
            </a:r>
            <a:br>
              <a:rPr lang="en" sz="1200">
                <a:solidFill>
                  <a:schemeClr val="dk1"/>
                </a:solidFill>
                <a:highlight>
                  <a:srgbClr val="FFFFFF"/>
                </a:highlight>
              </a:rPr>
            </a:br>
            <a:r>
              <a:rPr lang="pt-BR" sz="1200">
                <a:solidFill>
                  <a:schemeClr val="dk1"/>
                </a:solidFill>
                <a:highlight>
                  <a:srgbClr val="FFFFFF"/>
                </a:highlight>
              </a:rPr>
              <a:t>Como sabemos los datos pueden ser almacenados como strings (entre comillas), números, true, false , null. Asi como tambien pueden contener objetos y arrays.</a:t>
            </a:r>
            <a:endParaRPr sz="1200">
              <a:solidFill>
                <a:schemeClr val="dk1"/>
              </a:solidFill>
              <a:highlight>
                <a:srgbClr val="FFFFFF"/>
              </a:highlight>
            </a:endParaRPr>
          </a:p>
          <a:p>
            <a:pPr marL="0" lvl="0" indent="0" rtl="0">
              <a:spcBef>
                <a:spcPts val="0"/>
              </a:spcBef>
              <a:spcAft>
                <a:spcPts val="0"/>
              </a:spcAft>
              <a:buNone/>
            </a:pPr>
            <a:endParaRPr/>
          </a:p>
        </p:txBody>
      </p:sp>
      <p:sp>
        <p:nvSpPr>
          <p:cNvPr id="473" name="Shape 4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36.00 </a:t>
            </a:r>
            <a:r>
              <a:rPr lang="pt-BR" sz="1200" b="1">
                <a:solidFill>
                  <a:schemeClr val="dk1"/>
                </a:solidFill>
              </a:rPr>
              <a:t>+14.00</a:t>
            </a:r>
            <a:r>
              <a:rPr lang="pt-BR" sz="1200">
                <a:solidFill>
                  <a:schemeClr val="dk1"/>
                </a:solidFill>
              </a:rPr>
              <a:t> -&gt; 50.00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pt-BR" sz="1200">
                <a:solidFill>
                  <a:schemeClr val="dk1"/>
                </a:solidFill>
                <a:highlight>
                  <a:srgbClr val="FFFFFF"/>
                </a:highlight>
              </a:rPr>
              <a:t>Nota para el Instructor: El JSON es inválido, para ser arreglado se debe hacer lo siguiente:</a:t>
            </a:r>
            <a:endParaRPr sz="1200">
              <a:solidFill>
                <a:schemeClr val="dk1"/>
              </a:solidFill>
              <a:highlight>
                <a:srgbClr val="FFFFFF"/>
              </a:highlight>
            </a:endParaRPr>
          </a:p>
          <a:p>
            <a:pPr marL="736600" marR="279400" lvl="0" indent="-304800" rtl="0">
              <a:lnSpc>
                <a:spcPct val="115000"/>
              </a:lnSpc>
              <a:spcBef>
                <a:spcPts val="1100"/>
              </a:spcBef>
              <a:spcAft>
                <a:spcPts val="0"/>
              </a:spcAft>
              <a:buClr>
                <a:schemeClr val="dk1"/>
              </a:buClr>
              <a:buSzPts val="1200"/>
              <a:buChar char="●"/>
            </a:pPr>
            <a:r>
              <a:rPr lang="pt-BR" sz="1200">
                <a:solidFill>
                  <a:schemeClr val="dk1"/>
                </a:solidFill>
                <a:highlight>
                  <a:srgbClr val="FFFFFF"/>
                </a:highlight>
              </a:rPr>
              <a:t>Reemplazar los ' por "</a:t>
            </a:r>
            <a:endParaRPr sz="1200">
              <a:solidFill>
                <a:schemeClr val="dk1"/>
              </a:solidFill>
              <a:highlight>
                <a:srgbClr val="FFFFFF"/>
              </a:highlight>
            </a:endParaRPr>
          </a:p>
          <a:p>
            <a:pPr marL="736600" marR="279400" lvl="0" indent="-304800" rtl="0">
              <a:lnSpc>
                <a:spcPct val="115000"/>
              </a:lnSpc>
              <a:spcBef>
                <a:spcPts val="0"/>
              </a:spcBef>
              <a:spcAft>
                <a:spcPts val="0"/>
              </a:spcAft>
              <a:buClr>
                <a:schemeClr val="dk1"/>
              </a:buClr>
              <a:buSzPts val="1200"/>
              <a:buChar char="●"/>
            </a:pPr>
            <a:r>
              <a:rPr lang="pt-BR" sz="1200">
                <a:solidFill>
                  <a:schemeClr val="dk1"/>
                </a:solidFill>
                <a:highlight>
                  <a:srgbClr val="FFFFFF"/>
                </a:highlight>
              </a:rPr>
              <a:t>Faltan algunos "</a:t>
            </a:r>
            <a:endParaRPr sz="1200">
              <a:solidFill>
                <a:schemeClr val="dk1"/>
              </a:solidFill>
              <a:highlight>
                <a:srgbClr val="FFFFFF"/>
              </a:highlight>
            </a:endParaRPr>
          </a:p>
          <a:p>
            <a:pPr marL="736600" marR="279400" lvl="0" indent="-304800" rtl="0">
              <a:lnSpc>
                <a:spcPct val="115000"/>
              </a:lnSpc>
              <a:spcBef>
                <a:spcPts val="0"/>
              </a:spcBef>
              <a:spcAft>
                <a:spcPts val="0"/>
              </a:spcAft>
              <a:buClr>
                <a:schemeClr val="dk1"/>
              </a:buClr>
              <a:buSzPts val="1200"/>
              <a:buChar char="●"/>
            </a:pPr>
            <a:r>
              <a:rPr lang="pt-BR" sz="1200">
                <a:solidFill>
                  <a:schemeClr val="dk1"/>
                </a:solidFill>
                <a:highlight>
                  <a:srgbClr val="FFFFFF"/>
                </a:highlight>
              </a:rPr>
              <a:t>Agregar una , que falta</a:t>
            </a:r>
            <a:endParaRPr sz="1200">
              <a:solidFill>
                <a:schemeClr val="dk1"/>
              </a:solidFill>
              <a:highlight>
                <a:srgbClr val="FFFFFF"/>
              </a:highlight>
            </a:endParaRPr>
          </a:p>
          <a:p>
            <a:pPr marL="736600" marR="279400" lvl="0" indent="-304800" rtl="0">
              <a:lnSpc>
                <a:spcPct val="115000"/>
              </a:lnSpc>
              <a:spcBef>
                <a:spcPts val="0"/>
              </a:spcBef>
              <a:spcAft>
                <a:spcPts val="0"/>
              </a:spcAft>
              <a:buClr>
                <a:schemeClr val="dk1"/>
              </a:buClr>
              <a:buSzPts val="1200"/>
              <a:buChar char="●"/>
            </a:pPr>
            <a:r>
              <a:rPr lang="pt-BR" sz="1200">
                <a:solidFill>
                  <a:schemeClr val="dk1"/>
                </a:solidFill>
                <a:highlight>
                  <a:srgbClr val="FFFFFF"/>
                </a:highlight>
              </a:rPr>
              <a:t>Al final falta un }</a:t>
            </a:r>
            <a:endParaRPr sz="1200">
              <a:solidFill>
                <a:schemeClr val="dk1"/>
              </a:solidFill>
              <a:highlight>
                <a:srgbClr val="FFFFFF"/>
              </a:highlight>
            </a:endParaRPr>
          </a:p>
          <a:p>
            <a:pPr marL="0" lvl="0" indent="0" rtl="0">
              <a:spcBef>
                <a:spcPts val="0"/>
              </a:spcBef>
              <a:spcAft>
                <a:spcPts val="0"/>
              </a:spcAft>
              <a:buNone/>
            </a:pPr>
            <a:endParaRPr sz="1050" b="1">
              <a:solidFill>
                <a:schemeClr val="dk1"/>
              </a:solidFill>
              <a:highlight>
                <a:srgbClr val="FFFFFF"/>
              </a:highlight>
            </a:endParaRPr>
          </a:p>
        </p:txBody>
      </p:sp>
      <p:sp>
        <p:nvSpPr>
          <p:cNvPr id="480" name="Shape 4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spcFirstLastPara="1" wrap="square" lIns="91425" tIns="91425" rIns="91425" bIns="91425" rtlCol="0" anchor="t"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04.00 </a:t>
            </a:r>
            <a:r>
              <a:rPr lang="pt-BR" sz="1200" b="1">
                <a:solidFill>
                  <a:schemeClr val="dk1"/>
                </a:solidFill>
              </a:rPr>
              <a:t>+00.00</a:t>
            </a:r>
            <a:r>
              <a:rPr lang="pt-BR" sz="1200">
                <a:solidFill>
                  <a:schemeClr val="dk1"/>
                </a:solidFill>
              </a:rPr>
              <a:t> -&gt; 04.00</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50.00 </a:t>
            </a:r>
            <a:r>
              <a:rPr lang="pt-BR" sz="1200" b="1">
                <a:solidFill>
                  <a:schemeClr val="dk1"/>
                </a:solidFill>
              </a:rPr>
              <a:t>+00.00</a:t>
            </a:r>
            <a:r>
              <a:rPr lang="pt-BR" sz="1200">
                <a:solidFill>
                  <a:schemeClr val="dk1"/>
                </a:solidFill>
              </a:rPr>
              <a:t> -&gt; 50.00</a:t>
            </a:r>
            <a:endParaRPr/>
          </a:p>
        </p:txBody>
      </p:sp>
      <p:sp>
        <p:nvSpPr>
          <p:cNvPr id="487" name="Shape 4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50.00 </a:t>
            </a:r>
            <a:r>
              <a:rPr lang="pt-BR" sz="1200" b="1">
                <a:solidFill>
                  <a:schemeClr val="dk1"/>
                </a:solidFill>
              </a:rPr>
              <a:t>+03.00</a:t>
            </a:r>
            <a:r>
              <a:rPr lang="pt-BR" sz="1200">
                <a:solidFill>
                  <a:schemeClr val="dk1"/>
                </a:solidFill>
              </a:rPr>
              <a:t> -&gt; 53.00</a:t>
            </a:r>
            <a:endParaRPr sz="1200"/>
          </a:p>
          <a:p>
            <a:pPr marL="0" lvl="0" indent="0" rtl="0">
              <a:spcBef>
                <a:spcPts val="0"/>
              </a:spcBef>
              <a:spcAft>
                <a:spcPts val="0"/>
              </a:spcAft>
              <a:buNone/>
            </a:pPr>
            <a:endParaRPr sz="1200"/>
          </a:p>
          <a:p>
            <a:pPr marL="0" lvl="0" indent="0" rtl="0">
              <a:spcBef>
                <a:spcPts val="0"/>
              </a:spcBef>
              <a:spcAft>
                <a:spcPts val="0"/>
              </a:spcAft>
              <a:buNone/>
            </a:pPr>
            <a:r>
              <a:rPr lang="pt-BR" sz="1200"/>
              <a:t>Nota: Chequear los "Términos y condiciones" antes de scrapear una página ya que se podrían estar violando esos términos.</a:t>
            </a:r>
            <a:br>
              <a:rPr lang="en">
                <a:solidFill>
                  <a:schemeClr val="dk1"/>
                </a:solidFill>
                <a:latin typeface="Calibri"/>
                <a:ea typeface="Calibri"/>
                <a:cs typeface="Calibri"/>
                <a:sym typeface="Calibri"/>
              </a:rPr>
            </a:br>
            <a:endParaRPr sz="1050" b="1">
              <a:solidFill>
                <a:schemeClr val="dk1"/>
              </a:solidFill>
              <a:highlight>
                <a:srgbClr val="FFFFFF"/>
              </a:highlight>
            </a:endParaRPr>
          </a:p>
        </p:txBody>
      </p:sp>
      <p:sp>
        <p:nvSpPr>
          <p:cNvPr id="496" name="Shape 4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marR="266700" lvl="0" indent="0" rtl="0">
              <a:lnSpc>
                <a:spcPct val="115000"/>
              </a:lnSpc>
              <a:spcBef>
                <a:spcPts val="1100"/>
              </a:spcBef>
              <a:spcAft>
                <a:spcPts val="0"/>
              </a:spcAft>
              <a:buNone/>
            </a:pPr>
            <a:r>
              <a:rPr lang="pt-BR" sz="1200">
                <a:solidFill>
                  <a:schemeClr val="dk1"/>
                </a:solidFill>
              </a:rPr>
              <a:t>AVISO: desde la primera versión de esta PPT omdbapi pide autorización. Puede verse en la PPT que se agrega el parámetro “apikey=2ec0dca4”</a:t>
            </a:r>
            <a:endParaRPr sz="1200">
              <a:solidFill>
                <a:schemeClr val="dk1"/>
              </a:solidFill>
            </a:endParaRPr>
          </a:p>
          <a:p>
            <a:pPr marL="0" marR="266700" lvl="0" indent="0" rtl="0">
              <a:lnSpc>
                <a:spcPct val="115000"/>
              </a:lnSpc>
              <a:spcBef>
                <a:spcPts val="1100"/>
              </a:spcBef>
              <a:spcAft>
                <a:spcPts val="0"/>
              </a:spcAft>
              <a:buNone/>
            </a:pPr>
            <a:r>
              <a:rPr lang="pt-BR" sz="1200">
                <a:solidFill>
                  <a:schemeClr val="dk1"/>
                </a:solidFill>
              </a:rPr>
              <a:t>En caso de que no funcione esa key, ingresar a </a:t>
            </a:r>
            <a:r>
              <a:rPr lang="pt-BR" sz="1200" u="sng">
                <a:solidFill>
                  <a:schemeClr val="hlink"/>
                </a:solidFill>
                <a:hlinkClick r:id="rId3"/>
              </a:rPr>
              <a:t>http://www.omdbapi.com/apikey.aspx</a:t>
            </a:r>
            <a:r>
              <a:rPr lang="pt-BR" sz="1200">
                <a:solidFill>
                  <a:schemeClr val="dk1"/>
                </a:solidFill>
              </a:rPr>
              <a:t> y gestionar y activar una key. Es instantáneo.</a:t>
            </a:r>
            <a:endParaRPr sz="1200">
              <a:solidFill>
                <a:schemeClr val="dk1"/>
              </a:solidFill>
            </a:endParaRPr>
          </a:p>
          <a:p>
            <a:pPr marL="0" marR="266700" lvl="0" indent="0" rtl="0">
              <a:lnSpc>
                <a:spcPct val="115000"/>
              </a:lnSpc>
              <a:spcBef>
                <a:spcPts val="1100"/>
              </a:spcBef>
              <a:spcAft>
                <a:spcPts val="0"/>
              </a:spcAft>
              <a:buNone/>
            </a:pPr>
            <a:r>
              <a:rPr lang="pt-BR" sz="1200">
                <a:solidFill>
                  <a:schemeClr val="dk1"/>
                </a:solidFill>
                <a:highlight>
                  <a:srgbClr val="FFFFFF"/>
                </a:highlight>
              </a:rPr>
              <a:t>Chequear que hayan podido acceder, consultar por ejemplo por la duración de la pelicula</a:t>
            </a:r>
            <a:endParaRPr sz="1200">
              <a:solidFill>
                <a:schemeClr val="dk1"/>
              </a:solidFill>
              <a:highlight>
                <a:srgbClr val="FFFFFF"/>
              </a:highlight>
            </a:endParaRPr>
          </a:p>
          <a:p>
            <a:pPr marL="0" marR="266700" lvl="0" indent="0" rtl="0">
              <a:lnSpc>
                <a:spcPct val="115000"/>
              </a:lnSpc>
              <a:spcBef>
                <a:spcPts val="1100"/>
              </a:spcBef>
              <a:spcAft>
                <a:spcPts val="1100"/>
              </a:spcAft>
              <a:buNone/>
            </a:pPr>
            <a:r>
              <a:rPr lang="pt-BR" sz="1200">
                <a:solidFill>
                  <a:schemeClr val="dk1"/>
                </a:solidFill>
                <a:highlight>
                  <a:srgbClr val="FFFFFF"/>
                </a:highlight>
              </a:rPr>
              <a:t>{</a:t>
            </a:r>
            <a:br>
              <a:rPr lang="en" sz="1200">
                <a:solidFill>
                  <a:schemeClr val="dk1"/>
                </a:solidFill>
                <a:highlight>
                  <a:srgbClr val="FFFFFF"/>
                </a:highlight>
              </a:rPr>
            </a:br>
            <a:r>
              <a:rPr lang="pt-BR" sz="1200">
                <a:solidFill>
                  <a:schemeClr val="dk1"/>
                </a:solidFill>
                <a:highlight>
                  <a:srgbClr val="FFFFFF"/>
                </a:highlight>
              </a:rPr>
              <a:t> "Title": "The Matrix",</a:t>
            </a:r>
            <a:br>
              <a:rPr lang="en" sz="1200">
                <a:solidFill>
                  <a:schemeClr val="dk1"/>
                </a:solidFill>
                <a:highlight>
                  <a:srgbClr val="FFFFFF"/>
                </a:highlight>
              </a:rPr>
            </a:br>
            <a:r>
              <a:rPr lang="pt-BR" sz="1200">
                <a:solidFill>
                  <a:schemeClr val="dk1"/>
                </a:solidFill>
                <a:highlight>
                  <a:srgbClr val="FFFFFF"/>
                </a:highlight>
              </a:rPr>
              <a:t> "Year": "1999",</a:t>
            </a:r>
            <a:br>
              <a:rPr lang="en" sz="1200">
                <a:solidFill>
                  <a:schemeClr val="dk1"/>
                </a:solidFill>
                <a:highlight>
                  <a:srgbClr val="FFFFFF"/>
                </a:highlight>
              </a:rPr>
            </a:br>
            <a:r>
              <a:rPr lang="pt-BR" sz="1200">
                <a:solidFill>
                  <a:schemeClr val="dk1"/>
                </a:solidFill>
                <a:highlight>
                  <a:srgbClr val="FFFFFF"/>
                </a:highlight>
              </a:rPr>
              <a:t> "Rated": "R",</a:t>
            </a:r>
            <a:br>
              <a:rPr lang="en" sz="1200">
                <a:solidFill>
                  <a:schemeClr val="dk1"/>
                </a:solidFill>
                <a:highlight>
                  <a:srgbClr val="FFFFFF"/>
                </a:highlight>
              </a:rPr>
            </a:br>
            <a:r>
              <a:rPr lang="pt-BR" sz="1200">
                <a:solidFill>
                  <a:schemeClr val="dk1"/>
                </a:solidFill>
                <a:highlight>
                  <a:srgbClr val="FFFFFF"/>
                </a:highlight>
              </a:rPr>
              <a:t> "Released": "31 Mar 1999",</a:t>
            </a:r>
            <a:br>
              <a:rPr lang="en" sz="1200">
                <a:solidFill>
                  <a:schemeClr val="dk1"/>
                </a:solidFill>
                <a:highlight>
                  <a:srgbClr val="FFFFFF"/>
                </a:highlight>
              </a:rPr>
            </a:br>
            <a:r>
              <a:rPr lang="pt-BR" sz="1200">
                <a:solidFill>
                  <a:schemeClr val="dk1"/>
                </a:solidFill>
                <a:highlight>
                  <a:srgbClr val="FFFFFF"/>
                </a:highlight>
              </a:rPr>
              <a:t> "Runtime": "136 min",</a:t>
            </a:r>
            <a:br>
              <a:rPr lang="en" sz="1200">
                <a:solidFill>
                  <a:schemeClr val="dk1"/>
                </a:solidFill>
                <a:highlight>
                  <a:srgbClr val="FFFFFF"/>
                </a:highlight>
              </a:rPr>
            </a:br>
            <a:r>
              <a:rPr lang="pt-BR" sz="1200">
                <a:solidFill>
                  <a:schemeClr val="dk1"/>
                </a:solidFill>
                <a:highlight>
                  <a:srgbClr val="FFFFFF"/>
                </a:highlight>
              </a:rPr>
              <a:t> "Genre": "Action, Sci-Fi",</a:t>
            </a:r>
            <a:br>
              <a:rPr lang="en" sz="1200">
                <a:solidFill>
                  <a:schemeClr val="dk1"/>
                </a:solidFill>
                <a:highlight>
                  <a:srgbClr val="FFFFFF"/>
                </a:highlight>
              </a:rPr>
            </a:br>
            <a:r>
              <a:rPr lang="pt-BR" sz="1200">
                <a:solidFill>
                  <a:schemeClr val="dk1"/>
                </a:solidFill>
                <a:highlight>
                  <a:srgbClr val="FFFFFF"/>
                </a:highlight>
              </a:rPr>
              <a:t> "Director": "Lana Wachowski, Lilly Wachowski",</a:t>
            </a:r>
            <a:br>
              <a:rPr lang="en" sz="1200">
                <a:solidFill>
                  <a:schemeClr val="dk1"/>
                </a:solidFill>
                <a:highlight>
                  <a:srgbClr val="FFFFFF"/>
                </a:highlight>
              </a:rPr>
            </a:br>
            <a:r>
              <a:rPr lang="pt-BR" sz="1200">
                <a:solidFill>
                  <a:schemeClr val="dk1"/>
                </a:solidFill>
                <a:highlight>
                  <a:srgbClr val="FFFFFF"/>
                </a:highlight>
              </a:rPr>
              <a:t> "Writer": "Lilly Wachowski, Lana Wachowski",</a:t>
            </a:r>
            <a:br>
              <a:rPr lang="en" sz="1200">
                <a:solidFill>
                  <a:schemeClr val="dk1"/>
                </a:solidFill>
                <a:highlight>
                  <a:srgbClr val="FFFFFF"/>
                </a:highlight>
              </a:rPr>
            </a:br>
            <a:r>
              <a:rPr lang="pt-BR" sz="1200">
                <a:solidFill>
                  <a:schemeClr val="dk1"/>
                </a:solidFill>
                <a:highlight>
                  <a:srgbClr val="FFFFFF"/>
                </a:highlight>
              </a:rPr>
              <a:t> "Actors": "Keanu Reeves, Laurence Fishburne, Carrie-Anne Moss, Hugo Weaving",</a:t>
            </a:r>
            <a:br>
              <a:rPr lang="en" sz="1200">
                <a:solidFill>
                  <a:schemeClr val="dk1"/>
                </a:solidFill>
                <a:highlight>
                  <a:srgbClr val="FFFFFF"/>
                </a:highlight>
              </a:rPr>
            </a:br>
            <a:r>
              <a:rPr lang="pt-BR" sz="1200">
                <a:solidFill>
                  <a:schemeClr val="dk1"/>
                </a:solidFill>
                <a:highlight>
                  <a:srgbClr val="FFFFFF"/>
                </a:highlight>
              </a:rPr>
              <a:t> "Plot": "A computer hacker learns from mysterious rebels about the true nature of his reality and his role in the war against its controllers.",</a:t>
            </a:r>
            <a:br>
              <a:rPr lang="en" sz="1200">
                <a:solidFill>
                  <a:schemeClr val="dk1"/>
                </a:solidFill>
                <a:highlight>
                  <a:srgbClr val="FFFFFF"/>
                </a:highlight>
              </a:rPr>
            </a:br>
            <a:r>
              <a:rPr lang="pt-BR" sz="1200">
                <a:solidFill>
                  <a:schemeClr val="dk1"/>
                </a:solidFill>
                <a:highlight>
                  <a:srgbClr val="FFFFFF"/>
                </a:highlight>
              </a:rPr>
              <a:t> "Language": "English",</a:t>
            </a:r>
            <a:br>
              <a:rPr lang="en" sz="1200">
                <a:solidFill>
                  <a:schemeClr val="dk1"/>
                </a:solidFill>
                <a:highlight>
                  <a:srgbClr val="FFFFFF"/>
                </a:highlight>
              </a:rPr>
            </a:br>
            <a:r>
              <a:rPr lang="pt-BR" sz="1200">
                <a:solidFill>
                  <a:schemeClr val="dk1"/>
                </a:solidFill>
                <a:highlight>
                  <a:srgbClr val="FFFFFF"/>
                </a:highlight>
              </a:rPr>
              <a:t> "Country": "USA",</a:t>
            </a:r>
            <a:br>
              <a:rPr lang="en" sz="1200">
                <a:solidFill>
                  <a:schemeClr val="dk1"/>
                </a:solidFill>
                <a:highlight>
                  <a:srgbClr val="FFFFFF"/>
                </a:highlight>
              </a:rPr>
            </a:br>
            <a:r>
              <a:rPr lang="pt-BR" sz="1200">
                <a:solidFill>
                  <a:schemeClr val="dk1"/>
                </a:solidFill>
                <a:highlight>
                  <a:srgbClr val="FFFFFF"/>
                </a:highlight>
              </a:rPr>
              <a:t> "Awards": "Won 4 Oscars. Another 33 wins &amp; 43 nominations.",</a:t>
            </a:r>
            <a:br>
              <a:rPr lang="en" sz="1200">
                <a:solidFill>
                  <a:schemeClr val="dk1"/>
                </a:solidFill>
                <a:highlight>
                  <a:srgbClr val="FFFFFF"/>
                </a:highlight>
              </a:rPr>
            </a:br>
            <a:r>
              <a:rPr lang="pt-BR" sz="1200">
                <a:solidFill>
                  <a:schemeClr val="dk1"/>
                </a:solidFill>
                <a:highlight>
                  <a:srgbClr val="FFFFFF"/>
                </a:highlight>
              </a:rPr>
              <a:t> "Poster": "https://images-na.ssl-images-amazon.com/images/M/MV5BMDMyMmQ5YzgtYWMxOC00OTU0LWIwZjEtZWUwYTY5MjVkZjhhXkEyXkFqcGdeQXVyNDYyMDk5MTU@._V1_SX300.jpg",</a:t>
            </a:r>
            <a:br>
              <a:rPr lang="en" sz="1200">
                <a:solidFill>
                  <a:schemeClr val="dk1"/>
                </a:solidFill>
                <a:highlight>
                  <a:srgbClr val="FFFFFF"/>
                </a:highlight>
              </a:rPr>
            </a:br>
            <a:r>
              <a:rPr lang="pt-BR" sz="1200">
                <a:solidFill>
                  <a:schemeClr val="dk1"/>
                </a:solidFill>
                <a:highlight>
                  <a:srgbClr val="FFFFFF"/>
                </a:highlight>
              </a:rPr>
              <a:t> "Metascore": "73",</a:t>
            </a:r>
            <a:br>
              <a:rPr lang="en" sz="1200">
                <a:solidFill>
                  <a:schemeClr val="dk1"/>
                </a:solidFill>
                <a:highlight>
                  <a:srgbClr val="FFFFFF"/>
                </a:highlight>
              </a:rPr>
            </a:br>
            <a:r>
              <a:rPr lang="pt-BR" sz="1200">
                <a:solidFill>
                  <a:schemeClr val="dk1"/>
                </a:solidFill>
                <a:highlight>
                  <a:srgbClr val="FFFFFF"/>
                </a:highlight>
              </a:rPr>
              <a:t> "imdbRating": "8.7",</a:t>
            </a:r>
            <a:br>
              <a:rPr lang="en" sz="1200">
                <a:solidFill>
                  <a:schemeClr val="dk1"/>
                </a:solidFill>
                <a:highlight>
                  <a:srgbClr val="FFFFFF"/>
                </a:highlight>
              </a:rPr>
            </a:br>
            <a:r>
              <a:rPr lang="pt-BR" sz="1200">
                <a:solidFill>
                  <a:schemeClr val="dk1"/>
                </a:solidFill>
                <a:highlight>
                  <a:srgbClr val="FFFFFF"/>
                </a:highlight>
              </a:rPr>
              <a:t> "imdbVotes": "1,254,370",</a:t>
            </a:r>
            <a:br>
              <a:rPr lang="en" sz="1200">
                <a:solidFill>
                  <a:schemeClr val="dk1"/>
                </a:solidFill>
                <a:highlight>
                  <a:srgbClr val="FFFFFF"/>
                </a:highlight>
              </a:rPr>
            </a:br>
            <a:r>
              <a:rPr lang="pt-BR" sz="1200">
                <a:solidFill>
                  <a:schemeClr val="dk1"/>
                </a:solidFill>
                <a:highlight>
                  <a:srgbClr val="FFFFFF"/>
                </a:highlight>
              </a:rPr>
              <a:t> "imdbID": "tt0133093",</a:t>
            </a:r>
            <a:br>
              <a:rPr lang="en" sz="1200">
                <a:solidFill>
                  <a:schemeClr val="dk1"/>
                </a:solidFill>
                <a:highlight>
                  <a:srgbClr val="FFFFFF"/>
                </a:highlight>
              </a:rPr>
            </a:br>
            <a:r>
              <a:rPr lang="pt-BR" sz="1200">
                <a:solidFill>
                  <a:schemeClr val="dk1"/>
                </a:solidFill>
                <a:highlight>
                  <a:srgbClr val="FFFFFF"/>
                </a:highlight>
              </a:rPr>
              <a:t> "Type": "movie",</a:t>
            </a:r>
            <a:br>
              <a:rPr lang="en" sz="1200">
                <a:solidFill>
                  <a:schemeClr val="dk1"/>
                </a:solidFill>
                <a:highlight>
                  <a:srgbClr val="FFFFFF"/>
                </a:highlight>
              </a:rPr>
            </a:br>
            <a:r>
              <a:rPr lang="pt-BR" sz="1200">
                <a:solidFill>
                  <a:schemeClr val="dk1"/>
                </a:solidFill>
                <a:highlight>
                  <a:srgbClr val="FFFFFF"/>
                </a:highlight>
              </a:rPr>
              <a:t> "Response": "True"</a:t>
            </a:r>
            <a:br>
              <a:rPr lang="en" sz="1200">
                <a:solidFill>
                  <a:schemeClr val="dk1"/>
                </a:solidFill>
                <a:highlight>
                  <a:srgbClr val="FFFFFF"/>
                </a:highlight>
              </a:rPr>
            </a:br>
            <a:r>
              <a:rPr lang="pt-BR" sz="1200">
                <a:solidFill>
                  <a:schemeClr val="dk1"/>
                </a:solidFill>
                <a:highlight>
                  <a:srgbClr val="FFFFFF"/>
                </a:highlight>
              </a:rPr>
              <a:t> }</a:t>
            </a:r>
            <a:endParaRPr sz="1200" b="1">
              <a:solidFill>
                <a:schemeClr val="dk1"/>
              </a:solidFill>
              <a:highlight>
                <a:srgbClr val="FFFFFF"/>
              </a:highlight>
            </a:endParaRPr>
          </a:p>
        </p:txBody>
      </p:sp>
      <p:sp>
        <p:nvSpPr>
          <p:cNvPr id="503" name="Shape 5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63.00 </a:t>
            </a:r>
            <a:r>
              <a:rPr lang="pt-BR" sz="1200" b="1">
                <a:solidFill>
                  <a:schemeClr val="dk1"/>
                </a:solidFill>
              </a:rPr>
              <a:t>+05.00</a:t>
            </a:r>
            <a:r>
              <a:rPr lang="pt-BR" sz="1200">
                <a:solidFill>
                  <a:schemeClr val="dk1"/>
                </a:solidFill>
              </a:rPr>
              <a:t> -&gt; 68.00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solidFill>
                  <a:schemeClr val="dk1"/>
                </a:solidFill>
              </a:rPr>
              <a:t>Nota: </a:t>
            </a:r>
            <a:r>
              <a:rPr lang="pt-BR" sz="1200">
                <a:solidFill>
                  <a:schemeClr val="dk1"/>
                </a:solidFill>
                <a:highlight>
                  <a:srgbClr val="FFFFFF"/>
                </a:highlight>
              </a:rPr>
              <a:t>Aquí consultamos por una dirección y obtuvimos un montón de de datos de la base de datos de Google en formato JSON.</a:t>
            </a:r>
            <a:br>
              <a:rPr lang="en" sz="1200">
                <a:solidFill>
                  <a:schemeClr val="dk1"/>
                </a:solidFill>
              </a:rPr>
            </a:br>
            <a:endParaRPr sz="1200" b="1">
              <a:solidFill>
                <a:schemeClr val="dk1"/>
              </a:solidFill>
              <a:highlight>
                <a:srgbClr val="FFFFFF"/>
              </a:highlight>
            </a:endParaRPr>
          </a:p>
        </p:txBody>
      </p:sp>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68.00 </a:t>
            </a:r>
            <a:r>
              <a:rPr lang="pt-BR" sz="1200" b="1">
                <a:solidFill>
                  <a:schemeClr val="dk1"/>
                </a:solidFill>
              </a:rPr>
              <a:t>+02.00</a:t>
            </a:r>
            <a:r>
              <a:rPr lang="pt-BR" sz="1200">
                <a:solidFill>
                  <a:schemeClr val="dk1"/>
                </a:solidFill>
              </a:rPr>
              <a:t> -&gt; 70.00</a:t>
            </a:r>
            <a:br>
              <a:rPr lang="en">
                <a:solidFill>
                  <a:schemeClr val="dk1"/>
                </a:solidFill>
                <a:latin typeface="Calibri"/>
                <a:ea typeface="Calibri"/>
                <a:cs typeface="Calibri"/>
                <a:sym typeface="Calibri"/>
              </a:rPr>
            </a:br>
            <a:endParaRPr sz="1050" b="1">
              <a:solidFill>
                <a:schemeClr val="dk1"/>
              </a:solidFill>
              <a:highlight>
                <a:srgbClr val="FFFFFF"/>
              </a:highlight>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70.00 </a:t>
            </a:r>
            <a:r>
              <a:rPr lang="pt-BR" sz="1200" b="1">
                <a:solidFill>
                  <a:schemeClr val="dk1"/>
                </a:solidFill>
              </a:rPr>
              <a:t>+15.00</a:t>
            </a:r>
            <a:r>
              <a:rPr lang="pt-BR" sz="1200">
                <a:solidFill>
                  <a:schemeClr val="dk1"/>
                </a:solidFill>
              </a:rPr>
              <a:t> -&gt; 85.00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a:solidFill>
                  <a:schemeClr val="dk1"/>
                </a:solidFill>
              </a:rPr>
              <a:t>Utilizar la guia en: guia_4501_practica_api_python.ipynb</a:t>
            </a: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None/>
            </a:pPr>
            <a:r>
              <a:rPr lang="pt-BR" sz="1200">
                <a:solidFill>
                  <a:schemeClr val="dk1"/>
                </a:solidFill>
              </a:rPr>
              <a:t>Chequear:</a:t>
            </a:r>
            <a:endParaRPr sz="1200">
              <a:solidFill>
                <a:schemeClr val="dk1"/>
              </a:solidFill>
            </a:endParaRPr>
          </a:p>
          <a:p>
            <a:pPr marL="0" lvl="0" indent="0" rtl="0">
              <a:spcBef>
                <a:spcPts val="0"/>
              </a:spcBef>
              <a:spcAft>
                <a:spcPts val="0"/>
              </a:spcAft>
              <a:buNone/>
            </a:pPr>
            <a:r>
              <a:rPr lang="pt-BR" sz="1200">
                <a:solidFill>
                  <a:schemeClr val="dk1"/>
                </a:solidFill>
              </a:rPr>
              <a:t>*. </a:t>
            </a:r>
            <a:r>
              <a:rPr lang="pt-BR" sz="1200">
                <a:solidFill>
                  <a:schemeClr val="dk1"/>
                </a:solidFill>
                <a:highlight>
                  <a:srgbClr val="FFFFFF"/>
                </a:highlight>
              </a:rPr>
              <a:t>Cuál es el status code? Que significa? (200)</a:t>
            </a:r>
            <a:endParaRPr sz="1200">
              <a:solidFill>
                <a:schemeClr val="dk1"/>
              </a:solidFill>
              <a:highlight>
                <a:srgbClr val="FFFFFF"/>
              </a:highlight>
            </a:endParaRPr>
          </a:p>
          <a:p>
            <a:pPr marL="0" lvl="0" indent="0" rtl="0">
              <a:spcBef>
                <a:spcPts val="0"/>
              </a:spcBef>
              <a:spcAft>
                <a:spcPts val="0"/>
              </a:spcAft>
              <a:buNone/>
            </a:pPr>
            <a:r>
              <a:rPr lang="pt-BR" sz="1200">
                <a:solidFill>
                  <a:schemeClr val="dk1"/>
                </a:solidFill>
              </a:rPr>
              <a:t>*. </a:t>
            </a:r>
            <a:r>
              <a:rPr lang="pt-BR" sz="1200">
                <a:solidFill>
                  <a:schemeClr val="dk1"/>
                </a:solidFill>
                <a:highlight>
                  <a:srgbClr val="FFFFFF"/>
                </a:highlight>
              </a:rPr>
              <a:t>Cuál es el valor del header "Content-Type"? Que significa? (application/json)</a:t>
            </a:r>
            <a:endParaRPr sz="1200">
              <a:solidFill>
                <a:schemeClr val="dk1"/>
              </a:solidFill>
              <a:highlight>
                <a:srgbClr val="FFFFFF"/>
              </a:highlight>
            </a:endParaRPr>
          </a:p>
          <a:p>
            <a:pPr marL="0" lvl="0" indent="0" rtl="0">
              <a:spcBef>
                <a:spcPts val="0"/>
              </a:spcBef>
              <a:spcAft>
                <a:spcPts val="0"/>
              </a:spcAft>
              <a:buNone/>
            </a:pPr>
            <a:r>
              <a:rPr lang="pt-BR" sz="1200">
                <a:solidFill>
                  <a:schemeClr val="dk1"/>
                </a:solidFill>
              </a:rPr>
              <a:t>*. Cual es el nombre del atributo, del objeto resultado, el cual tiene el array de items? (results)</a:t>
            </a:r>
            <a:endParaRPr sz="1200">
              <a:solidFill>
                <a:schemeClr val="dk1"/>
              </a:solidFill>
            </a:endParaRPr>
          </a:p>
          <a:p>
            <a:pPr marL="0" lvl="0" indent="0" rtl="0">
              <a:spcBef>
                <a:spcPts val="0"/>
              </a:spcBef>
              <a:spcAft>
                <a:spcPts val="0"/>
              </a:spcAft>
              <a:buNone/>
            </a:pPr>
            <a:r>
              <a:rPr lang="pt-BR" sz="1200">
                <a:solidFill>
                  <a:schemeClr val="dk1"/>
                </a:solidFill>
              </a:rPr>
              <a:t>*. Cuántos resultados hay? (10)</a:t>
            </a:r>
            <a:endParaRPr sz="1200">
              <a:solidFill>
                <a:schemeClr val="dk1"/>
              </a:solidFill>
            </a:endParaRPr>
          </a:p>
          <a:p>
            <a:pPr marL="0" lvl="0" indent="0" rtl="0">
              <a:spcBef>
                <a:spcPts val="0"/>
              </a:spcBef>
              <a:spcAft>
                <a:spcPts val="0"/>
              </a:spcAft>
              <a:buNone/>
            </a:pPr>
            <a:r>
              <a:rPr lang="pt-BR" sz="1200">
                <a:solidFill>
                  <a:schemeClr val="dk1"/>
                </a:solidFill>
              </a:rPr>
              <a:t>*. Cuál es la media y el desvío? </a:t>
            </a:r>
            <a:r>
              <a:rPr lang="pt-BR" sz="1200">
                <a:solidFill>
                  <a:schemeClr val="dk1"/>
                </a:solidFill>
                <a:highlight>
                  <a:srgbClr val="FFFFFF"/>
                </a:highlight>
              </a:rPr>
              <a:t>Media:  13948.5, Desvio:  2047.12216701</a:t>
            </a:r>
            <a:endParaRPr sz="1200">
              <a:solidFill>
                <a:schemeClr val="dk1"/>
              </a:solidFill>
              <a:highlight>
                <a:srgbClr val="FFFFFF"/>
              </a:highlight>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None/>
            </a:pPr>
            <a:endParaRPr sz="1200">
              <a:solidFill>
                <a:schemeClr val="dk1"/>
              </a:solidFill>
            </a:endParaRPr>
          </a:p>
          <a:p>
            <a:pPr marL="0" lvl="0" indent="0" rtl="0">
              <a:spcBef>
                <a:spcPts val="0"/>
              </a:spcBef>
              <a:spcAft>
                <a:spcPts val="0"/>
              </a:spcAft>
              <a:buNone/>
            </a:pPr>
            <a:r>
              <a:rPr lang="pt-BR" sz="1200">
                <a:solidFill>
                  <a:schemeClr val="dk1"/>
                </a:solidFill>
              </a:rPr>
              <a:t>import requests</a:t>
            </a: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import json</a:t>
            </a: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import pandas as pd</a:t>
            </a: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response=requests.get("https://api.mercadolibre.com/sites/MLA/search?q=iphone+6+16gb&amp;condition=new&amp;limit=10")</a:t>
            </a: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print("Status Code:",response.status_code)</a:t>
            </a: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print(response.headers)</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data=response.json()</a:t>
            </a: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#print(json.dumps(data, indent=4))</a:t>
            </a: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results=data["results"]</a:t>
            </a: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print(len(results))</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df=pd.DataFrame(results)</a:t>
            </a: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#print(df)</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print("Media: ",df["price"].mean())</a:t>
            </a:r>
            <a:endParaRPr sz="1200">
              <a:solidFill>
                <a:schemeClr val="dk1"/>
              </a:solidFill>
            </a:endParaRPr>
          </a:p>
          <a:p>
            <a:pPr marL="0" lvl="0" indent="0" rtl="0">
              <a:spcBef>
                <a:spcPts val="0"/>
              </a:spcBef>
              <a:spcAft>
                <a:spcPts val="0"/>
              </a:spcAft>
              <a:buClr>
                <a:schemeClr val="dk1"/>
              </a:buClr>
              <a:buSzPts val="1100"/>
              <a:buFont typeface="Arial"/>
              <a:buNone/>
            </a:pPr>
            <a:r>
              <a:rPr lang="pt-BR" sz="1200">
                <a:solidFill>
                  <a:schemeClr val="dk1"/>
                </a:solidFill>
              </a:rPr>
              <a:t>print("Desvio: ",df["price"].std())</a:t>
            </a:r>
            <a:endParaRPr sz="1200">
              <a:solidFill>
                <a:schemeClr val="dk1"/>
              </a:solidFill>
            </a:endParaRPr>
          </a:p>
          <a:p>
            <a:pPr marL="0" lvl="0" indent="0" rtl="0">
              <a:spcBef>
                <a:spcPts val="0"/>
              </a:spcBef>
              <a:spcAft>
                <a:spcPts val="0"/>
              </a:spcAft>
              <a:buNone/>
            </a:pPr>
            <a:endParaRPr>
              <a:solidFill>
                <a:schemeClr val="dk1"/>
              </a:solidFill>
              <a:latin typeface="Calibri"/>
              <a:ea typeface="Calibri"/>
              <a:cs typeface="Calibri"/>
              <a:sym typeface="Calibri"/>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85.00 </a:t>
            </a:r>
            <a:r>
              <a:rPr lang="pt-BR" sz="1200" b="1">
                <a:solidFill>
                  <a:schemeClr val="dk1"/>
                </a:solidFill>
              </a:rPr>
              <a:t>+00.00</a:t>
            </a:r>
            <a:r>
              <a:rPr lang="pt-BR" sz="1200">
                <a:solidFill>
                  <a:schemeClr val="dk1"/>
                </a:solidFill>
              </a:rPr>
              <a:t> -&gt; 85.00</a:t>
            </a: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85.00 </a:t>
            </a:r>
            <a:r>
              <a:rPr lang="pt-BR" sz="1200" b="1">
                <a:solidFill>
                  <a:schemeClr val="dk1"/>
                </a:solidFill>
              </a:rPr>
              <a:t>+05.00</a:t>
            </a:r>
            <a:r>
              <a:rPr lang="pt-BR" sz="1200">
                <a:solidFill>
                  <a:schemeClr val="dk1"/>
                </a:solidFill>
              </a:rPr>
              <a:t> -&gt; 90.00</a:t>
            </a:r>
            <a:endParaRPr sz="1200">
              <a:solidFill>
                <a:schemeClr val="dk1"/>
              </a:solidFill>
            </a:endParaRPr>
          </a:p>
          <a:p>
            <a:pPr marL="0" lvl="0" indent="0" rtl="0">
              <a:spcBef>
                <a:spcPts val="0"/>
              </a:spcBef>
              <a:spcAft>
                <a:spcPts val="0"/>
              </a:spcAft>
              <a:buNone/>
            </a:pPr>
            <a:br>
              <a:rPr lang="en" sz="1200">
                <a:solidFill>
                  <a:schemeClr val="dk1"/>
                </a:solidFill>
              </a:rPr>
            </a:br>
            <a:r>
              <a:rPr lang="pt-BR" sz="1200" b="1">
                <a:solidFill>
                  <a:schemeClr val="dk1"/>
                </a:solidFill>
                <a:highlight>
                  <a:srgbClr val="FFFFFF"/>
                </a:highlight>
              </a:rPr>
              <a:t>Chequear:</a:t>
            </a:r>
            <a:r>
              <a:rPr lang="pt-BR" sz="1200">
                <a:solidFill>
                  <a:schemeClr val="dk1"/>
                </a:solidFill>
                <a:highlight>
                  <a:srgbClr val="FFFFFF"/>
                </a:highlight>
              </a:rPr>
              <a:t> ¿Pensar de que sitios web te interesaria obtener datos? ¿Podes chequear si ese sitio tiene una API disponible para acceder esos datos?</a:t>
            </a:r>
            <a:endParaRPr sz="1200" b="1">
              <a:solidFill>
                <a:schemeClr val="dk1"/>
              </a:solidFill>
              <a:highlight>
                <a:srgbClr val="FFFFFF"/>
              </a:highlight>
            </a:endParaRPr>
          </a:p>
        </p:txBody>
      </p:sp>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04.00 </a:t>
            </a:r>
            <a:r>
              <a:rPr lang="pt-BR" sz="1200" b="1">
                <a:solidFill>
                  <a:schemeClr val="dk1"/>
                </a:solidFill>
              </a:rPr>
              <a:t>+01.00</a:t>
            </a:r>
            <a:r>
              <a:rPr lang="pt-BR" sz="1200">
                <a:solidFill>
                  <a:schemeClr val="dk1"/>
                </a:solidFill>
              </a:rPr>
              <a:t> -&gt; 05.00</a:t>
            </a:r>
            <a:endParaRPr/>
          </a:p>
        </p:txBody>
      </p:sp>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05.00 </a:t>
            </a:r>
            <a:r>
              <a:rPr lang="pt-BR" sz="1200" b="1">
                <a:solidFill>
                  <a:schemeClr val="dk1"/>
                </a:solidFill>
              </a:rPr>
              <a:t>+00.00</a:t>
            </a:r>
            <a:r>
              <a:rPr lang="pt-BR" sz="1200">
                <a:solidFill>
                  <a:schemeClr val="dk1"/>
                </a:solidFill>
              </a:rPr>
              <a:t> -&gt; 05.00</a:t>
            </a:r>
            <a:endParaRPr/>
          </a:p>
        </p:txBody>
      </p:sp>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05.00 </a:t>
            </a:r>
            <a:r>
              <a:rPr lang="pt-BR" sz="1200" b="1">
                <a:solidFill>
                  <a:schemeClr val="dk1"/>
                </a:solidFill>
              </a:rPr>
              <a:t>+02.00</a:t>
            </a:r>
            <a:r>
              <a:rPr lang="pt-BR" sz="1200">
                <a:solidFill>
                  <a:schemeClr val="dk1"/>
                </a:solidFill>
              </a:rPr>
              <a:t> -&gt; 07.00</a:t>
            </a: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07.00 </a:t>
            </a:r>
            <a:r>
              <a:rPr lang="pt-BR" sz="1200" b="1">
                <a:solidFill>
                  <a:schemeClr val="dk1"/>
                </a:solidFill>
              </a:rPr>
              <a:t>+00.00</a:t>
            </a:r>
            <a:r>
              <a:rPr lang="pt-BR" sz="1200">
                <a:solidFill>
                  <a:schemeClr val="dk1"/>
                </a:solidFill>
              </a:rPr>
              <a:t> -&gt; 07.00</a:t>
            </a: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07.00 </a:t>
            </a:r>
            <a:r>
              <a:rPr lang="pt-BR" sz="1200" b="1">
                <a:solidFill>
                  <a:schemeClr val="dk1"/>
                </a:solidFill>
              </a:rPr>
              <a:t>+02.00</a:t>
            </a:r>
            <a:r>
              <a:rPr lang="pt-BR" sz="1200">
                <a:solidFill>
                  <a:schemeClr val="dk1"/>
                </a:solidFill>
              </a:rPr>
              <a:t> -&gt; 09.00</a:t>
            </a:r>
            <a:endParaRPr/>
          </a:p>
        </p:txBody>
      </p:sp>
      <p:sp>
        <p:nvSpPr>
          <p:cNvPr id="385" name="Shape 3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Clr>
                <a:schemeClr val="dk1"/>
              </a:buClr>
              <a:buSzPts val="1100"/>
              <a:buFont typeface="Arial"/>
              <a:buNone/>
            </a:pPr>
            <a:r>
              <a:rPr lang="pt-BR" sz="1200">
                <a:solidFill>
                  <a:schemeClr val="dk1"/>
                </a:solidFill>
              </a:rPr>
              <a:t>11.00 </a:t>
            </a:r>
            <a:r>
              <a:rPr lang="pt-BR" sz="1200" b="1">
                <a:solidFill>
                  <a:schemeClr val="dk1"/>
                </a:solidFill>
              </a:rPr>
              <a:t>+03.00</a:t>
            </a:r>
            <a:r>
              <a:rPr lang="pt-BR" sz="1200">
                <a:solidFill>
                  <a:schemeClr val="dk1"/>
                </a:solidFill>
              </a:rPr>
              <a:t> -&gt; 14.00</a:t>
            </a:r>
            <a:endParaRPr/>
          </a:p>
        </p:txBody>
      </p:sp>
      <p:sp>
        <p:nvSpPr>
          <p:cNvPr id="393" name="Shape 3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rtlCol="0" anchor="ctr" anchorCtr="0">
            <a:noAutofit/>
          </a:bodyPr>
          <a:lstStyle/>
          <a:p>
            <a:pPr marL="0" lvl="0" indent="0" rtl="0">
              <a:spcBef>
                <a:spcPts val="0"/>
              </a:spcBef>
              <a:spcAft>
                <a:spcPts val="0"/>
              </a:spcAft>
              <a:buNone/>
            </a:pPr>
            <a:r>
              <a:rPr lang="pt-BR" sz="1200">
                <a:solidFill>
                  <a:schemeClr val="dk1"/>
                </a:solidFill>
              </a:rPr>
              <a:t>14.00 </a:t>
            </a:r>
            <a:r>
              <a:rPr lang="pt-BR" sz="1200" b="1">
                <a:solidFill>
                  <a:schemeClr val="dk1"/>
                </a:solidFill>
              </a:rPr>
              <a:t>+03.00</a:t>
            </a:r>
            <a:r>
              <a:rPr lang="pt-BR" sz="1200">
                <a:solidFill>
                  <a:schemeClr val="dk1"/>
                </a:solidFill>
              </a:rPr>
              <a:t> -&gt; 17.00</a:t>
            </a:r>
            <a:endParaRPr sz="1200">
              <a:solidFill>
                <a:schemeClr val="dk1"/>
              </a:solidFill>
            </a:endParaRPr>
          </a:p>
          <a:p>
            <a:pPr marL="0" lvl="0" indent="0" rtl="0">
              <a:spcBef>
                <a:spcPts val="0"/>
              </a:spcBef>
              <a:spcAft>
                <a:spcPts val="0"/>
              </a:spcAft>
              <a:buClr>
                <a:schemeClr val="dk1"/>
              </a:buClr>
              <a:buSzPts val="1100"/>
              <a:buFont typeface="Arial"/>
              <a:buNone/>
            </a:pPr>
            <a:endParaRPr sz="1200">
              <a:solidFill>
                <a:schemeClr val="dk1"/>
              </a:solidFill>
            </a:endParaRPr>
          </a:p>
          <a:p>
            <a:pPr marL="0" lvl="0" indent="0" rtl="0">
              <a:spcBef>
                <a:spcPts val="0"/>
              </a:spcBef>
              <a:spcAft>
                <a:spcPts val="0"/>
              </a:spcAft>
              <a:buNone/>
            </a:pPr>
            <a:r>
              <a:rPr lang="pt-BR" sz="1200" b="1">
                <a:solidFill>
                  <a:schemeClr val="dk1"/>
                </a:solidFill>
                <a:highlight>
                  <a:srgbClr val="FFFFFF"/>
                </a:highlight>
              </a:rPr>
              <a:t>Chequear:</a:t>
            </a:r>
            <a:r>
              <a:rPr lang="pt-BR" sz="1200">
                <a:solidFill>
                  <a:schemeClr val="dk1"/>
                </a:solidFill>
                <a:highlight>
                  <a:srgbClr val="FFFFFF"/>
                </a:highlight>
              </a:rPr>
              <a:t> ¿Alguien puede explicar que es un cliente y un servidor?</a:t>
            </a:r>
            <a:endParaRPr sz="1200"/>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rtlCol="0"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rtl="0"/>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rtlCol="0"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rtl="0"/>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rtlCol="0"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rtl="0"/>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rtlCol="0"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rtl="0"/>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685800" y="1597820"/>
            <a:ext cx="7772400" cy="1102500"/>
          </a:xfrm>
          <a:prstGeom prst="rect">
            <a:avLst/>
          </a:prstGeom>
          <a:noFill/>
          <a:ln>
            <a:noFill/>
          </a:ln>
        </p:spPr>
        <p:txBody>
          <a:bodyPr spcFirstLastPara="1" wrap="square" lIns="91425" tIns="91425" rIns="91425" bIns="91425" rtlCol="0" anchor="ctr" anchorCtr="0"/>
          <a:lstStyle>
            <a:lvl1pPr marL="0" marR="0" lvl="0" indent="0" algn="ctr" rtl="0">
              <a:spcBef>
                <a:spcPts val="0"/>
              </a:spcBef>
              <a:spcAft>
                <a:spcPts val="0"/>
              </a:spcAft>
              <a:buClr>
                <a:schemeClr val="dk1"/>
              </a:buClr>
              <a:buSzPts val="1400"/>
              <a:buFont typeface="Raleway"/>
              <a:buNone/>
              <a:defRPr sz="32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67" name="Shape 67"/>
          <p:cNvSpPr txBox="1">
            <a:spLocks noGrp="1"/>
          </p:cNvSpPr>
          <p:nvPr>
            <p:ph type="subTitle" idx="1"/>
          </p:nvPr>
        </p:nvSpPr>
        <p:spPr>
          <a:xfrm>
            <a:off x="1371600" y="2914650"/>
            <a:ext cx="6400800" cy="1314300"/>
          </a:xfrm>
          <a:prstGeom prst="rect">
            <a:avLst/>
          </a:prstGeom>
          <a:noFill/>
          <a:ln>
            <a:noFill/>
          </a:ln>
        </p:spPr>
        <p:txBody>
          <a:bodyPr spcFirstLastPara="1" wrap="square" lIns="91425" tIns="91425" rIns="91425" bIns="91425" rtlCol="0" anchor="t" anchorCtr="0"/>
          <a:lstStyle>
            <a:lvl1pPr marL="0" marR="0" lvl="0" indent="0" algn="ctr" rtl="0">
              <a:spcBef>
                <a:spcPts val="560"/>
              </a:spcBef>
              <a:spcAft>
                <a:spcPts val="0"/>
              </a:spcAft>
              <a:buClr>
                <a:srgbClr val="888888"/>
              </a:buClr>
              <a:buSzPts val="2400"/>
              <a:buFont typeface="Arial"/>
              <a:buNone/>
              <a:defRPr sz="2800" b="0" i="0" u="none" strike="noStrike" cap="none">
                <a:solidFill>
                  <a:srgbClr val="888888"/>
                </a:solidFill>
                <a:latin typeface="Raleway"/>
                <a:ea typeface="Raleway"/>
                <a:cs typeface="Raleway"/>
                <a:sym typeface="Raleway"/>
              </a:defRPr>
            </a:lvl1pPr>
            <a:lvl2pPr marL="457200" marR="0" lvl="1" indent="0" algn="ctr" rtl="0">
              <a:spcBef>
                <a:spcPts val="400"/>
              </a:spcBef>
              <a:spcAft>
                <a:spcPts val="0"/>
              </a:spcAft>
              <a:buClr>
                <a:srgbClr val="888888"/>
              </a:buClr>
              <a:buSzPts val="2000"/>
              <a:buFont typeface="Arial"/>
              <a:buNone/>
              <a:defRPr sz="2000" b="0" i="0" u="none" strike="noStrike" cap="none">
                <a:solidFill>
                  <a:srgbClr val="888888"/>
                </a:solidFill>
                <a:latin typeface="Raleway"/>
                <a:ea typeface="Raleway"/>
                <a:cs typeface="Raleway"/>
                <a:sym typeface="Raleway"/>
              </a:defRPr>
            </a:lvl2pPr>
            <a:lvl3pPr marL="914400" marR="0" lvl="2" indent="0" algn="ctr" rtl="0">
              <a:spcBef>
                <a:spcPts val="360"/>
              </a:spcBef>
              <a:spcAft>
                <a:spcPts val="0"/>
              </a:spcAft>
              <a:buClr>
                <a:srgbClr val="888888"/>
              </a:buClr>
              <a:buSzPts val="1800"/>
              <a:buFont typeface="Arial"/>
              <a:buNone/>
              <a:defRPr sz="1800" b="0" i="0" u="none" strike="noStrike" cap="none">
                <a:solidFill>
                  <a:srgbClr val="888888"/>
                </a:solidFill>
                <a:latin typeface="Raleway"/>
                <a:ea typeface="Raleway"/>
                <a:cs typeface="Raleway"/>
                <a:sym typeface="Raleway"/>
              </a:defRPr>
            </a:lvl3pPr>
            <a:lvl4pPr marL="1371600" marR="0" lvl="3"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4pPr>
            <a:lvl5pPr marL="1828800" marR="0" lvl="4" indent="0" algn="ctr" rtl="0">
              <a:spcBef>
                <a:spcPts val="320"/>
              </a:spcBef>
              <a:spcAft>
                <a:spcPts val="0"/>
              </a:spcAft>
              <a:buClr>
                <a:srgbClr val="888888"/>
              </a:buClr>
              <a:buSzPts val="1600"/>
              <a:buFont typeface="Arial"/>
              <a:buNone/>
              <a:defRPr sz="1600" b="0" i="0" u="none" strike="noStrike" cap="none">
                <a:solidFill>
                  <a:srgbClr val="888888"/>
                </a:solidFill>
                <a:latin typeface="Raleway"/>
                <a:ea typeface="Raleway"/>
                <a:cs typeface="Raleway"/>
                <a:sym typeface="Raleway"/>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rtl="0"/>
            <a:endParaRPr/>
          </a:p>
        </p:txBody>
      </p:sp>
      <p:sp>
        <p:nvSpPr>
          <p:cNvPr id="68" name="Shape 68"/>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69" name="Shape 69"/>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
              <a:t>‹nº›</a:t>
            </a:fld>
            <a:endParaRPr/>
          </a:p>
        </p:txBody>
      </p:sp>
      <p:sp>
        <p:nvSpPr>
          <p:cNvPr id="70" name="Shape 70"/>
          <p:cNvSpPr/>
          <p:nvPr/>
        </p:nvSpPr>
        <p:spPr>
          <a:xfrm>
            <a:off x="301037" y="498590"/>
            <a:ext cx="8541900" cy="3387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71"/>
        <p:cNvGrpSpPr/>
        <p:nvPr/>
      </p:nvGrpSpPr>
      <p:grpSpPr>
        <a:xfrm>
          <a:off x="0" y="0"/>
          <a:ext cx="0" cy="0"/>
          <a:chOff x="0" y="0"/>
          <a:chExt cx="0" cy="0"/>
        </a:xfrm>
      </p:grpSpPr>
      <p:sp>
        <p:nvSpPr>
          <p:cNvPr id="72" name="Shape 72"/>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73" name="Shape 73"/>
          <p:cNvSpPr/>
          <p:nvPr/>
        </p:nvSpPr>
        <p:spPr>
          <a:xfrm>
            <a:off x="0" y="0"/>
            <a:ext cx="9144000" cy="51435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oter">
  <p:cSld name="Title and Footer">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76" name="Shape 76"/>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77" name="Shape 77"/>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oter without Title" type="titleOnly">
  <p:cSld name="TITLE_ONLY">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80" name="Shape 80"/>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81" name="Shape 81"/>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
              <a:t>‹nº›</a:t>
            </a:fld>
            <a:endParaRPr/>
          </a:p>
        </p:txBody>
      </p:sp>
      <p:sp>
        <p:nvSpPr>
          <p:cNvPr id="82" name="Shape 82"/>
          <p:cNvSpPr/>
          <p:nvPr/>
        </p:nvSpPr>
        <p:spPr>
          <a:xfrm>
            <a:off x="0" y="-85047"/>
            <a:ext cx="9144000" cy="16776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ullScreen_Img">
  <p:cSld name="FullScreen_Img">
    <p:spTree>
      <p:nvGrpSpPr>
        <p:cNvPr id="1" name="Shape 83"/>
        <p:cNvGrpSpPr/>
        <p:nvPr/>
      </p:nvGrpSpPr>
      <p:grpSpPr>
        <a:xfrm>
          <a:off x="0" y="0"/>
          <a:ext cx="0" cy="0"/>
          <a:chOff x="0" y="0"/>
          <a:chExt cx="0" cy="0"/>
        </a:xfrm>
      </p:grpSpPr>
      <p:sp>
        <p:nvSpPr>
          <p:cNvPr id="84" name="Shape 84"/>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85" name="Shape 85"/>
          <p:cNvSpPr/>
          <p:nvPr/>
        </p:nvSpPr>
        <p:spPr>
          <a:xfrm>
            <a:off x="0" y="0"/>
            <a:ext cx="9144000" cy="51435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Shape 86"/>
          <p:cNvSpPr>
            <a:spLocks noGrp="1"/>
          </p:cNvSpPr>
          <p:nvPr>
            <p:ph type="pic" idx="2"/>
          </p:nvPr>
        </p:nvSpPr>
        <p:spPr>
          <a:xfrm>
            <a:off x="0" y="0"/>
            <a:ext cx="9144000" cy="5143500"/>
          </a:xfrm>
          <a:prstGeom prst="rect">
            <a:avLst/>
          </a:prstGeom>
          <a:noFill/>
          <a:ln>
            <a:noFill/>
          </a:ln>
        </p:spPr>
        <p:txBody>
          <a:bodyPr spcFirstLastPara="1" wrap="square" lIns="91425" tIns="91425" rIns="91425" bIns="91425" rtlCol="0" anchor="t" anchorCtr="0"/>
          <a:lstStyle>
            <a:lvl1pPr marL="0" marR="0" lvl="0" indent="0" algn="ctr" rtl="0">
              <a:spcBef>
                <a:spcPts val="480"/>
              </a:spcBef>
              <a:spcAft>
                <a:spcPts val="0"/>
              </a:spcAft>
              <a:buClr>
                <a:schemeClr val="dk1"/>
              </a:buClr>
              <a:buSzPts val="1400"/>
              <a:buFont typeface="Arial"/>
              <a:buNone/>
              <a:defRPr sz="2400" b="0" i="0" u="none" strike="noStrike" cap="none">
                <a:solidFill>
                  <a:schemeClr val="dk1"/>
                </a:solidFill>
                <a:latin typeface="Raleway"/>
                <a:ea typeface="Raleway"/>
                <a:cs typeface="Raleway"/>
                <a:sym typeface="Raleway"/>
              </a:defRPr>
            </a:lvl1pPr>
            <a:lvl2pPr marL="742950" marR="0" lvl="1" indent="-28575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143000" marR="0" lvl="2" indent="-2286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600200" marR="0" lvl="3"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057400" marR="0" lvl="4" indent="-2286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without Footer">
  <p:cSld name="Title without Footer">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89" name="Shape 89"/>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90" name="Shape 90"/>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
              <a:t>‹nº›</a:t>
            </a:fld>
            <a:endParaRPr/>
          </a:p>
        </p:txBody>
      </p:sp>
      <p:sp>
        <p:nvSpPr>
          <p:cNvPr id="91" name="Shape 91"/>
          <p:cNvSpPr/>
          <p:nvPr/>
        </p:nvSpPr>
        <p:spPr>
          <a:xfrm>
            <a:off x="4145936" y="4547419"/>
            <a:ext cx="942300" cy="5328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Shape 92"/>
          <p:cNvSpPr/>
          <p:nvPr/>
        </p:nvSpPr>
        <p:spPr>
          <a:xfrm>
            <a:off x="0" y="3466070"/>
            <a:ext cx="9144000" cy="16776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Without footer arrows">
  <p:cSld name="Without footer arrows">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95" name="Shape 95"/>
          <p:cNvSpPr txBox="1">
            <a:spLocks noGrp="1"/>
          </p:cNvSpPr>
          <p:nvPr>
            <p:ph type="dt" idx="10"/>
          </p:nvPr>
        </p:nvSpPr>
        <p:spPr>
          <a:xfrm>
            <a:off x="457200" y="4719452"/>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96" name="Shape 96"/>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
              <a:t>‹nº›</a:t>
            </a:fld>
            <a:endParaRPr/>
          </a:p>
        </p:txBody>
      </p:sp>
      <p:sp>
        <p:nvSpPr>
          <p:cNvPr id="97" name="Shape 97"/>
          <p:cNvSpPr/>
          <p:nvPr/>
        </p:nvSpPr>
        <p:spPr>
          <a:xfrm>
            <a:off x="3722146" y="4410635"/>
            <a:ext cx="1699800" cy="732900"/>
          </a:xfrm>
          <a:prstGeom prst="rect">
            <a:avLst/>
          </a:prstGeom>
          <a:solidFill>
            <a:schemeClr val="lt1"/>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lored Backgroud">
  <p:cSld name="Colored Backgroud">
    <p:spTree>
      <p:nvGrpSpPr>
        <p:cNvPr id="1" name="Shape 98"/>
        <p:cNvGrpSpPr/>
        <p:nvPr/>
      </p:nvGrpSpPr>
      <p:grpSpPr>
        <a:xfrm>
          <a:off x="0" y="0"/>
          <a:ext cx="0" cy="0"/>
          <a:chOff x="0" y="0"/>
          <a:chExt cx="0" cy="0"/>
        </a:xfrm>
      </p:grpSpPr>
      <p:sp>
        <p:nvSpPr>
          <p:cNvPr id="99" name="Shape 99"/>
          <p:cNvSpPr txBox="1">
            <a:spLocks noGrp="1"/>
          </p:cNvSpPr>
          <p:nvPr>
            <p:ph type="dt" idx="10"/>
          </p:nvPr>
        </p:nvSpPr>
        <p:spPr>
          <a:xfrm>
            <a:off x="457200" y="4719452"/>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00" name="Shape 100"/>
          <p:cNvSpPr/>
          <p:nvPr/>
        </p:nvSpPr>
        <p:spPr>
          <a:xfrm>
            <a:off x="0" y="0"/>
            <a:ext cx="9144000" cy="5143500"/>
          </a:xfrm>
          <a:prstGeom prst="rect">
            <a:avLst/>
          </a:prstGeom>
          <a:solidFill>
            <a:srgbClr val="A5DAED"/>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rtlCol="0"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rtl="0"/>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03" name="Shape 103"/>
          <p:cNvSpPr txBox="1">
            <a:spLocks noGrp="1"/>
          </p:cNvSpPr>
          <p:nvPr>
            <p:ph type="body" idx="1"/>
          </p:nvPr>
        </p:nvSpPr>
        <p:spPr>
          <a:xfrm>
            <a:off x="457200" y="1040232"/>
            <a:ext cx="8229600" cy="33945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104" name="Shape 104"/>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05" name="Shape 105"/>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and Footer">
  <p:cSld name="1_Title and Footer">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08" name="Shape 108"/>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09" name="Shape 109"/>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
              <a:t>‹nº›</a:t>
            </a:fld>
            <a:endParaRPr/>
          </a:p>
        </p:txBody>
      </p:sp>
      <p:cxnSp>
        <p:nvCxnSpPr>
          <p:cNvPr id="110" name="Shape 110"/>
          <p:cNvCxnSpPr/>
          <p:nvPr/>
        </p:nvCxnSpPr>
        <p:spPr>
          <a:xfrm rot="10800000">
            <a:off x="399835" y="562064"/>
            <a:ext cx="8318100" cy="0"/>
          </a:xfrm>
          <a:prstGeom prst="straightConnector1">
            <a:avLst/>
          </a:prstGeom>
          <a:noFill/>
          <a:ln w="9525" cap="flat" cmpd="sng">
            <a:solidFill>
              <a:srgbClr val="A5A5A5"/>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13" name="Shape 113"/>
          <p:cNvSpPr txBox="1">
            <a:spLocks noGrp="1"/>
          </p:cNvSpPr>
          <p:nvPr>
            <p:ph type="body" idx="1"/>
          </p:nvPr>
        </p:nvSpPr>
        <p:spPr>
          <a:xfrm>
            <a:off x="457200" y="1012010"/>
            <a:ext cx="4038600" cy="33945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114" name="Shape 114"/>
          <p:cNvSpPr txBox="1">
            <a:spLocks noGrp="1"/>
          </p:cNvSpPr>
          <p:nvPr>
            <p:ph type="body" idx="2"/>
          </p:nvPr>
        </p:nvSpPr>
        <p:spPr>
          <a:xfrm>
            <a:off x="4648200" y="1012010"/>
            <a:ext cx="4038600" cy="33945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rtl="0"/>
            <a:endParaRPr/>
          </a:p>
        </p:txBody>
      </p:sp>
      <p:sp>
        <p:nvSpPr>
          <p:cNvPr id="115" name="Shape 115"/>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16" name="Shape 116"/>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19" name="Shape 119"/>
          <p:cNvSpPr txBox="1">
            <a:spLocks noGrp="1"/>
          </p:cNvSpPr>
          <p:nvPr>
            <p:ph type="body" idx="1"/>
          </p:nvPr>
        </p:nvSpPr>
        <p:spPr>
          <a:xfrm>
            <a:off x="457200" y="1000823"/>
            <a:ext cx="4040100" cy="4797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120" name="Shape 120"/>
          <p:cNvSpPr txBox="1">
            <a:spLocks noGrp="1"/>
          </p:cNvSpPr>
          <p:nvPr>
            <p:ph type="body" idx="2"/>
          </p:nvPr>
        </p:nvSpPr>
        <p:spPr>
          <a:xfrm>
            <a:off x="457200" y="1480644"/>
            <a:ext cx="4040100" cy="29634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121" name="Shape 121"/>
          <p:cNvSpPr txBox="1">
            <a:spLocks noGrp="1"/>
          </p:cNvSpPr>
          <p:nvPr>
            <p:ph type="body" idx="3"/>
          </p:nvPr>
        </p:nvSpPr>
        <p:spPr>
          <a:xfrm>
            <a:off x="4645027" y="1000823"/>
            <a:ext cx="4041900" cy="479700"/>
          </a:xfrm>
          <a:prstGeom prst="rect">
            <a:avLst/>
          </a:prstGeom>
          <a:noFill/>
          <a:ln>
            <a:noFill/>
          </a:ln>
        </p:spPr>
        <p:txBody>
          <a:bodyPr spcFirstLastPara="1" wrap="square" lIns="91425" tIns="91425" rIns="91425" bIns="91425" rtlCol="0" anchor="b" anchorCtr="0"/>
          <a:lstStyle>
            <a:lvl1pPr marL="457200" marR="0" lvl="0" indent="-228600" algn="l" rtl="0">
              <a:spcBef>
                <a:spcPts val="360"/>
              </a:spcBef>
              <a:spcAft>
                <a:spcPts val="0"/>
              </a:spcAft>
              <a:buClr>
                <a:schemeClr val="dk1"/>
              </a:buClr>
              <a:buSzPts val="2400"/>
              <a:buFont typeface="Arial"/>
              <a:buNone/>
              <a:defRPr sz="1800" b="1" i="0" u="none" strike="noStrike" cap="none">
                <a:solidFill>
                  <a:schemeClr val="dk1"/>
                </a:solidFill>
                <a:latin typeface="Raleway"/>
                <a:ea typeface="Raleway"/>
                <a:cs typeface="Raleway"/>
                <a:sym typeface="Raleway"/>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Raleway"/>
                <a:ea typeface="Raleway"/>
                <a:cs typeface="Raleway"/>
                <a:sym typeface="Raleway"/>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Raleway"/>
                <a:ea typeface="Raleway"/>
                <a:cs typeface="Raleway"/>
                <a:sym typeface="Raleway"/>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Raleway"/>
                <a:ea typeface="Raleway"/>
                <a:cs typeface="Raleway"/>
                <a:sym typeface="Raleway"/>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pPr rtl="0"/>
            <a:endParaRPr/>
          </a:p>
        </p:txBody>
      </p:sp>
      <p:sp>
        <p:nvSpPr>
          <p:cNvPr id="122" name="Shape 122"/>
          <p:cNvSpPr txBox="1">
            <a:spLocks noGrp="1"/>
          </p:cNvSpPr>
          <p:nvPr>
            <p:ph type="body" idx="4"/>
          </p:nvPr>
        </p:nvSpPr>
        <p:spPr>
          <a:xfrm>
            <a:off x="4645027" y="1480644"/>
            <a:ext cx="4041900" cy="2963400"/>
          </a:xfrm>
          <a:prstGeom prst="rect">
            <a:avLst/>
          </a:prstGeom>
          <a:noFill/>
          <a:ln>
            <a:noFill/>
          </a:ln>
        </p:spPr>
        <p:txBody>
          <a:bodyPr spcFirstLastPara="1" wrap="square" lIns="91425" tIns="91425" rIns="91425" bIns="91425" rtlCol="0" anchor="t" anchorCtr="0"/>
          <a:lstStyle>
            <a:lvl1pPr marL="457200" marR="0" lvl="0"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2pPr>
            <a:lvl3pPr marL="1371600" marR="0" lvl="2" indent="-317500" algn="l" rtl="0">
              <a:spcBef>
                <a:spcPts val="280"/>
              </a:spcBef>
              <a:spcAft>
                <a:spcPts val="0"/>
              </a:spcAft>
              <a:buClr>
                <a:schemeClr val="dk1"/>
              </a:buClr>
              <a:buSzPts val="1400"/>
              <a:buFont typeface="Arial"/>
              <a:buChar char="•"/>
              <a:defRPr sz="1400" b="0" i="0" u="none" strike="noStrike" cap="none">
                <a:solidFill>
                  <a:schemeClr val="dk1"/>
                </a:solidFill>
                <a:latin typeface="Raleway"/>
                <a:ea typeface="Raleway"/>
                <a:cs typeface="Raleway"/>
                <a:sym typeface="Raleway"/>
              </a:defRPr>
            </a:lvl3pPr>
            <a:lvl4pPr marL="1828800" marR="0" lvl="3"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Raleway"/>
                <a:ea typeface="Raleway"/>
                <a:cs typeface="Raleway"/>
                <a:sym typeface="Raleway"/>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rtl="0"/>
            <a:endParaRPr/>
          </a:p>
        </p:txBody>
      </p:sp>
      <p:sp>
        <p:nvSpPr>
          <p:cNvPr id="123" name="Shape 123"/>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100">
                <a:solidFill>
                  <a:schemeClr val="dk1"/>
                </a:solidFill>
                <a:latin typeface="Raleway"/>
                <a:ea typeface="Raleway"/>
                <a:cs typeface="Raleway"/>
                <a:sym typeface="Raleway"/>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24" name="Shape 124"/>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100">
                <a:solidFill>
                  <a:srgbClr val="888888"/>
                </a:solidFill>
                <a:latin typeface="Raleway"/>
                <a:ea typeface="Raleway"/>
                <a:cs typeface="Raleway"/>
                <a:sym typeface="Raleway"/>
              </a:defRPr>
            </a:lvl1pPr>
            <a:lvl2pPr marL="0" marR="0" lvl="1" indent="0" algn="r" rtl="0">
              <a:spcBef>
                <a:spcPts val="0"/>
              </a:spcBef>
              <a:buNone/>
              <a:defRPr sz="1100">
                <a:solidFill>
                  <a:srgbClr val="888888"/>
                </a:solidFill>
                <a:latin typeface="Raleway"/>
                <a:ea typeface="Raleway"/>
                <a:cs typeface="Raleway"/>
                <a:sym typeface="Raleway"/>
              </a:defRPr>
            </a:lvl2pPr>
            <a:lvl3pPr marL="0" marR="0" lvl="2" indent="0" algn="r" rtl="0">
              <a:spcBef>
                <a:spcPts val="0"/>
              </a:spcBef>
              <a:buNone/>
              <a:defRPr sz="1100">
                <a:solidFill>
                  <a:srgbClr val="888888"/>
                </a:solidFill>
                <a:latin typeface="Raleway"/>
                <a:ea typeface="Raleway"/>
                <a:cs typeface="Raleway"/>
                <a:sym typeface="Raleway"/>
              </a:defRPr>
            </a:lvl3pPr>
            <a:lvl4pPr marL="0" marR="0" lvl="3" indent="0" algn="r" rtl="0">
              <a:spcBef>
                <a:spcPts val="0"/>
              </a:spcBef>
              <a:buNone/>
              <a:defRPr sz="1100">
                <a:solidFill>
                  <a:srgbClr val="888888"/>
                </a:solidFill>
                <a:latin typeface="Raleway"/>
                <a:ea typeface="Raleway"/>
                <a:cs typeface="Raleway"/>
                <a:sym typeface="Raleway"/>
              </a:defRPr>
            </a:lvl4pPr>
            <a:lvl5pPr marL="0" marR="0" lvl="4" indent="0" algn="r" rtl="0">
              <a:spcBef>
                <a:spcPts val="0"/>
              </a:spcBef>
              <a:buNone/>
              <a:defRPr sz="1100">
                <a:solidFill>
                  <a:srgbClr val="888888"/>
                </a:solidFill>
                <a:latin typeface="Raleway"/>
                <a:ea typeface="Raleway"/>
                <a:cs typeface="Raleway"/>
                <a:sym typeface="Raleway"/>
              </a:defRPr>
            </a:lvl5pPr>
            <a:lvl6pPr marL="0" marR="0" lvl="5" indent="0" algn="r" rtl="0">
              <a:spcBef>
                <a:spcPts val="0"/>
              </a:spcBef>
              <a:buNone/>
              <a:defRPr sz="1100">
                <a:solidFill>
                  <a:srgbClr val="888888"/>
                </a:solidFill>
                <a:latin typeface="Raleway"/>
                <a:ea typeface="Raleway"/>
                <a:cs typeface="Raleway"/>
                <a:sym typeface="Raleway"/>
              </a:defRPr>
            </a:lvl6pPr>
            <a:lvl7pPr marL="0" marR="0" lvl="6" indent="0" algn="r" rtl="0">
              <a:spcBef>
                <a:spcPts val="0"/>
              </a:spcBef>
              <a:buNone/>
              <a:defRPr sz="1100">
                <a:solidFill>
                  <a:srgbClr val="888888"/>
                </a:solidFill>
                <a:latin typeface="Raleway"/>
                <a:ea typeface="Raleway"/>
                <a:cs typeface="Raleway"/>
                <a:sym typeface="Raleway"/>
              </a:defRPr>
            </a:lvl7pPr>
            <a:lvl8pPr marL="0" marR="0" lvl="7" indent="0" algn="r" rtl="0">
              <a:spcBef>
                <a:spcPts val="0"/>
              </a:spcBef>
              <a:buNone/>
              <a:defRPr sz="1100">
                <a:solidFill>
                  <a:srgbClr val="888888"/>
                </a:solidFill>
                <a:latin typeface="Raleway"/>
                <a:ea typeface="Raleway"/>
                <a:cs typeface="Raleway"/>
                <a:sym typeface="Raleway"/>
              </a:defRPr>
            </a:lvl8pPr>
            <a:lvl9pPr marL="0" marR="0" lvl="8" indent="0" algn="r" rtl="0">
              <a:spcBef>
                <a:spcPts val="0"/>
              </a:spcBef>
              <a:buNone/>
              <a:defRPr sz="1100">
                <a:solidFill>
                  <a:srgbClr val="888888"/>
                </a:solidFill>
                <a:latin typeface="Raleway"/>
                <a:ea typeface="Raleway"/>
                <a:cs typeface="Raleway"/>
                <a:sym typeface="Raleway"/>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rrange avatars">
  <p:cSld name="arrange avatars">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47793" y="130723"/>
            <a:ext cx="6096000" cy="3561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sp>
        <p:nvSpPr>
          <p:cNvPr id="127" name="Shape 127"/>
          <p:cNvSpPr txBox="1">
            <a:spLocks noGrp="1"/>
          </p:cNvSpPr>
          <p:nvPr>
            <p:ph type="dt" idx="10"/>
          </p:nvPr>
        </p:nvSpPr>
        <p:spPr>
          <a:xfrm>
            <a:off x="457200" y="6250300"/>
            <a:ext cx="2133600" cy="273900"/>
          </a:xfrm>
          <a:prstGeom prst="rect">
            <a:avLst/>
          </a:prstGeom>
          <a:noFill/>
          <a:ln>
            <a:noFill/>
          </a:ln>
        </p:spPr>
        <p:txBody>
          <a:bodyPr spcFirstLastPara="1" wrap="square" lIns="91425" tIns="91425" rIns="91425" bIns="91425" rtlCol="0" anchor="t" anchorCtr="0"/>
          <a:lstStyle>
            <a:lvl1pPr marL="0" marR="0" lvl="0" indent="0" algn="l" rtl="0">
              <a:spcBef>
                <a:spcPts val="0"/>
              </a:spcBef>
              <a:spcAft>
                <a:spcPts val="0"/>
              </a:spcAft>
              <a:buSzPts val="1400"/>
              <a:buNone/>
              <a:defRPr sz="1800">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rtl="0"/>
            <a:endParaRPr/>
          </a:p>
        </p:txBody>
      </p:sp>
      <p:sp>
        <p:nvSpPr>
          <p:cNvPr id="128" name="Shape 128"/>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
              <a:t>‹nº›</a:t>
            </a:fld>
            <a:endParaRPr/>
          </a:p>
        </p:txBody>
      </p:sp>
      <p:sp>
        <p:nvSpPr>
          <p:cNvPr id="129" name="Shape 129"/>
          <p:cNvSpPr/>
          <p:nvPr/>
        </p:nvSpPr>
        <p:spPr>
          <a:xfrm>
            <a:off x="4145936" y="4547419"/>
            <a:ext cx="942300" cy="5328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30" name="Shape 130"/>
          <p:cNvGrpSpPr/>
          <p:nvPr/>
        </p:nvGrpSpPr>
        <p:grpSpPr>
          <a:xfrm>
            <a:off x="2415383" y="1108869"/>
            <a:ext cx="4453656" cy="2929087"/>
            <a:chOff x="2415382" y="1108869"/>
            <a:chExt cx="4453656" cy="2929087"/>
          </a:xfrm>
        </p:grpSpPr>
        <p:sp>
          <p:nvSpPr>
            <p:cNvPr id="131" name="Shape 131"/>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Shape 132"/>
            <p:cNvSpPr/>
            <p:nvPr/>
          </p:nvSpPr>
          <p:spPr>
            <a:xfrm>
              <a:off x="4546600" y="1994694"/>
              <a:ext cx="12462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Shape 133"/>
            <p:cNvSpPr/>
            <p:nvPr/>
          </p:nvSpPr>
          <p:spPr>
            <a:xfrm>
              <a:off x="5035550" y="15882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Shape 134"/>
            <p:cNvSpPr/>
            <p:nvPr/>
          </p:nvSpPr>
          <p:spPr>
            <a:xfrm>
              <a:off x="48593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Shape 135"/>
            <p:cNvSpPr/>
            <p:nvPr/>
          </p:nvSpPr>
          <p:spPr>
            <a:xfrm>
              <a:off x="5365750"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Shape 136"/>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Shape 137"/>
            <p:cNvSpPr/>
            <p:nvPr/>
          </p:nvSpPr>
          <p:spPr>
            <a:xfrm>
              <a:off x="5024438" y="195818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Shape 138"/>
            <p:cNvSpPr/>
            <p:nvPr/>
          </p:nvSpPr>
          <p:spPr>
            <a:xfrm>
              <a:off x="5035550" y="190261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Shape 139"/>
            <p:cNvSpPr/>
            <p:nvPr/>
          </p:nvSpPr>
          <p:spPr>
            <a:xfrm>
              <a:off x="4757738" y="1205707"/>
              <a:ext cx="8238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9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Shape 140"/>
            <p:cNvSpPr/>
            <p:nvPr/>
          </p:nvSpPr>
          <p:spPr>
            <a:xfrm>
              <a:off x="4810125" y="1158082"/>
              <a:ext cx="673200" cy="517500"/>
            </a:xfrm>
            <a:custGeom>
              <a:avLst/>
              <a:gdLst/>
              <a:ahLst/>
              <a:cxnLst/>
              <a:rect l="0" t="0" r="0" b="0"/>
              <a:pathLst>
                <a:path w="120000" h="120000" extrusionOk="0">
                  <a:moveTo>
                    <a:pt x="116285" y="100248"/>
                  </a:moveTo>
                  <a:cubicBezTo>
                    <a:pt x="120000" y="76024"/>
                    <a:pt x="117428" y="19378"/>
                    <a:pt x="103142" y="21242"/>
                  </a:cubicBezTo>
                  <a:cubicBezTo>
                    <a:pt x="89428" y="3354"/>
                    <a:pt x="42571" y="0"/>
                    <a:pt x="29428" y="19378"/>
                  </a:cubicBezTo>
                  <a:cubicBezTo>
                    <a:pt x="0" y="26832"/>
                    <a:pt x="13714" y="100621"/>
                    <a:pt x="13714" y="100621"/>
                  </a:cubicBezTo>
                  <a:cubicBezTo>
                    <a:pt x="14571" y="108074"/>
                    <a:pt x="16000" y="114409"/>
                    <a:pt x="17142" y="120000"/>
                  </a:cubicBezTo>
                  <a:cubicBezTo>
                    <a:pt x="19142" y="120000"/>
                    <a:pt x="21142" y="119627"/>
                    <a:pt x="23142" y="119627"/>
                  </a:cubicBezTo>
                  <a:cubicBezTo>
                    <a:pt x="21142" y="114409"/>
                    <a:pt x="19142" y="109192"/>
                    <a:pt x="18571" y="105465"/>
                  </a:cubicBezTo>
                  <a:cubicBezTo>
                    <a:pt x="18285" y="103229"/>
                    <a:pt x="17428" y="95403"/>
                    <a:pt x="17428" y="93540"/>
                  </a:cubicBezTo>
                  <a:cubicBezTo>
                    <a:pt x="17714" y="80124"/>
                    <a:pt x="25142" y="41366"/>
                    <a:pt x="38000" y="38385"/>
                  </a:cubicBezTo>
                  <a:cubicBezTo>
                    <a:pt x="42857" y="37267"/>
                    <a:pt x="55142" y="51801"/>
                    <a:pt x="63428" y="51801"/>
                  </a:cubicBezTo>
                  <a:cubicBezTo>
                    <a:pt x="71714" y="51428"/>
                    <a:pt x="82571" y="36894"/>
                    <a:pt x="88000" y="37639"/>
                  </a:cubicBezTo>
                  <a:cubicBezTo>
                    <a:pt x="101428" y="40248"/>
                    <a:pt x="112571" y="75652"/>
                    <a:pt x="112285" y="92795"/>
                  </a:cubicBezTo>
                  <a:cubicBezTo>
                    <a:pt x="112285" y="95031"/>
                    <a:pt x="110285" y="108447"/>
                    <a:pt x="107142" y="117763"/>
                  </a:cubicBezTo>
                  <a:cubicBezTo>
                    <a:pt x="109142" y="117391"/>
                    <a:pt x="111428" y="117391"/>
                    <a:pt x="113428" y="117018"/>
                  </a:cubicBezTo>
                  <a:cubicBezTo>
                    <a:pt x="114571" y="112173"/>
                    <a:pt x="115428" y="106583"/>
                    <a:pt x="116285" y="100248"/>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Shape 141"/>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Shape 142"/>
            <p:cNvSpPr/>
            <p:nvPr/>
          </p:nvSpPr>
          <p:spPr>
            <a:xfrm>
              <a:off x="5170488" y="1958182"/>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Shape 143"/>
            <p:cNvSpPr/>
            <p:nvPr/>
          </p:nvSpPr>
          <p:spPr>
            <a:xfrm>
              <a:off x="5170488" y="2124869"/>
              <a:ext cx="0" cy="0"/>
            </a:xfrm>
            <a:custGeom>
              <a:avLst/>
              <a:gdLst/>
              <a:ahLst/>
              <a:cxnLst/>
              <a:rect l="0" t="0" r="0" b="0"/>
              <a:pathLst>
                <a:path w="120000" h="120000" extrusionOk="0">
                  <a:moveTo>
                    <a:pt x="0" y="0"/>
                  </a:moveTo>
                  <a:lnTo>
                    <a:pt x="0" y="0"/>
                  </a:lnTo>
                  <a:lnTo>
                    <a:pt x="0" y="0"/>
                  </a:lnTo>
                  <a:close/>
                </a:path>
              </a:pathLst>
            </a:custGeom>
            <a:solidFill>
              <a:srgbClr val="30303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Shape 144"/>
            <p:cNvSpPr/>
            <p:nvPr/>
          </p:nvSpPr>
          <p:spPr>
            <a:xfrm>
              <a:off x="5170488" y="2124869"/>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Shape 145"/>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E9BE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Shape 146"/>
            <p:cNvSpPr/>
            <p:nvPr/>
          </p:nvSpPr>
          <p:spPr>
            <a:xfrm>
              <a:off x="5035550" y="19534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Shape 147"/>
            <p:cNvSpPr/>
            <p:nvPr/>
          </p:nvSpPr>
          <p:spPr>
            <a:xfrm>
              <a:off x="5145088" y="2237582"/>
              <a:ext cx="49200" cy="1500"/>
            </a:xfrm>
            <a:prstGeom prst="rect">
              <a:avLst/>
            </a:prstGeom>
            <a:solidFill>
              <a:srgbClr val="2E2E2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Shape 148"/>
            <p:cNvSpPr/>
            <p:nvPr/>
          </p:nvSpPr>
          <p:spPr>
            <a:xfrm>
              <a:off x="5145088" y="22375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Shape 149"/>
            <p:cNvSpPr/>
            <p:nvPr/>
          </p:nvSpPr>
          <p:spPr>
            <a:xfrm>
              <a:off x="5011738" y="1745457"/>
              <a:ext cx="315900" cy="45900"/>
            </a:xfrm>
            <a:custGeom>
              <a:avLst/>
              <a:gdLst/>
              <a:ahLst/>
              <a:cxnLst/>
              <a:rect l="0" t="0" r="0" b="0"/>
              <a:pathLst>
                <a:path w="120000" h="120000" extrusionOk="0">
                  <a:moveTo>
                    <a:pt x="63959" y="0"/>
                  </a:moveTo>
                  <a:cubicBezTo>
                    <a:pt x="61522" y="0"/>
                    <a:pt x="60304" y="20689"/>
                    <a:pt x="60304" y="20689"/>
                  </a:cubicBezTo>
                  <a:cubicBezTo>
                    <a:pt x="60304" y="20689"/>
                    <a:pt x="58477" y="0"/>
                    <a:pt x="56040" y="0"/>
                  </a:cubicBezTo>
                  <a:cubicBezTo>
                    <a:pt x="47512" y="0"/>
                    <a:pt x="10355" y="24827"/>
                    <a:pt x="0" y="120000"/>
                  </a:cubicBezTo>
                  <a:cubicBezTo>
                    <a:pt x="0" y="120000"/>
                    <a:pt x="51776" y="111724"/>
                    <a:pt x="54822" y="107586"/>
                  </a:cubicBezTo>
                  <a:cubicBezTo>
                    <a:pt x="57258" y="99310"/>
                    <a:pt x="60304" y="62068"/>
                    <a:pt x="60304" y="62068"/>
                  </a:cubicBezTo>
                  <a:cubicBezTo>
                    <a:pt x="60304" y="62068"/>
                    <a:pt x="62741" y="99310"/>
                    <a:pt x="65177" y="107586"/>
                  </a:cubicBezTo>
                  <a:cubicBezTo>
                    <a:pt x="68223" y="111724"/>
                    <a:pt x="120000" y="120000"/>
                    <a:pt x="120000" y="120000"/>
                  </a:cubicBezTo>
                  <a:cubicBezTo>
                    <a:pt x="109644" y="24827"/>
                    <a:pt x="73096" y="0"/>
                    <a:pt x="63959" y="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Shape 150"/>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Shape 151"/>
            <p:cNvSpPr/>
            <p:nvPr/>
          </p:nvSpPr>
          <p:spPr>
            <a:xfrm>
              <a:off x="3454400" y="199469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Shape 152"/>
            <p:cNvSpPr/>
            <p:nvPr/>
          </p:nvSpPr>
          <p:spPr>
            <a:xfrm>
              <a:off x="3944938" y="158829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Shape 153"/>
            <p:cNvSpPr/>
            <p:nvPr/>
          </p:nvSpPr>
          <p:spPr>
            <a:xfrm>
              <a:off x="3767138" y="155336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Shape 154"/>
            <p:cNvSpPr/>
            <p:nvPr/>
          </p:nvSpPr>
          <p:spPr>
            <a:xfrm>
              <a:off x="4275138" y="155336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Shape 155"/>
            <p:cNvSpPr/>
            <p:nvPr/>
          </p:nvSpPr>
          <p:spPr>
            <a:xfrm>
              <a:off x="3944938" y="1902619"/>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78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Shape 156"/>
            <p:cNvSpPr/>
            <p:nvPr/>
          </p:nvSpPr>
          <p:spPr>
            <a:xfrm>
              <a:off x="3667125" y="120570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Shape 157"/>
            <p:cNvSpPr/>
            <p:nvPr/>
          </p:nvSpPr>
          <p:spPr>
            <a:xfrm>
              <a:off x="3762375" y="1108869"/>
              <a:ext cx="649200" cy="582600"/>
            </a:xfrm>
            <a:custGeom>
              <a:avLst/>
              <a:gdLst/>
              <a:ahLst/>
              <a:cxnLst/>
              <a:rect l="0" t="0" r="0" b="0"/>
              <a:pathLst>
                <a:path w="120000" h="120000" extrusionOk="0">
                  <a:moveTo>
                    <a:pt x="92673" y="22479"/>
                  </a:moveTo>
                  <a:cubicBezTo>
                    <a:pt x="66831" y="0"/>
                    <a:pt x="27029" y="13223"/>
                    <a:pt x="15148" y="32066"/>
                  </a:cubicBezTo>
                  <a:cubicBezTo>
                    <a:pt x="0" y="55537"/>
                    <a:pt x="5346" y="91239"/>
                    <a:pt x="8910" y="118016"/>
                  </a:cubicBezTo>
                  <a:cubicBezTo>
                    <a:pt x="8910" y="118016"/>
                    <a:pt x="8910" y="118016"/>
                    <a:pt x="8910" y="118016"/>
                  </a:cubicBezTo>
                  <a:cubicBezTo>
                    <a:pt x="8910" y="118347"/>
                    <a:pt x="8910" y="118677"/>
                    <a:pt x="9207" y="119008"/>
                  </a:cubicBezTo>
                  <a:cubicBezTo>
                    <a:pt x="9207" y="119008"/>
                    <a:pt x="9504" y="119669"/>
                    <a:pt x="9801" y="120000"/>
                  </a:cubicBezTo>
                  <a:cubicBezTo>
                    <a:pt x="9801" y="120000"/>
                    <a:pt x="10693" y="120000"/>
                    <a:pt x="10990" y="119669"/>
                  </a:cubicBezTo>
                  <a:cubicBezTo>
                    <a:pt x="11287" y="119669"/>
                    <a:pt x="11287" y="119338"/>
                    <a:pt x="11287" y="119338"/>
                  </a:cubicBezTo>
                  <a:cubicBezTo>
                    <a:pt x="11287" y="117024"/>
                    <a:pt x="11287" y="112396"/>
                    <a:pt x="11287" y="112066"/>
                  </a:cubicBezTo>
                  <a:cubicBezTo>
                    <a:pt x="10990" y="108429"/>
                    <a:pt x="10099" y="105123"/>
                    <a:pt x="9801" y="101487"/>
                  </a:cubicBezTo>
                  <a:cubicBezTo>
                    <a:pt x="12178" y="84297"/>
                    <a:pt x="19306" y="80991"/>
                    <a:pt x="22871" y="60495"/>
                  </a:cubicBezTo>
                  <a:cubicBezTo>
                    <a:pt x="23762" y="59173"/>
                    <a:pt x="24653" y="57851"/>
                    <a:pt x="25544" y="56528"/>
                  </a:cubicBezTo>
                  <a:cubicBezTo>
                    <a:pt x="26435" y="55206"/>
                    <a:pt x="27623" y="53553"/>
                    <a:pt x="28811" y="52231"/>
                  </a:cubicBezTo>
                  <a:cubicBezTo>
                    <a:pt x="29405" y="51900"/>
                    <a:pt x="30000" y="51570"/>
                    <a:pt x="30594" y="50909"/>
                  </a:cubicBezTo>
                  <a:cubicBezTo>
                    <a:pt x="44554" y="45289"/>
                    <a:pt x="58811" y="52231"/>
                    <a:pt x="71881" y="57851"/>
                  </a:cubicBezTo>
                  <a:cubicBezTo>
                    <a:pt x="76930" y="60165"/>
                    <a:pt x="77524" y="50247"/>
                    <a:pt x="83168" y="49917"/>
                  </a:cubicBezTo>
                  <a:cubicBezTo>
                    <a:pt x="85544" y="49586"/>
                    <a:pt x="90297" y="58512"/>
                    <a:pt x="92376" y="58181"/>
                  </a:cubicBezTo>
                  <a:cubicBezTo>
                    <a:pt x="111980" y="55867"/>
                    <a:pt x="103663" y="88925"/>
                    <a:pt x="106930" y="104132"/>
                  </a:cubicBezTo>
                  <a:cubicBezTo>
                    <a:pt x="106336" y="106776"/>
                    <a:pt x="106039" y="109421"/>
                    <a:pt x="105742" y="112066"/>
                  </a:cubicBezTo>
                  <a:cubicBezTo>
                    <a:pt x="105742" y="112396"/>
                    <a:pt x="105742" y="117024"/>
                    <a:pt x="105742" y="119338"/>
                  </a:cubicBezTo>
                  <a:cubicBezTo>
                    <a:pt x="105742" y="119338"/>
                    <a:pt x="105742" y="119669"/>
                    <a:pt x="106039" y="119669"/>
                  </a:cubicBezTo>
                  <a:cubicBezTo>
                    <a:pt x="106336" y="120000"/>
                    <a:pt x="107227" y="120000"/>
                    <a:pt x="107227" y="120000"/>
                  </a:cubicBezTo>
                  <a:cubicBezTo>
                    <a:pt x="107524" y="119669"/>
                    <a:pt x="107821" y="119008"/>
                    <a:pt x="107821" y="119008"/>
                  </a:cubicBezTo>
                  <a:cubicBezTo>
                    <a:pt x="108118" y="117685"/>
                    <a:pt x="108118" y="117024"/>
                    <a:pt x="108118" y="116033"/>
                  </a:cubicBezTo>
                  <a:cubicBezTo>
                    <a:pt x="108415" y="114710"/>
                    <a:pt x="108415" y="113057"/>
                    <a:pt x="108712" y="111735"/>
                  </a:cubicBezTo>
                  <a:cubicBezTo>
                    <a:pt x="112574" y="95206"/>
                    <a:pt x="120000" y="29421"/>
                    <a:pt x="92673" y="22479"/>
                  </a:cubicBezTo>
                  <a:close/>
                  <a:moveTo>
                    <a:pt x="53465" y="44628"/>
                  </a:moveTo>
                  <a:cubicBezTo>
                    <a:pt x="53168" y="44628"/>
                    <a:pt x="52574" y="44297"/>
                    <a:pt x="52277" y="44297"/>
                  </a:cubicBezTo>
                  <a:cubicBezTo>
                    <a:pt x="52871" y="44297"/>
                    <a:pt x="53465" y="44628"/>
                    <a:pt x="54059" y="44628"/>
                  </a:cubicBezTo>
                  <a:cubicBezTo>
                    <a:pt x="54059" y="44628"/>
                    <a:pt x="53762" y="44628"/>
                    <a:pt x="53465"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Shape 158"/>
            <p:cNvSpPr/>
            <p:nvPr/>
          </p:nvSpPr>
          <p:spPr>
            <a:xfrm>
              <a:off x="4052888" y="2237582"/>
              <a:ext cx="50700" cy="1500"/>
            </a:xfrm>
            <a:prstGeom prst="rect">
              <a:avLst/>
            </a:pr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Shape 159"/>
            <p:cNvSpPr/>
            <p:nvPr/>
          </p:nvSpPr>
          <p:spPr>
            <a:xfrm>
              <a:off x="4052888" y="2237582"/>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Shape 160"/>
            <p:cNvSpPr/>
            <p:nvPr/>
          </p:nvSpPr>
          <p:spPr>
            <a:xfrm>
              <a:off x="3640138" y="1173957"/>
              <a:ext cx="609600" cy="360300"/>
            </a:xfrm>
            <a:custGeom>
              <a:avLst/>
              <a:gdLst/>
              <a:ahLst/>
              <a:cxnLst/>
              <a:rect l="0" t="0" r="0" b="0"/>
              <a:pathLst>
                <a:path w="120000" h="120000" extrusionOk="0">
                  <a:moveTo>
                    <a:pt x="102000" y="27733"/>
                  </a:moveTo>
                  <a:cubicBezTo>
                    <a:pt x="102000" y="27733"/>
                    <a:pt x="78315" y="0"/>
                    <a:pt x="57473" y="14933"/>
                  </a:cubicBezTo>
                  <a:cubicBezTo>
                    <a:pt x="36315" y="29866"/>
                    <a:pt x="17684" y="35200"/>
                    <a:pt x="13263" y="25600"/>
                  </a:cubicBezTo>
                  <a:cubicBezTo>
                    <a:pt x="13263" y="25600"/>
                    <a:pt x="0" y="71466"/>
                    <a:pt x="24631" y="96000"/>
                  </a:cubicBezTo>
                  <a:cubicBezTo>
                    <a:pt x="48947" y="120000"/>
                    <a:pt x="76736" y="100800"/>
                    <a:pt x="84631" y="85866"/>
                  </a:cubicBezTo>
                  <a:cubicBezTo>
                    <a:pt x="92842" y="70933"/>
                    <a:pt x="105789" y="46933"/>
                    <a:pt x="113052" y="51733"/>
                  </a:cubicBezTo>
                  <a:cubicBezTo>
                    <a:pt x="120000" y="56533"/>
                    <a:pt x="102000" y="27733"/>
                    <a:pt x="102000" y="27733"/>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Shape 161"/>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Shape 162"/>
            <p:cNvSpPr/>
            <p:nvPr/>
          </p:nvSpPr>
          <p:spPr>
            <a:xfrm>
              <a:off x="2844800" y="2547144"/>
              <a:ext cx="1247700" cy="565200"/>
            </a:xfrm>
            <a:custGeom>
              <a:avLst/>
              <a:gdLst/>
              <a:ahLst/>
              <a:cxnLst/>
              <a:rect l="0" t="0" r="0" b="0"/>
              <a:pathLst>
                <a:path w="120000" h="120000" extrusionOk="0">
                  <a:moveTo>
                    <a:pt x="48030" y="0"/>
                  </a:moveTo>
                  <a:cubicBezTo>
                    <a:pt x="21467" y="25568"/>
                    <a:pt x="13590"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Shape 163"/>
            <p:cNvSpPr/>
            <p:nvPr/>
          </p:nvSpPr>
          <p:spPr>
            <a:xfrm>
              <a:off x="3335338" y="2140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Shape 164"/>
            <p:cNvSpPr/>
            <p:nvPr/>
          </p:nvSpPr>
          <p:spPr>
            <a:xfrm>
              <a:off x="3157538" y="2105819"/>
              <a:ext cx="112800" cy="163500"/>
            </a:xfrm>
            <a:custGeom>
              <a:avLst/>
              <a:gdLst/>
              <a:ahLst/>
              <a:cxnLst/>
              <a:rect l="0" t="0" r="0" b="0"/>
              <a:pathLst>
                <a:path w="120000" h="120000" extrusionOk="0">
                  <a:moveTo>
                    <a:pt x="34285" y="5882"/>
                  </a:moveTo>
                  <a:cubicBezTo>
                    <a:pt x="58285" y="0"/>
                    <a:pt x="90857" y="20000"/>
                    <a:pt x="104571" y="49411"/>
                  </a:cubicBezTo>
                  <a:cubicBezTo>
                    <a:pt x="120000" y="78823"/>
                    <a:pt x="111428" y="108235"/>
                    <a:pt x="85714" y="114117"/>
                  </a:cubicBezTo>
                  <a:cubicBezTo>
                    <a:pt x="60000" y="120000"/>
                    <a:pt x="29142" y="100000"/>
                    <a:pt x="13714" y="70588"/>
                  </a:cubicBezTo>
                  <a:cubicBezTo>
                    <a:pt x="0" y="40000"/>
                    <a:pt x="8571" y="11764"/>
                    <a:pt x="34285"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Shape 165"/>
            <p:cNvSpPr/>
            <p:nvPr/>
          </p:nvSpPr>
          <p:spPr>
            <a:xfrm>
              <a:off x="3665538" y="2105819"/>
              <a:ext cx="112800" cy="163500"/>
            </a:xfrm>
            <a:custGeom>
              <a:avLst/>
              <a:gdLst/>
              <a:ahLst/>
              <a:cxnLst/>
              <a:rect l="0" t="0" r="0" b="0"/>
              <a:pathLst>
                <a:path w="120000" h="120000" extrusionOk="0">
                  <a:moveTo>
                    <a:pt x="87428" y="5882"/>
                  </a:moveTo>
                  <a:cubicBezTo>
                    <a:pt x="61714" y="0"/>
                    <a:pt x="29142" y="20000"/>
                    <a:pt x="15428" y="49411"/>
                  </a:cubicBezTo>
                  <a:cubicBezTo>
                    <a:pt x="0" y="78823"/>
                    <a:pt x="10285" y="108235"/>
                    <a:pt x="34285" y="114117"/>
                  </a:cubicBezTo>
                  <a:cubicBezTo>
                    <a:pt x="60000" y="120000"/>
                    <a:pt x="92571" y="100000"/>
                    <a:pt x="106285" y="70588"/>
                  </a:cubicBezTo>
                  <a:cubicBezTo>
                    <a:pt x="120000" y="40000"/>
                    <a:pt x="111428" y="11764"/>
                    <a:pt x="87428" y="5882"/>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Shape 166"/>
            <p:cNvSpPr/>
            <p:nvPr/>
          </p:nvSpPr>
          <p:spPr>
            <a:xfrm>
              <a:off x="3543300" y="2550319"/>
              <a:ext cx="234900" cy="561900"/>
            </a:xfrm>
            <a:custGeom>
              <a:avLst/>
              <a:gdLst/>
              <a:ahLst/>
              <a:cxnLst/>
              <a:rect l="0" t="0" r="0" b="0"/>
              <a:pathLst>
                <a:path w="120000" h="120000" extrusionOk="0">
                  <a:moveTo>
                    <a:pt x="30000" y="0"/>
                  </a:moveTo>
                  <a:lnTo>
                    <a:pt x="30000" y="13220"/>
                  </a:lnTo>
                  <a:lnTo>
                    <a:pt x="0" y="119999"/>
                  </a:lnTo>
                  <a:lnTo>
                    <a:pt x="51891" y="119999"/>
                  </a:lnTo>
                  <a:lnTo>
                    <a:pt x="107027" y="72542"/>
                  </a:lnTo>
                  <a:lnTo>
                    <a:pt x="54324" y="57288"/>
                  </a:lnTo>
                  <a:lnTo>
                    <a:pt x="120000" y="44745"/>
                  </a:lnTo>
                  <a:lnTo>
                    <a:pt x="65675" y="6779"/>
                  </a:lnTo>
                  <a:lnTo>
                    <a:pt x="3000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Shape 167"/>
            <p:cNvSpPr/>
            <p:nvPr/>
          </p:nvSpPr>
          <p:spPr>
            <a:xfrm>
              <a:off x="3057525" y="1758157"/>
              <a:ext cx="822300" cy="758700"/>
            </a:xfrm>
            <a:custGeom>
              <a:avLst/>
              <a:gdLst/>
              <a:ahLst/>
              <a:cxnLst/>
              <a:rect l="0" t="0" r="0" b="0"/>
              <a:pathLst>
                <a:path w="120000" h="120000" extrusionOk="0">
                  <a:moveTo>
                    <a:pt x="60116" y="0"/>
                  </a:moveTo>
                  <a:cubicBezTo>
                    <a:pt x="0" y="0"/>
                    <a:pt x="22923"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6C8A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Shape 168"/>
            <p:cNvSpPr/>
            <p:nvPr/>
          </p:nvSpPr>
          <p:spPr>
            <a:xfrm>
              <a:off x="3194050" y="2169319"/>
              <a:ext cx="547800" cy="347700"/>
            </a:xfrm>
            <a:custGeom>
              <a:avLst/>
              <a:gdLst/>
              <a:ahLst/>
              <a:cxnLst/>
              <a:rect l="0" t="0" r="0" b="0"/>
              <a:pathLst>
                <a:path w="120000" h="120000" extrusionOk="0">
                  <a:moveTo>
                    <a:pt x="118596" y="2211"/>
                  </a:moveTo>
                  <a:cubicBezTo>
                    <a:pt x="118245" y="4976"/>
                    <a:pt x="117894" y="7188"/>
                    <a:pt x="117894" y="7188"/>
                  </a:cubicBezTo>
                  <a:cubicBezTo>
                    <a:pt x="117894" y="7188"/>
                    <a:pt x="109824" y="50322"/>
                    <a:pt x="102807" y="63594"/>
                  </a:cubicBezTo>
                  <a:cubicBezTo>
                    <a:pt x="89473" y="89585"/>
                    <a:pt x="71929" y="105622"/>
                    <a:pt x="60350" y="106175"/>
                  </a:cubicBezTo>
                  <a:cubicBezTo>
                    <a:pt x="48421" y="106175"/>
                    <a:pt x="31228" y="91244"/>
                    <a:pt x="17894" y="65806"/>
                  </a:cubicBezTo>
                  <a:cubicBezTo>
                    <a:pt x="12631" y="55852"/>
                    <a:pt x="2807" y="11059"/>
                    <a:pt x="2456" y="7188"/>
                  </a:cubicBezTo>
                  <a:cubicBezTo>
                    <a:pt x="2456" y="4976"/>
                    <a:pt x="2105" y="2211"/>
                    <a:pt x="1754" y="0"/>
                  </a:cubicBezTo>
                  <a:cubicBezTo>
                    <a:pt x="0" y="0"/>
                    <a:pt x="0" y="19354"/>
                    <a:pt x="0" y="19354"/>
                  </a:cubicBezTo>
                  <a:cubicBezTo>
                    <a:pt x="2456" y="42027"/>
                    <a:pt x="4561" y="56405"/>
                    <a:pt x="10175" y="69124"/>
                  </a:cubicBezTo>
                  <a:cubicBezTo>
                    <a:pt x="18947" y="88479"/>
                    <a:pt x="44210" y="120000"/>
                    <a:pt x="59649" y="120000"/>
                  </a:cubicBezTo>
                  <a:cubicBezTo>
                    <a:pt x="75087" y="120000"/>
                    <a:pt x="100000" y="88479"/>
                    <a:pt x="109122" y="69124"/>
                  </a:cubicBezTo>
                  <a:cubicBezTo>
                    <a:pt x="114736" y="56405"/>
                    <a:pt x="116140" y="39815"/>
                    <a:pt x="119298" y="16589"/>
                  </a:cubicBezTo>
                  <a:cubicBezTo>
                    <a:pt x="119298" y="16589"/>
                    <a:pt x="120000" y="2211"/>
                    <a:pt x="118596" y="2211"/>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Shape 169"/>
            <p:cNvSpPr/>
            <p:nvPr/>
          </p:nvSpPr>
          <p:spPr>
            <a:xfrm>
              <a:off x="3222625" y="2077244"/>
              <a:ext cx="504900" cy="1842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Shape 170"/>
            <p:cNvSpPr/>
            <p:nvPr/>
          </p:nvSpPr>
          <p:spPr>
            <a:xfrm>
              <a:off x="2670970" y="2516189"/>
              <a:ext cx="690600" cy="960300"/>
            </a:xfrm>
            <a:custGeom>
              <a:avLst/>
              <a:gdLst/>
              <a:ahLst/>
              <a:cxnLst/>
              <a:rect l="0" t="0" r="0" b="0"/>
              <a:pathLst>
                <a:path w="120000" h="120000" extrusionOk="0">
                  <a:moveTo>
                    <a:pt x="43255" y="11036"/>
                  </a:moveTo>
                  <a:cubicBezTo>
                    <a:pt x="47720" y="5217"/>
                    <a:pt x="82883" y="0"/>
                    <a:pt x="97116" y="20668"/>
                  </a:cubicBezTo>
                  <a:cubicBezTo>
                    <a:pt x="111627" y="41538"/>
                    <a:pt x="104372" y="48762"/>
                    <a:pt x="112186" y="55986"/>
                  </a:cubicBezTo>
                  <a:cubicBezTo>
                    <a:pt x="120000" y="63411"/>
                    <a:pt x="101581" y="120000"/>
                    <a:pt x="57209" y="119799"/>
                  </a:cubicBezTo>
                  <a:cubicBezTo>
                    <a:pt x="10046" y="119598"/>
                    <a:pt x="0" y="65418"/>
                    <a:pt x="9209" y="54581"/>
                  </a:cubicBezTo>
                  <a:cubicBezTo>
                    <a:pt x="18697" y="43545"/>
                    <a:pt x="10325" y="11036"/>
                    <a:pt x="43255" y="11036"/>
                  </a:cubicBezTo>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Shape 171"/>
            <p:cNvSpPr/>
            <p:nvPr/>
          </p:nvSpPr>
          <p:spPr>
            <a:xfrm>
              <a:off x="2415382" y="3375027"/>
              <a:ext cx="11844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close/>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Shape 172"/>
            <p:cNvSpPr/>
            <p:nvPr/>
          </p:nvSpPr>
          <p:spPr>
            <a:xfrm>
              <a:off x="2888457" y="3375027"/>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Shape 173"/>
            <p:cNvSpPr/>
            <p:nvPr/>
          </p:nvSpPr>
          <p:spPr>
            <a:xfrm>
              <a:off x="2890045" y="2976564"/>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74" name="Shape 174"/>
            <p:cNvGrpSpPr/>
            <p:nvPr/>
          </p:nvGrpSpPr>
          <p:grpSpPr>
            <a:xfrm>
              <a:off x="3186172" y="2302670"/>
              <a:ext cx="468241" cy="828601"/>
              <a:chOff x="2548790" y="2218532"/>
              <a:chExt cx="468241" cy="828601"/>
            </a:xfrm>
          </p:grpSpPr>
          <p:grpSp>
            <p:nvGrpSpPr>
              <p:cNvPr id="175" name="Shape 175"/>
              <p:cNvGrpSpPr/>
              <p:nvPr/>
            </p:nvGrpSpPr>
            <p:grpSpPr>
              <a:xfrm>
                <a:off x="2663031" y="2218532"/>
                <a:ext cx="354000" cy="827112"/>
                <a:chOff x="2291616" y="2152651"/>
                <a:chExt cx="354000" cy="827112"/>
              </a:xfrm>
            </p:grpSpPr>
            <p:sp>
              <p:nvSpPr>
                <p:cNvPr id="176" name="Shape 176"/>
                <p:cNvSpPr/>
                <p:nvPr/>
              </p:nvSpPr>
              <p:spPr>
                <a:xfrm>
                  <a:off x="2291616" y="2544763"/>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Shape 177"/>
                <p:cNvSpPr/>
                <p:nvPr/>
              </p:nvSpPr>
              <p:spPr>
                <a:xfrm>
                  <a:off x="2420204" y="2544763"/>
                  <a:ext cx="114300" cy="112800"/>
                </a:xfrm>
                <a:custGeom>
                  <a:avLst/>
                  <a:gdLst/>
                  <a:ahLst/>
                  <a:cxnLst/>
                  <a:rect l="0" t="0" r="0" b="0"/>
                  <a:pathLst>
                    <a:path w="120000" h="120000" extrusionOk="0">
                      <a:moveTo>
                        <a:pt x="0" y="66857"/>
                      </a:moveTo>
                      <a:cubicBezTo>
                        <a:pt x="33802" y="120000"/>
                        <a:pt x="33802" y="120000"/>
                        <a:pt x="33802" y="120000"/>
                      </a:cubicBezTo>
                      <a:cubicBezTo>
                        <a:pt x="50704" y="120000"/>
                        <a:pt x="69295" y="120000"/>
                        <a:pt x="86197" y="120000"/>
                      </a:cubicBezTo>
                      <a:cubicBezTo>
                        <a:pt x="120000" y="66857"/>
                        <a:pt x="120000" y="66857"/>
                        <a:pt x="120000" y="66857"/>
                      </a:cubicBezTo>
                      <a:cubicBezTo>
                        <a:pt x="60845" y="0"/>
                        <a:pt x="60845" y="0"/>
                        <a:pt x="60845" y="0"/>
                      </a:cubicBezTo>
                      <a:cubicBezTo>
                        <a:pt x="0" y="66857"/>
                        <a:pt x="0" y="66857"/>
                        <a:pt x="0" y="66857"/>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Shape 178"/>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Shape 179"/>
                <p:cNvSpPr/>
                <p:nvPr/>
              </p:nvSpPr>
              <p:spPr>
                <a:xfrm>
                  <a:off x="2405916" y="2657476"/>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Shape 180"/>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Shape 181"/>
                <p:cNvSpPr/>
                <p:nvPr/>
              </p:nvSpPr>
              <p:spPr>
                <a:xfrm>
                  <a:off x="2331304" y="2378076"/>
                  <a:ext cx="146100" cy="282600"/>
                </a:xfrm>
                <a:custGeom>
                  <a:avLst/>
                  <a:gdLst/>
                  <a:ahLst/>
                  <a:cxnLst/>
                  <a:rect l="0" t="0" r="0" b="0"/>
                  <a:pathLst>
                    <a:path w="120000" h="120000" extrusionOk="0">
                      <a:moveTo>
                        <a:pt x="10434" y="0"/>
                      </a:moveTo>
                      <a:lnTo>
                        <a:pt x="0" y="18876"/>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Shape 182"/>
                <p:cNvSpPr/>
                <p:nvPr/>
              </p:nvSpPr>
              <p:spPr>
                <a:xfrm>
                  <a:off x="2344004" y="2322513"/>
                  <a:ext cx="2667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0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Shape 183"/>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Shape 184"/>
                <p:cNvSpPr/>
                <p:nvPr/>
              </p:nvSpPr>
              <p:spPr>
                <a:xfrm>
                  <a:off x="2477354" y="2378076"/>
                  <a:ext cx="142800" cy="284100"/>
                </a:xfrm>
                <a:custGeom>
                  <a:avLst/>
                  <a:gdLst/>
                  <a:ahLst/>
                  <a:cxnLst/>
                  <a:rect l="0" t="0" r="0" b="0"/>
                  <a:pathLst>
                    <a:path w="120000" h="120000" extrusionOk="0">
                      <a:moveTo>
                        <a:pt x="112000" y="0"/>
                      </a:moveTo>
                      <a:lnTo>
                        <a:pt x="120000" y="18770"/>
                      </a:lnTo>
                      <a:lnTo>
                        <a:pt x="93333"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Shape 185"/>
                <p:cNvSpPr/>
                <p:nvPr/>
              </p:nvSpPr>
              <p:spPr>
                <a:xfrm>
                  <a:off x="2477354" y="2544763"/>
                  <a:ext cx="0" cy="0"/>
                </a:xfrm>
                <a:custGeom>
                  <a:avLst/>
                  <a:gdLst/>
                  <a:ahLst/>
                  <a:cxnLst/>
                  <a:rect l="0" t="0" r="0" b="0"/>
                  <a:pathLst>
                    <a:path w="120000" h="120000" extrusionOk="0">
                      <a:moveTo>
                        <a:pt x="0" y="0"/>
                      </a:moveTo>
                      <a:lnTo>
                        <a:pt x="0" y="0"/>
                      </a:lnTo>
                      <a:lnTo>
                        <a:pt x="0" y="0"/>
                      </a:lnTo>
                      <a:close/>
                    </a:path>
                  </a:pathLst>
                </a:custGeom>
                <a:solidFill>
                  <a:srgbClr val="E1E1E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Shape 186"/>
                <p:cNvSpPr/>
                <p:nvPr/>
              </p:nvSpPr>
              <p:spPr>
                <a:xfrm>
                  <a:off x="2477354" y="2544763"/>
                  <a:ext cx="0" cy="0"/>
                </a:xfrm>
                <a:custGeom>
                  <a:avLst/>
                  <a:gdLst/>
                  <a:ahLst/>
                  <a:cxnLst/>
                  <a:rect l="0" t="0" r="0" b="0"/>
                  <a:pathLst>
                    <a:path w="120000" h="120000" extrusionOk="0">
                      <a:moveTo>
                        <a:pt x="0" y="0"/>
                      </a:moveTo>
                      <a:lnTo>
                        <a:pt x="0" y="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Shape 187"/>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close/>
                    </a:path>
                  </a:pathLst>
                </a:custGeom>
                <a:solidFill>
                  <a:srgbClr val="E9BEA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Shape 188"/>
                <p:cNvSpPr/>
                <p:nvPr/>
              </p:nvSpPr>
              <p:spPr>
                <a:xfrm>
                  <a:off x="2344004" y="2373313"/>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Shape 189"/>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Shape 190"/>
                <p:cNvSpPr/>
                <p:nvPr/>
              </p:nvSpPr>
              <p:spPr>
                <a:xfrm>
                  <a:off x="2451954" y="265747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Shape 191"/>
                <p:cNvSpPr/>
                <p:nvPr/>
              </p:nvSpPr>
              <p:spPr>
                <a:xfrm>
                  <a:off x="2451954" y="2657476"/>
                  <a:ext cx="50700" cy="1500"/>
                </a:xfrm>
                <a:prstGeom prst="rect">
                  <a:avLst/>
                </a:prstGeom>
                <a:solidFill>
                  <a:srgbClr val="22737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Shape 192"/>
                <p:cNvSpPr/>
                <p:nvPr/>
              </p:nvSpPr>
              <p:spPr>
                <a:xfrm>
                  <a:off x="2451954" y="265747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Shape 193"/>
                <p:cNvSpPr/>
                <p:nvPr/>
              </p:nvSpPr>
              <p:spPr>
                <a:xfrm>
                  <a:off x="2340829" y="2152651"/>
                  <a:ext cx="276300" cy="169800"/>
                </a:xfrm>
                <a:custGeom>
                  <a:avLst/>
                  <a:gdLst/>
                  <a:ahLst/>
                  <a:cxnLst/>
                  <a:rect l="0" t="0" r="0" b="0"/>
                  <a:pathLst>
                    <a:path w="120000" h="120000" extrusionOk="0">
                      <a:moveTo>
                        <a:pt x="113720" y="41142"/>
                      </a:moveTo>
                      <a:cubicBezTo>
                        <a:pt x="109534" y="26285"/>
                        <a:pt x="76046" y="6857"/>
                        <a:pt x="70465" y="3428"/>
                      </a:cubicBezTo>
                      <a:cubicBezTo>
                        <a:pt x="64186" y="0"/>
                        <a:pt x="60000" y="12571"/>
                        <a:pt x="60000" y="12571"/>
                      </a:cubicBezTo>
                      <a:cubicBezTo>
                        <a:pt x="60000" y="12571"/>
                        <a:pt x="55813" y="0"/>
                        <a:pt x="49534" y="3428"/>
                      </a:cubicBezTo>
                      <a:cubicBezTo>
                        <a:pt x="43953" y="6857"/>
                        <a:pt x="10465" y="26285"/>
                        <a:pt x="6279" y="41142"/>
                      </a:cubicBezTo>
                      <a:cubicBezTo>
                        <a:pt x="2093" y="54857"/>
                        <a:pt x="0" y="65142"/>
                        <a:pt x="0" y="74285"/>
                      </a:cubicBezTo>
                      <a:cubicBezTo>
                        <a:pt x="0" y="84571"/>
                        <a:pt x="0" y="118857"/>
                        <a:pt x="0" y="118857"/>
                      </a:cubicBezTo>
                      <a:cubicBezTo>
                        <a:pt x="0" y="118857"/>
                        <a:pt x="6279" y="120000"/>
                        <a:pt x="9767" y="115428"/>
                      </a:cubicBezTo>
                      <a:cubicBezTo>
                        <a:pt x="13255" y="112000"/>
                        <a:pt x="16744" y="99428"/>
                        <a:pt x="16744" y="84571"/>
                      </a:cubicBezTo>
                      <a:cubicBezTo>
                        <a:pt x="16744" y="69714"/>
                        <a:pt x="23720" y="57142"/>
                        <a:pt x="31395" y="54857"/>
                      </a:cubicBezTo>
                      <a:cubicBezTo>
                        <a:pt x="40465" y="52571"/>
                        <a:pt x="60000" y="46857"/>
                        <a:pt x="60000" y="37714"/>
                      </a:cubicBezTo>
                      <a:cubicBezTo>
                        <a:pt x="60000" y="46857"/>
                        <a:pt x="81627" y="52571"/>
                        <a:pt x="88604" y="54857"/>
                      </a:cubicBezTo>
                      <a:cubicBezTo>
                        <a:pt x="96976" y="57142"/>
                        <a:pt x="103255" y="69714"/>
                        <a:pt x="103255" y="84571"/>
                      </a:cubicBezTo>
                      <a:cubicBezTo>
                        <a:pt x="103255" y="99428"/>
                        <a:pt x="107441" y="112000"/>
                        <a:pt x="110930" y="115428"/>
                      </a:cubicBezTo>
                      <a:cubicBezTo>
                        <a:pt x="114418" y="120000"/>
                        <a:pt x="120000" y="118857"/>
                        <a:pt x="120000" y="118857"/>
                      </a:cubicBezTo>
                      <a:cubicBezTo>
                        <a:pt x="120000" y="118857"/>
                        <a:pt x="120000" y="84571"/>
                        <a:pt x="120000" y="74285"/>
                      </a:cubicBezTo>
                      <a:cubicBezTo>
                        <a:pt x="120000" y="65142"/>
                        <a:pt x="117906" y="54857"/>
                        <a:pt x="113720" y="41142"/>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4" name="Shape 194"/>
              <p:cNvSpPr/>
              <p:nvPr/>
            </p:nvSpPr>
            <p:spPr>
              <a:xfrm>
                <a:off x="2548790" y="2485233"/>
                <a:ext cx="233400" cy="561900"/>
              </a:xfrm>
              <a:custGeom>
                <a:avLst/>
                <a:gdLst/>
                <a:ahLst/>
                <a:cxnLst/>
                <a:rect l="0" t="0" r="0" b="0"/>
                <a:pathLst>
                  <a:path w="120000" h="120000" extrusionOk="0">
                    <a:moveTo>
                      <a:pt x="90612" y="0"/>
                    </a:moveTo>
                    <a:lnTo>
                      <a:pt x="90612" y="13220"/>
                    </a:lnTo>
                    <a:lnTo>
                      <a:pt x="120000" y="119999"/>
                    </a:lnTo>
                    <a:lnTo>
                      <a:pt x="68571" y="119999"/>
                    </a:lnTo>
                    <a:lnTo>
                      <a:pt x="12244" y="72542"/>
                    </a:lnTo>
                    <a:lnTo>
                      <a:pt x="66122" y="57288"/>
                    </a:lnTo>
                    <a:lnTo>
                      <a:pt x="0" y="44745"/>
                    </a:lnTo>
                    <a:lnTo>
                      <a:pt x="61224" y="5423"/>
                    </a:lnTo>
                    <a:lnTo>
                      <a:pt x="90612"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95" name="Shape 195"/>
            <p:cNvGrpSpPr/>
            <p:nvPr/>
          </p:nvGrpSpPr>
          <p:grpSpPr>
            <a:xfrm>
              <a:off x="2639220" y="2590802"/>
              <a:ext cx="709562" cy="769887"/>
              <a:chOff x="2668588" y="2424907"/>
              <a:chExt cx="709562" cy="769887"/>
            </a:xfrm>
          </p:grpSpPr>
          <p:sp>
            <p:nvSpPr>
              <p:cNvPr id="196" name="Shape 196"/>
              <p:cNvSpPr/>
              <p:nvPr/>
            </p:nvSpPr>
            <p:spPr>
              <a:xfrm>
                <a:off x="3257550" y="2820194"/>
                <a:ext cx="120600" cy="1779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Shape 197"/>
              <p:cNvSpPr/>
              <p:nvPr/>
            </p:nvSpPr>
            <p:spPr>
              <a:xfrm>
                <a:off x="2695575" y="2820194"/>
                <a:ext cx="122100" cy="1779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Shape 198"/>
              <p:cNvSpPr/>
              <p:nvPr/>
            </p:nvSpPr>
            <p:spPr>
              <a:xfrm>
                <a:off x="2919413" y="3112294"/>
                <a:ext cx="2349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AF9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Shape 199"/>
              <p:cNvSpPr/>
              <p:nvPr/>
            </p:nvSpPr>
            <p:spPr>
              <a:xfrm>
                <a:off x="2711450" y="2445544"/>
                <a:ext cx="652500" cy="7239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BC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Shape 200"/>
              <p:cNvSpPr/>
              <p:nvPr/>
            </p:nvSpPr>
            <p:spPr>
              <a:xfrm>
                <a:off x="2668588" y="2424907"/>
                <a:ext cx="690600" cy="498600"/>
              </a:xfrm>
              <a:custGeom>
                <a:avLst/>
                <a:gdLst/>
                <a:ahLst/>
                <a:cxnLst/>
                <a:rect l="0" t="0" r="0" b="0"/>
                <a:pathLst>
                  <a:path w="120000" h="120000" extrusionOk="0">
                    <a:moveTo>
                      <a:pt x="72279" y="57290"/>
                    </a:moveTo>
                    <a:cubicBezTo>
                      <a:pt x="82325" y="86322"/>
                      <a:pt x="86511" y="95225"/>
                      <a:pt x="99627" y="87483"/>
                    </a:cubicBezTo>
                    <a:cubicBezTo>
                      <a:pt x="113023" y="79741"/>
                      <a:pt x="110511" y="101419"/>
                      <a:pt x="108000" y="116516"/>
                    </a:cubicBezTo>
                    <a:cubicBezTo>
                      <a:pt x="120000" y="96000"/>
                      <a:pt x="118604" y="76258"/>
                      <a:pt x="114697" y="56129"/>
                    </a:cubicBezTo>
                    <a:cubicBezTo>
                      <a:pt x="110790" y="34064"/>
                      <a:pt x="90697" y="774"/>
                      <a:pt x="71720" y="1548"/>
                    </a:cubicBezTo>
                    <a:cubicBezTo>
                      <a:pt x="61395" y="0"/>
                      <a:pt x="45767" y="1935"/>
                      <a:pt x="29023" y="18193"/>
                    </a:cubicBezTo>
                    <a:cubicBezTo>
                      <a:pt x="0" y="47225"/>
                      <a:pt x="9767" y="112258"/>
                      <a:pt x="17581" y="120000"/>
                    </a:cubicBezTo>
                    <a:cubicBezTo>
                      <a:pt x="10046" y="60000"/>
                      <a:pt x="28465" y="72000"/>
                      <a:pt x="41302" y="40645"/>
                    </a:cubicBezTo>
                    <a:cubicBezTo>
                      <a:pt x="45488" y="26709"/>
                      <a:pt x="61674" y="25935"/>
                      <a:pt x="72279" y="57290"/>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1" name="Shape 201"/>
            <p:cNvSpPr/>
            <p:nvPr/>
          </p:nvSpPr>
          <p:spPr>
            <a:xfrm>
              <a:off x="2712245" y="3384552"/>
              <a:ext cx="234900" cy="433500"/>
            </a:xfrm>
            <a:custGeom>
              <a:avLst/>
              <a:gdLst/>
              <a:ahLst/>
              <a:cxnLst/>
              <a:rect l="0" t="0" r="0" b="0"/>
              <a:pathLst>
                <a:path w="120000" h="120000" extrusionOk="0">
                  <a:moveTo>
                    <a:pt x="120000" y="119560"/>
                  </a:moveTo>
                  <a:lnTo>
                    <a:pt x="68108" y="119560"/>
                  </a:lnTo>
                  <a:lnTo>
                    <a:pt x="64864" y="119999"/>
                  </a:lnTo>
                  <a:lnTo>
                    <a:pt x="12972" y="93626"/>
                  </a:lnTo>
                  <a:lnTo>
                    <a:pt x="65675" y="74285"/>
                  </a:lnTo>
                  <a:lnTo>
                    <a:pt x="0" y="57582"/>
                  </a:lnTo>
                  <a:lnTo>
                    <a:pt x="43783" y="21098"/>
                  </a:lnTo>
                  <a:lnTo>
                    <a:pt x="60810" y="7032"/>
                  </a:lnTo>
                  <a:lnTo>
                    <a:pt x="90000" y="0"/>
                  </a:lnTo>
                  <a:lnTo>
                    <a:pt x="90000" y="16703"/>
                  </a:lnTo>
                  <a:lnTo>
                    <a:pt x="119189"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Shape 202"/>
            <p:cNvSpPr/>
            <p:nvPr/>
          </p:nvSpPr>
          <p:spPr>
            <a:xfrm>
              <a:off x="3067845" y="3381377"/>
              <a:ext cx="231900" cy="436500"/>
            </a:xfrm>
            <a:custGeom>
              <a:avLst/>
              <a:gdLst/>
              <a:ahLst/>
              <a:cxnLst/>
              <a:rect l="0" t="0" r="0" b="0"/>
              <a:pathLst>
                <a:path w="120000" h="120000" extrusionOk="0">
                  <a:moveTo>
                    <a:pt x="54246" y="73745"/>
                  </a:moveTo>
                  <a:lnTo>
                    <a:pt x="108493" y="92509"/>
                  </a:lnTo>
                  <a:lnTo>
                    <a:pt x="55068" y="120000"/>
                  </a:lnTo>
                  <a:lnTo>
                    <a:pt x="51780" y="119563"/>
                  </a:lnTo>
                  <a:lnTo>
                    <a:pt x="0" y="119563"/>
                  </a:lnTo>
                  <a:lnTo>
                    <a:pt x="821" y="120000"/>
                  </a:lnTo>
                  <a:lnTo>
                    <a:pt x="30410" y="16145"/>
                  </a:lnTo>
                  <a:lnTo>
                    <a:pt x="30410" y="0"/>
                  </a:lnTo>
                  <a:lnTo>
                    <a:pt x="66575" y="8290"/>
                  </a:lnTo>
                  <a:lnTo>
                    <a:pt x="82191" y="22254"/>
                  </a:lnTo>
                  <a:lnTo>
                    <a:pt x="119999" y="56727"/>
                  </a:lnTo>
                  <a:lnTo>
                    <a:pt x="54246"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Shape 203"/>
            <p:cNvSpPr/>
            <p:nvPr/>
          </p:nvSpPr>
          <p:spPr>
            <a:xfrm>
              <a:off x="5316538" y="1786732"/>
              <a:ext cx="379500" cy="960300"/>
            </a:xfrm>
            <a:custGeom>
              <a:avLst/>
              <a:gdLst/>
              <a:ahLst/>
              <a:cxnLst/>
              <a:rect l="0" t="0" r="0" b="0"/>
              <a:pathLst>
                <a:path w="120000" h="120000" extrusionOk="0">
                  <a:moveTo>
                    <a:pt x="43220" y="10836"/>
                  </a:moveTo>
                  <a:cubicBezTo>
                    <a:pt x="47796" y="5016"/>
                    <a:pt x="82881" y="0"/>
                    <a:pt x="97118" y="20668"/>
                  </a:cubicBezTo>
                  <a:cubicBezTo>
                    <a:pt x="111355" y="41337"/>
                    <a:pt x="104237" y="48762"/>
                    <a:pt x="112372" y="55986"/>
                  </a:cubicBezTo>
                  <a:cubicBezTo>
                    <a:pt x="120000" y="63411"/>
                    <a:pt x="101694" y="120000"/>
                    <a:pt x="57457" y="119799"/>
                  </a:cubicBezTo>
                  <a:cubicBezTo>
                    <a:pt x="10169" y="119598"/>
                    <a:pt x="0" y="65418"/>
                    <a:pt x="9152" y="54381"/>
                  </a:cubicBezTo>
                  <a:cubicBezTo>
                    <a:pt x="18813" y="43545"/>
                    <a:pt x="10169" y="10836"/>
                    <a:pt x="43220"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Shape 204"/>
            <p:cNvSpPr/>
            <p:nvPr/>
          </p:nvSpPr>
          <p:spPr>
            <a:xfrm>
              <a:off x="5702300" y="1786732"/>
              <a:ext cx="379500" cy="960300"/>
            </a:xfrm>
            <a:custGeom>
              <a:avLst/>
              <a:gdLst/>
              <a:ahLst/>
              <a:cxnLst/>
              <a:rect l="0" t="0" r="0" b="0"/>
              <a:pathLst>
                <a:path w="120000" h="120000" extrusionOk="0">
                  <a:moveTo>
                    <a:pt x="76455" y="10836"/>
                  </a:moveTo>
                  <a:cubicBezTo>
                    <a:pt x="71898" y="5016"/>
                    <a:pt x="36962" y="0"/>
                    <a:pt x="22784" y="20668"/>
                  </a:cubicBezTo>
                  <a:cubicBezTo>
                    <a:pt x="8607" y="41337"/>
                    <a:pt x="15696" y="48762"/>
                    <a:pt x="7594" y="55986"/>
                  </a:cubicBezTo>
                  <a:cubicBezTo>
                    <a:pt x="0" y="63411"/>
                    <a:pt x="18734" y="120000"/>
                    <a:pt x="62278" y="119799"/>
                  </a:cubicBezTo>
                  <a:cubicBezTo>
                    <a:pt x="109367" y="119598"/>
                    <a:pt x="120000" y="65418"/>
                    <a:pt x="110379" y="54381"/>
                  </a:cubicBezTo>
                  <a:cubicBezTo>
                    <a:pt x="101265" y="43545"/>
                    <a:pt x="109367" y="10836"/>
                    <a:pt x="76455" y="10836"/>
                  </a:cubicBezTo>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Shape 205"/>
            <p:cNvSpPr/>
            <p:nvPr/>
          </p:nvSpPr>
          <p:spPr>
            <a:xfrm>
              <a:off x="5116513" y="2553494"/>
              <a:ext cx="1182600" cy="442800"/>
            </a:xfrm>
            <a:custGeom>
              <a:avLst/>
              <a:gdLst/>
              <a:ahLst/>
              <a:cxnLst/>
              <a:rect l="0" t="0" r="0" b="0"/>
              <a:pathLst>
                <a:path w="120000" h="120000" extrusionOk="0">
                  <a:moveTo>
                    <a:pt x="71316" y="0"/>
                  </a:moveTo>
                  <a:cubicBezTo>
                    <a:pt x="71153" y="1304"/>
                    <a:pt x="48195" y="2173"/>
                    <a:pt x="48032" y="3043"/>
                  </a:cubicBezTo>
                  <a:cubicBezTo>
                    <a:pt x="40705" y="30434"/>
                    <a:pt x="25237" y="35652"/>
                    <a:pt x="12862" y="43043"/>
                  </a:cubicBezTo>
                  <a:cubicBezTo>
                    <a:pt x="488" y="50434"/>
                    <a:pt x="0" y="92173"/>
                    <a:pt x="0" y="120000"/>
                  </a:cubicBezTo>
                  <a:cubicBezTo>
                    <a:pt x="120000" y="120000"/>
                    <a:pt x="120000" y="120000"/>
                    <a:pt x="120000" y="120000"/>
                  </a:cubicBezTo>
                  <a:cubicBezTo>
                    <a:pt x="120000" y="92173"/>
                    <a:pt x="119837" y="50434"/>
                    <a:pt x="107137" y="43043"/>
                  </a:cubicBezTo>
                  <a:cubicBezTo>
                    <a:pt x="94599" y="35217"/>
                    <a:pt x="78154" y="28695"/>
                    <a:pt x="71316" y="0"/>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Shape 206"/>
            <p:cNvSpPr/>
            <p:nvPr/>
          </p:nvSpPr>
          <p:spPr>
            <a:xfrm>
              <a:off x="5588000" y="2553494"/>
              <a:ext cx="238200" cy="442800"/>
            </a:xfrm>
            <a:custGeom>
              <a:avLst/>
              <a:gdLst/>
              <a:ahLst/>
              <a:cxnLst/>
              <a:rect l="0" t="0" r="0" b="0"/>
              <a:pathLst>
                <a:path w="120000" h="120000" extrusionOk="0">
                  <a:moveTo>
                    <a:pt x="120000" y="3043"/>
                  </a:moveTo>
                  <a:cubicBezTo>
                    <a:pt x="120000" y="17826"/>
                    <a:pt x="120000" y="17826"/>
                    <a:pt x="120000" y="17826"/>
                  </a:cubicBezTo>
                  <a:cubicBezTo>
                    <a:pt x="91006" y="120000"/>
                    <a:pt x="91006" y="120000"/>
                    <a:pt x="91006" y="120000"/>
                  </a:cubicBezTo>
                  <a:cubicBezTo>
                    <a:pt x="28993" y="120000"/>
                    <a:pt x="28993" y="120000"/>
                    <a:pt x="28993" y="120000"/>
                  </a:cubicBezTo>
                  <a:cubicBezTo>
                    <a:pt x="0" y="19130"/>
                    <a:pt x="0" y="19130"/>
                    <a:pt x="0" y="19130"/>
                  </a:cubicBezTo>
                  <a:cubicBezTo>
                    <a:pt x="0" y="3043"/>
                    <a:pt x="0" y="3043"/>
                    <a:pt x="0" y="3043"/>
                  </a:cubicBezTo>
                  <a:cubicBezTo>
                    <a:pt x="805" y="3043"/>
                    <a:pt x="805" y="3043"/>
                    <a:pt x="805" y="3043"/>
                  </a:cubicBezTo>
                  <a:cubicBezTo>
                    <a:pt x="1610" y="2173"/>
                    <a:pt x="115167" y="1304"/>
                    <a:pt x="115973" y="0"/>
                  </a:cubicBezTo>
                  <a:cubicBezTo>
                    <a:pt x="117583" y="869"/>
                    <a:pt x="118389" y="1739"/>
                    <a:pt x="120000" y="3043"/>
                  </a:cubicBez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Shape 207"/>
            <p:cNvSpPr/>
            <p:nvPr/>
          </p:nvSpPr>
          <p:spPr>
            <a:xfrm>
              <a:off x="5589588" y="2155032"/>
              <a:ext cx="2349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Shape 208"/>
            <p:cNvSpPr/>
            <p:nvPr/>
          </p:nvSpPr>
          <p:spPr>
            <a:xfrm>
              <a:off x="5927725" y="2164557"/>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Shape 209"/>
            <p:cNvSpPr/>
            <p:nvPr/>
          </p:nvSpPr>
          <p:spPr>
            <a:xfrm>
              <a:off x="5365750" y="2164557"/>
              <a:ext cx="1221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Shape 210"/>
            <p:cNvSpPr/>
            <p:nvPr/>
          </p:nvSpPr>
          <p:spPr>
            <a:xfrm>
              <a:off x="5589588" y="2458244"/>
              <a:ext cx="234900" cy="810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5B09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Shape 211"/>
            <p:cNvSpPr/>
            <p:nvPr/>
          </p:nvSpPr>
          <p:spPr>
            <a:xfrm>
              <a:off x="5381625" y="1791494"/>
              <a:ext cx="6525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6DCB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Shape 212"/>
            <p:cNvSpPr/>
            <p:nvPr/>
          </p:nvSpPr>
          <p:spPr>
            <a:xfrm>
              <a:off x="5368925" y="1774032"/>
              <a:ext cx="657300" cy="493800"/>
            </a:xfrm>
            <a:custGeom>
              <a:avLst/>
              <a:gdLst/>
              <a:ahLst/>
              <a:cxnLst/>
              <a:rect l="0" t="0" r="0" b="0"/>
              <a:pathLst>
                <a:path w="120000" h="120000" extrusionOk="0">
                  <a:moveTo>
                    <a:pt x="115012" y="55714"/>
                  </a:moveTo>
                  <a:cubicBezTo>
                    <a:pt x="110904" y="33506"/>
                    <a:pt x="89779" y="0"/>
                    <a:pt x="69828" y="779"/>
                  </a:cubicBezTo>
                  <a:cubicBezTo>
                    <a:pt x="66894" y="389"/>
                    <a:pt x="63667" y="0"/>
                    <a:pt x="59853" y="389"/>
                  </a:cubicBezTo>
                  <a:cubicBezTo>
                    <a:pt x="56332" y="0"/>
                    <a:pt x="53105" y="389"/>
                    <a:pt x="50171" y="779"/>
                  </a:cubicBezTo>
                  <a:cubicBezTo>
                    <a:pt x="30220" y="0"/>
                    <a:pt x="9095" y="33506"/>
                    <a:pt x="4694" y="55714"/>
                  </a:cubicBezTo>
                  <a:cubicBezTo>
                    <a:pt x="1466" y="73636"/>
                    <a:pt x="0" y="91168"/>
                    <a:pt x="8215" y="109090"/>
                  </a:cubicBezTo>
                  <a:cubicBezTo>
                    <a:pt x="9388" y="114545"/>
                    <a:pt x="11149" y="118441"/>
                    <a:pt x="12909" y="120000"/>
                  </a:cubicBezTo>
                  <a:cubicBezTo>
                    <a:pt x="11149" y="106363"/>
                    <a:pt x="10855" y="96233"/>
                    <a:pt x="11442" y="88441"/>
                  </a:cubicBezTo>
                  <a:cubicBezTo>
                    <a:pt x="12909" y="85324"/>
                    <a:pt x="15843" y="84545"/>
                    <a:pt x="20831" y="87272"/>
                  </a:cubicBezTo>
                  <a:cubicBezTo>
                    <a:pt x="34621" y="95064"/>
                    <a:pt x="39022" y="86103"/>
                    <a:pt x="49290" y="56883"/>
                  </a:cubicBezTo>
                  <a:cubicBezTo>
                    <a:pt x="52518" y="47922"/>
                    <a:pt x="55158" y="37402"/>
                    <a:pt x="59853" y="37402"/>
                  </a:cubicBezTo>
                  <a:cubicBezTo>
                    <a:pt x="64841" y="37402"/>
                    <a:pt x="67481" y="47922"/>
                    <a:pt x="70415" y="56883"/>
                  </a:cubicBezTo>
                  <a:cubicBezTo>
                    <a:pt x="80977" y="86103"/>
                    <a:pt x="85378" y="95064"/>
                    <a:pt x="99168" y="87272"/>
                  </a:cubicBezTo>
                  <a:cubicBezTo>
                    <a:pt x="104156" y="84545"/>
                    <a:pt x="107090" y="85324"/>
                    <a:pt x="108557" y="88441"/>
                  </a:cubicBezTo>
                  <a:cubicBezTo>
                    <a:pt x="109144" y="96233"/>
                    <a:pt x="108850" y="106363"/>
                    <a:pt x="107090" y="120000"/>
                  </a:cubicBezTo>
                  <a:cubicBezTo>
                    <a:pt x="108850" y="118441"/>
                    <a:pt x="110317" y="114545"/>
                    <a:pt x="111784" y="109090"/>
                  </a:cubicBezTo>
                  <a:cubicBezTo>
                    <a:pt x="120000" y="91168"/>
                    <a:pt x="118533" y="73636"/>
                    <a:pt x="115012" y="55714"/>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Shape 213"/>
            <p:cNvSpPr/>
            <p:nvPr/>
          </p:nvSpPr>
          <p:spPr>
            <a:xfrm>
              <a:off x="5413375" y="2563019"/>
              <a:ext cx="233400" cy="433500"/>
            </a:xfrm>
            <a:custGeom>
              <a:avLst/>
              <a:gdLst/>
              <a:ahLst/>
              <a:cxnLst/>
              <a:rect l="0" t="0" r="0" b="0"/>
              <a:pathLst>
                <a:path w="120000" h="120000" extrusionOk="0">
                  <a:moveTo>
                    <a:pt x="120000" y="119560"/>
                  </a:moveTo>
                  <a:lnTo>
                    <a:pt x="68571" y="119560"/>
                  </a:lnTo>
                  <a:lnTo>
                    <a:pt x="65306" y="119999"/>
                  </a:lnTo>
                  <a:lnTo>
                    <a:pt x="12244" y="94065"/>
                  </a:lnTo>
                  <a:lnTo>
                    <a:pt x="66122" y="74285"/>
                  </a:lnTo>
                  <a:lnTo>
                    <a:pt x="0" y="58021"/>
                  </a:lnTo>
                  <a:lnTo>
                    <a:pt x="43265" y="21538"/>
                  </a:lnTo>
                  <a:lnTo>
                    <a:pt x="60408" y="7032"/>
                  </a:lnTo>
                  <a:lnTo>
                    <a:pt x="89795" y="0"/>
                  </a:lnTo>
                  <a:lnTo>
                    <a:pt x="89795" y="17142"/>
                  </a:lnTo>
                  <a:lnTo>
                    <a:pt x="119183" y="119999"/>
                  </a:lnTo>
                  <a:lnTo>
                    <a:pt x="120000" y="11956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Shape 214"/>
            <p:cNvSpPr/>
            <p:nvPr/>
          </p:nvSpPr>
          <p:spPr>
            <a:xfrm>
              <a:off x="5767388" y="2559844"/>
              <a:ext cx="233400" cy="436500"/>
            </a:xfrm>
            <a:custGeom>
              <a:avLst/>
              <a:gdLst/>
              <a:ahLst/>
              <a:cxnLst/>
              <a:rect l="0" t="0" r="0" b="0"/>
              <a:pathLst>
                <a:path w="120000" h="120000" extrusionOk="0">
                  <a:moveTo>
                    <a:pt x="53877" y="73745"/>
                  </a:moveTo>
                  <a:lnTo>
                    <a:pt x="108571" y="92945"/>
                  </a:lnTo>
                  <a:lnTo>
                    <a:pt x="54693" y="120000"/>
                  </a:lnTo>
                  <a:lnTo>
                    <a:pt x="51428" y="119563"/>
                  </a:lnTo>
                  <a:lnTo>
                    <a:pt x="0" y="119563"/>
                  </a:lnTo>
                  <a:lnTo>
                    <a:pt x="816" y="120000"/>
                  </a:lnTo>
                  <a:lnTo>
                    <a:pt x="30204" y="16581"/>
                  </a:lnTo>
                  <a:lnTo>
                    <a:pt x="30204" y="0"/>
                  </a:lnTo>
                  <a:lnTo>
                    <a:pt x="66122" y="8290"/>
                  </a:lnTo>
                  <a:lnTo>
                    <a:pt x="81632" y="22690"/>
                  </a:lnTo>
                  <a:lnTo>
                    <a:pt x="120000" y="57163"/>
                  </a:lnTo>
                  <a:lnTo>
                    <a:pt x="53877" y="73745"/>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Shape 215"/>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Shape 216"/>
            <p:cNvSpPr/>
            <p:nvPr/>
          </p:nvSpPr>
          <p:spPr>
            <a:xfrm>
              <a:off x="5621338" y="3086894"/>
              <a:ext cx="12477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BFBFB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7" name="Shape 217"/>
            <p:cNvSpPr/>
            <p:nvPr/>
          </p:nvSpPr>
          <p:spPr>
            <a:xfrm>
              <a:off x="6110288" y="2680494"/>
              <a:ext cx="2682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Shape 218"/>
            <p:cNvSpPr/>
            <p:nvPr/>
          </p:nvSpPr>
          <p:spPr>
            <a:xfrm>
              <a:off x="5934075" y="264556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Shape 219"/>
            <p:cNvSpPr/>
            <p:nvPr/>
          </p:nvSpPr>
          <p:spPr>
            <a:xfrm>
              <a:off x="6442075" y="264556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1A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Shape 220"/>
            <p:cNvSpPr/>
            <p:nvPr/>
          </p:nvSpPr>
          <p:spPr>
            <a:xfrm>
              <a:off x="6186488" y="321706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Shape 221"/>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Shape 222"/>
            <p:cNvSpPr/>
            <p:nvPr/>
          </p:nvSpPr>
          <p:spPr>
            <a:xfrm>
              <a:off x="6173788" y="332978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Shape 223"/>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Shape 224"/>
            <p:cNvSpPr/>
            <p:nvPr/>
          </p:nvSpPr>
          <p:spPr>
            <a:xfrm>
              <a:off x="6099175" y="3050382"/>
              <a:ext cx="146100" cy="282600"/>
            </a:xfrm>
            <a:custGeom>
              <a:avLst/>
              <a:gdLst/>
              <a:ahLst/>
              <a:cxnLst/>
              <a:rect l="0" t="0" r="0" b="0"/>
              <a:pathLst>
                <a:path w="120000" h="120000" extrusionOk="0">
                  <a:moveTo>
                    <a:pt x="9130" y="0"/>
                  </a:moveTo>
                  <a:lnTo>
                    <a:pt x="0" y="18876"/>
                  </a:lnTo>
                  <a:lnTo>
                    <a:pt x="27391"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Shape 225"/>
            <p:cNvSpPr/>
            <p:nvPr/>
          </p:nvSpPr>
          <p:spPr>
            <a:xfrm>
              <a:off x="6110288" y="2993232"/>
              <a:ext cx="268200" cy="936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AF8E6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Shape 226"/>
            <p:cNvSpPr/>
            <p:nvPr/>
          </p:nvSpPr>
          <p:spPr>
            <a:xfrm>
              <a:off x="5834063" y="2296319"/>
              <a:ext cx="822300" cy="7605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DBB18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Shape 227"/>
            <p:cNvSpPr/>
            <p:nvPr/>
          </p:nvSpPr>
          <p:spPr>
            <a:xfrm>
              <a:off x="5916613" y="2201069"/>
              <a:ext cx="625500" cy="582600"/>
            </a:xfrm>
            <a:custGeom>
              <a:avLst/>
              <a:gdLst/>
              <a:ahLst/>
              <a:cxnLst/>
              <a:rect l="0" t="0" r="0" b="0"/>
              <a:pathLst>
                <a:path w="120000" h="120000" extrusionOk="0">
                  <a:moveTo>
                    <a:pt x="28615" y="22479"/>
                  </a:moveTo>
                  <a:cubicBezTo>
                    <a:pt x="55076" y="0"/>
                    <a:pt x="107692" y="3305"/>
                    <a:pt x="120000" y="21818"/>
                  </a:cubicBezTo>
                  <a:cubicBezTo>
                    <a:pt x="115076" y="40661"/>
                    <a:pt x="118769" y="91239"/>
                    <a:pt x="115076" y="118016"/>
                  </a:cubicBezTo>
                  <a:cubicBezTo>
                    <a:pt x="115076" y="118016"/>
                    <a:pt x="115076" y="118016"/>
                    <a:pt x="115076" y="118016"/>
                  </a:cubicBezTo>
                  <a:cubicBezTo>
                    <a:pt x="115076" y="118347"/>
                    <a:pt x="115076" y="118677"/>
                    <a:pt x="115076" y="119008"/>
                  </a:cubicBezTo>
                  <a:cubicBezTo>
                    <a:pt x="114769" y="119008"/>
                    <a:pt x="114461" y="119669"/>
                    <a:pt x="114461" y="120000"/>
                  </a:cubicBezTo>
                  <a:cubicBezTo>
                    <a:pt x="114153" y="120000"/>
                    <a:pt x="113230" y="120000"/>
                    <a:pt x="112923" y="119669"/>
                  </a:cubicBezTo>
                  <a:cubicBezTo>
                    <a:pt x="112923" y="119669"/>
                    <a:pt x="112615" y="119338"/>
                    <a:pt x="112615" y="119338"/>
                  </a:cubicBezTo>
                  <a:cubicBezTo>
                    <a:pt x="112615" y="117024"/>
                    <a:pt x="112615" y="112396"/>
                    <a:pt x="112615" y="112066"/>
                  </a:cubicBezTo>
                  <a:cubicBezTo>
                    <a:pt x="112923" y="108429"/>
                    <a:pt x="113846" y="105123"/>
                    <a:pt x="114153" y="101487"/>
                  </a:cubicBezTo>
                  <a:cubicBezTo>
                    <a:pt x="111692" y="84297"/>
                    <a:pt x="104307" y="80991"/>
                    <a:pt x="100615" y="60495"/>
                  </a:cubicBezTo>
                  <a:cubicBezTo>
                    <a:pt x="99692" y="59173"/>
                    <a:pt x="98769" y="57851"/>
                    <a:pt x="97846" y="56528"/>
                  </a:cubicBezTo>
                  <a:cubicBezTo>
                    <a:pt x="96923" y="55206"/>
                    <a:pt x="95692" y="53553"/>
                    <a:pt x="94461" y="52231"/>
                  </a:cubicBezTo>
                  <a:cubicBezTo>
                    <a:pt x="93846" y="51900"/>
                    <a:pt x="93230" y="51570"/>
                    <a:pt x="92615" y="50909"/>
                  </a:cubicBezTo>
                  <a:cubicBezTo>
                    <a:pt x="78153" y="45289"/>
                    <a:pt x="78769" y="49586"/>
                    <a:pt x="65230" y="55537"/>
                  </a:cubicBezTo>
                  <a:cubicBezTo>
                    <a:pt x="60000" y="57851"/>
                    <a:pt x="45538" y="62148"/>
                    <a:pt x="39692" y="61487"/>
                  </a:cubicBezTo>
                  <a:cubicBezTo>
                    <a:pt x="37230" y="61487"/>
                    <a:pt x="28923" y="60495"/>
                    <a:pt x="28615" y="58181"/>
                  </a:cubicBezTo>
                  <a:cubicBezTo>
                    <a:pt x="17846" y="76033"/>
                    <a:pt x="16923" y="88925"/>
                    <a:pt x="13846" y="104132"/>
                  </a:cubicBezTo>
                  <a:cubicBezTo>
                    <a:pt x="14153" y="106776"/>
                    <a:pt x="14769" y="109421"/>
                    <a:pt x="14769" y="112066"/>
                  </a:cubicBezTo>
                  <a:cubicBezTo>
                    <a:pt x="14769" y="112396"/>
                    <a:pt x="15076" y="117024"/>
                    <a:pt x="14769" y="119338"/>
                  </a:cubicBezTo>
                  <a:cubicBezTo>
                    <a:pt x="14769" y="119338"/>
                    <a:pt x="14769" y="119669"/>
                    <a:pt x="14769" y="119669"/>
                  </a:cubicBezTo>
                  <a:cubicBezTo>
                    <a:pt x="14461" y="120000"/>
                    <a:pt x="13230" y="120000"/>
                    <a:pt x="13230" y="120000"/>
                  </a:cubicBezTo>
                  <a:cubicBezTo>
                    <a:pt x="13230" y="119669"/>
                    <a:pt x="12615" y="119008"/>
                    <a:pt x="12615" y="119008"/>
                  </a:cubicBezTo>
                  <a:cubicBezTo>
                    <a:pt x="12307" y="117685"/>
                    <a:pt x="12307" y="117024"/>
                    <a:pt x="12307" y="116033"/>
                  </a:cubicBezTo>
                  <a:cubicBezTo>
                    <a:pt x="12000" y="114710"/>
                    <a:pt x="12000" y="113057"/>
                    <a:pt x="11692" y="111735"/>
                  </a:cubicBezTo>
                  <a:cubicBezTo>
                    <a:pt x="7692" y="95206"/>
                    <a:pt x="0" y="29421"/>
                    <a:pt x="28615" y="22479"/>
                  </a:cubicBezTo>
                  <a:close/>
                  <a:moveTo>
                    <a:pt x="68923" y="44628"/>
                  </a:moveTo>
                  <a:cubicBezTo>
                    <a:pt x="69230" y="44628"/>
                    <a:pt x="69846" y="44297"/>
                    <a:pt x="70153" y="44297"/>
                  </a:cubicBezTo>
                  <a:cubicBezTo>
                    <a:pt x="69538" y="44297"/>
                    <a:pt x="68923" y="44628"/>
                    <a:pt x="68307" y="44628"/>
                  </a:cubicBezTo>
                  <a:cubicBezTo>
                    <a:pt x="68307" y="44628"/>
                    <a:pt x="68615" y="44628"/>
                    <a:pt x="68923" y="44628"/>
                  </a:cubicBez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Shape 228"/>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Shape 229"/>
            <p:cNvSpPr/>
            <p:nvPr/>
          </p:nvSpPr>
          <p:spPr>
            <a:xfrm>
              <a:off x="6245225" y="305038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Shape 230"/>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close/>
                </a:path>
              </a:pathLst>
            </a:custGeom>
            <a:solidFill>
              <a:srgbClr val="D0A88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Shape 231"/>
            <p:cNvSpPr/>
            <p:nvPr/>
          </p:nvSpPr>
          <p:spPr>
            <a:xfrm>
              <a:off x="6110288" y="304561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Shape 232"/>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Shape 233"/>
            <p:cNvSpPr/>
            <p:nvPr/>
          </p:nvSpPr>
          <p:spPr>
            <a:xfrm>
              <a:off x="6219825" y="332978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Shape 234"/>
            <p:cNvSpPr/>
            <p:nvPr/>
          </p:nvSpPr>
          <p:spPr>
            <a:xfrm>
              <a:off x="6219825" y="332978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Shape 235"/>
            <p:cNvSpPr/>
            <p:nvPr/>
          </p:nvSpPr>
          <p:spPr>
            <a:xfrm>
              <a:off x="6219825" y="332978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Shape 236"/>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Shape 237"/>
            <p:cNvSpPr/>
            <p:nvPr/>
          </p:nvSpPr>
          <p:spPr>
            <a:xfrm>
              <a:off x="3990975" y="2572544"/>
              <a:ext cx="1246200" cy="565200"/>
            </a:xfrm>
            <a:custGeom>
              <a:avLst/>
              <a:gdLst/>
              <a:ahLst/>
              <a:cxnLst/>
              <a:rect l="0" t="0" r="0" b="0"/>
              <a:pathLst>
                <a:path w="120000" h="120000" extrusionOk="0">
                  <a:moveTo>
                    <a:pt x="48030"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652" y="45340"/>
                  </a:cubicBezTo>
                  <a:cubicBezTo>
                    <a:pt x="106409" y="39204"/>
                    <a:pt x="98841" y="25909"/>
                    <a:pt x="72277" y="340"/>
                  </a:cubicBezTo>
                  <a:cubicBezTo>
                    <a:pt x="48030" y="0"/>
                    <a:pt x="48030" y="0"/>
                    <a:pt x="48030" y="0"/>
                  </a:cubicBezTo>
                </a:path>
              </a:pathLst>
            </a:custGeom>
            <a:solidFill>
              <a:srgbClr val="7491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Shape 238"/>
            <p:cNvSpPr/>
            <p:nvPr/>
          </p:nvSpPr>
          <p:spPr>
            <a:xfrm>
              <a:off x="4479925" y="2167732"/>
              <a:ext cx="268200" cy="5589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9" name="Shape 239"/>
            <p:cNvSpPr/>
            <p:nvPr/>
          </p:nvSpPr>
          <p:spPr>
            <a:xfrm>
              <a:off x="4303713" y="2131219"/>
              <a:ext cx="112800" cy="163500"/>
            </a:xfrm>
            <a:custGeom>
              <a:avLst/>
              <a:gdLst/>
              <a:ahLst/>
              <a:cxnLst/>
              <a:rect l="0" t="0" r="0" b="0"/>
              <a:pathLst>
                <a:path w="120000" h="120000" extrusionOk="0">
                  <a:moveTo>
                    <a:pt x="32571" y="5882"/>
                  </a:moveTo>
                  <a:cubicBezTo>
                    <a:pt x="58285" y="0"/>
                    <a:pt x="90857" y="20000"/>
                    <a:pt x="104571" y="49411"/>
                  </a:cubicBezTo>
                  <a:cubicBezTo>
                    <a:pt x="120000" y="78823"/>
                    <a:pt x="109714" y="108235"/>
                    <a:pt x="85714" y="114117"/>
                  </a:cubicBezTo>
                  <a:cubicBezTo>
                    <a:pt x="60000" y="120000"/>
                    <a:pt x="27428" y="100000"/>
                    <a:pt x="13714" y="70588"/>
                  </a:cubicBezTo>
                  <a:cubicBezTo>
                    <a:pt x="0" y="40000"/>
                    <a:pt x="8571" y="11764"/>
                    <a:pt x="32571"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Shape 240"/>
            <p:cNvSpPr/>
            <p:nvPr/>
          </p:nvSpPr>
          <p:spPr>
            <a:xfrm>
              <a:off x="4811713" y="2131219"/>
              <a:ext cx="111000" cy="163500"/>
            </a:xfrm>
            <a:custGeom>
              <a:avLst/>
              <a:gdLst/>
              <a:ahLst/>
              <a:cxnLst/>
              <a:rect l="0" t="0" r="0" b="0"/>
              <a:pathLst>
                <a:path w="120000" h="120000" extrusionOk="0">
                  <a:moveTo>
                    <a:pt x="85714" y="5882"/>
                  </a:moveTo>
                  <a:cubicBezTo>
                    <a:pt x="61714" y="0"/>
                    <a:pt x="29142" y="20000"/>
                    <a:pt x="15428" y="49411"/>
                  </a:cubicBezTo>
                  <a:cubicBezTo>
                    <a:pt x="0" y="78823"/>
                    <a:pt x="8571" y="108235"/>
                    <a:pt x="34285" y="114117"/>
                  </a:cubicBezTo>
                  <a:cubicBezTo>
                    <a:pt x="60000" y="120000"/>
                    <a:pt x="92571" y="100000"/>
                    <a:pt x="106285" y="70588"/>
                  </a:cubicBezTo>
                  <a:cubicBezTo>
                    <a:pt x="120000" y="40000"/>
                    <a:pt x="111428" y="11764"/>
                    <a:pt x="85714" y="5882"/>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Shape 241"/>
            <p:cNvSpPr/>
            <p:nvPr/>
          </p:nvSpPr>
          <p:spPr>
            <a:xfrm>
              <a:off x="4556125" y="2702719"/>
              <a:ext cx="115800" cy="112800"/>
            </a:xfrm>
            <a:custGeom>
              <a:avLst/>
              <a:gdLst/>
              <a:ahLst/>
              <a:cxnLst/>
              <a:rect l="0" t="0" r="0" b="0"/>
              <a:pathLst>
                <a:path w="120000" h="120000" extrusionOk="0">
                  <a:moveTo>
                    <a:pt x="0" y="66857"/>
                  </a:moveTo>
                  <a:cubicBezTo>
                    <a:pt x="35000" y="120000"/>
                    <a:pt x="35000" y="120000"/>
                    <a:pt x="35000" y="120000"/>
                  </a:cubicBezTo>
                  <a:cubicBezTo>
                    <a:pt x="51666" y="120000"/>
                    <a:pt x="70000"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Shape 242"/>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close/>
                </a:path>
              </a:pathLst>
            </a:custGeom>
            <a:solidFill>
              <a:srgbClr val="34343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Shape 243"/>
            <p:cNvSpPr/>
            <p:nvPr/>
          </p:nvSpPr>
          <p:spPr>
            <a:xfrm>
              <a:off x="4543425" y="2815432"/>
              <a:ext cx="142800" cy="322200"/>
            </a:xfrm>
            <a:custGeom>
              <a:avLst/>
              <a:gdLst/>
              <a:ahLst/>
              <a:cxnLst/>
              <a:rect l="0" t="0" r="0" b="0"/>
              <a:pathLst>
                <a:path w="120000" h="120000" extrusionOk="0">
                  <a:moveTo>
                    <a:pt x="38666" y="0"/>
                  </a:moveTo>
                  <a:lnTo>
                    <a:pt x="0" y="120000"/>
                  </a:lnTo>
                  <a:lnTo>
                    <a:pt x="120000" y="120000"/>
                  </a:lnTo>
                  <a:lnTo>
                    <a:pt x="80000"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Shape 244"/>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Shape 245"/>
            <p:cNvSpPr/>
            <p:nvPr/>
          </p:nvSpPr>
          <p:spPr>
            <a:xfrm>
              <a:off x="4468813" y="2536032"/>
              <a:ext cx="146100" cy="282600"/>
            </a:xfrm>
            <a:custGeom>
              <a:avLst/>
              <a:gdLst/>
              <a:ahLst/>
              <a:cxnLst/>
              <a:rect l="0" t="0" r="0" b="0"/>
              <a:pathLst>
                <a:path w="120000" h="120000" extrusionOk="0">
                  <a:moveTo>
                    <a:pt x="9130" y="0"/>
                  </a:moveTo>
                  <a:lnTo>
                    <a:pt x="0" y="18876"/>
                  </a:lnTo>
                  <a:lnTo>
                    <a:pt x="26086" y="120000"/>
                  </a:lnTo>
                  <a:lnTo>
                    <a:pt x="120000" y="70786"/>
                  </a:lnTo>
                  <a:lnTo>
                    <a:pt x="913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Shape 246"/>
            <p:cNvSpPr/>
            <p:nvPr/>
          </p:nvSpPr>
          <p:spPr>
            <a:xfrm>
              <a:off x="4479925" y="2480469"/>
              <a:ext cx="268200" cy="92100"/>
            </a:xfrm>
            <a:custGeom>
              <a:avLst/>
              <a:gdLst/>
              <a:ahLst/>
              <a:cxnLst/>
              <a:rect l="0" t="0" r="0" b="0"/>
              <a:pathLst>
                <a:path w="120000" h="120000" extrusionOk="0">
                  <a:moveTo>
                    <a:pt x="0" y="0"/>
                  </a:moveTo>
                  <a:cubicBezTo>
                    <a:pt x="0" y="12413"/>
                    <a:pt x="0" y="12413"/>
                    <a:pt x="0" y="12413"/>
                  </a:cubicBezTo>
                  <a:cubicBezTo>
                    <a:pt x="0" y="12413"/>
                    <a:pt x="30898" y="115862"/>
                    <a:pt x="59640" y="120000"/>
                  </a:cubicBezTo>
                  <a:cubicBezTo>
                    <a:pt x="60359" y="120000"/>
                    <a:pt x="61077"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AE9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Shape 247"/>
            <p:cNvSpPr/>
            <p:nvPr/>
          </p:nvSpPr>
          <p:spPr>
            <a:xfrm>
              <a:off x="4202113" y="1783557"/>
              <a:ext cx="823800" cy="758700"/>
            </a:xfrm>
            <a:custGeom>
              <a:avLst/>
              <a:gdLst/>
              <a:ahLst/>
              <a:cxnLst/>
              <a:rect l="0" t="0" r="0" b="0"/>
              <a:pathLst>
                <a:path w="120000" h="120000" extrusionOk="0">
                  <a:moveTo>
                    <a:pt x="59883" y="0"/>
                  </a:moveTo>
                  <a:cubicBezTo>
                    <a:pt x="0" y="0"/>
                    <a:pt x="22923" y="89048"/>
                    <a:pt x="26900" y="95898"/>
                  </a:cubicBezTo>
                  <a:cubicBezTo>
                    <a:pt x="31345" y="103509"/>
                    <a:pt x="50292" y="120000"/>
                    <a:pt x="59883" y="120000"/>
                  </a:cubicBezTo>
                  <a:cubicBezTo>
                    <a:pt x="69707" y="120000"/>
                    <a:pt x="88654" y="103509"/>
                    <a:pt x="93099" y="95898"/>
                  </a:cubicBezTo>
                  <a:cubicBezTo>
                    <a:pt x="97076" y="89048"/>
                    <a:pt x="120000" y="0"/>
                    <a:pt x="59883" y="0"/>
                  </a:cubicBezTo>
                  <a:close/>
                </a:path>
              </a:pathLst>
            </a:custGeom>
            <a:solidFill>
              <a:srgbClr val="F6D9C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Shape 248"/>
            <p:cNvSpPr/>
            <p:nvPr/>
          </p:nvSpPr>
          <p:spPr>
            <a:xfrm>
              <a:off x="4319588" y="1670844"/>
              <a:ext cx="633300" cy="598500"/>
            </a:xfrm>
            <a:custGeom>
              <a:avLst/>
              <a:gdLst/>
              <a:ahLst/>
              <a:cxnLst/>
              <a:rect l="0" t="0" r="0" b="0"/>
              <a:pathLst>
                <a:path w="120000" h="120000" extrusionOk="0">
                  <a:moveTo>
                    <a:pt x="91979" y="25093"/>
                  </a:moveTo>
                  <a:cubicBezTo>
                    <a:pt x="64873" y="0"/>
                    <a:pt x="12182" y="32171"/>
                    <a:pt x="0" y="50187"/>
                  </a:cubicBezTo>
                  <a:cubicBezTo>
                    <a:pt x="4873" y="68525"/>
                    <a:pt x="2436" y="92010"/>
                    <a:pt x="6091" y="118069"/>
                  </a:cubicBezTo>
                  <a:cubicBezTo>
                    <a:pt x="6091" y="118069"/>
                    <a:pt x="6091" y="118069"/>
                    <a:pt x="6091" y="118069"/>
                  </a:cubicBezTo>
                  <a:cubicBezTo>
                    <a:pt x="6091" y="118391"/>
                    <a:pt x="6395" y="118713"/>
                    <a:pt x="6395" y="119034"/>
                  </a:cubicBezTo>
                  <a:cubicBezTo>
                    <a:pt x="6395" y="119034"/>
                    <a:pt x="6700" y="119678"/>
                    <a:pt x="7005" y="119999"/>
                  </a:cubicBezTo>
                  <a:cubicBezTo>
                    <a:pt x="7005" y="119999"/>
                    <a:pt x="7918" y="119999"/>
                    <a:pt x="8223" y="119678"/>
                  </a:cubicBezTo>
                  <a:cubicBezTo>
                    <a:pt x="8527" y="119678"/>
                    <a:pt x="8527" y="119356"/>
                    <a:pt x="8527" y="119356"/>
                  </a:cubicBezTo>
                  <a:cubicBezTo>
                    <a:pt x="8527" y="117104"/>
                    <a:pt x="8527" y="112600"/>
                    <a:pt x="8527" y="112278"/>
                  </a:cubicBezTo>
                  <a:cubicBezTo>
                    <a:pt x="8223" y="108739"/>
                    <a:pt x="8832" y="105201"/>
                    <a:pt x="8223" y="101662"/>
                  </a:cubicBezTo>
                  <a:cubicBezTo>
                    <a:pt x="10659" y="85254"/>
                    <a:pt x="8527" y="84611"/>
                    <a:pt x="17055" y="68203"/>
                  </a:cubicBezTo>
                  <a:cubicBezTo>
                    <a:pt x="17969" y="66595"/>
                    <a:pt x="22538" y="61126"/>
                    <a:pt x="23147" y="60482"/>
                  </a:cubicBezTo>
                  <a:cubicBezTo>
                    <a:pt x="37157" y="55013"/>
                    <a:pt x="42335" y="64343"/>
                    <a:pt x="55736" y="70134"/>
                  </a:cubicBezTo>
                  <a:cubicBezTo>
                    <a:pt x="60609" y="72386"/>
                    <a:pt x="68527" y="72386"/>
                    <a:pt x="74010" y="72386"/>
                  </a:cubicBezTo>
                  <a:cubicBezTo>
                    <a:pt x="82842" y="72386"/>
                    <a:pt x="91370" y="62091"/>
                    <a:pt x="91675" y="59839"/>
                  </a:cubicBezTo>
                  <a:cubicBezTo>
                    <a:pt x="102335" y="77211"/>
                    <a:pt x="103553" y="89758"/>
                    <a:pt x="106598" y="104557"/>
                  </a:cubicBezTo>
                  <a:cubicBezTo>
                    <a:pt x="105989" y="107131"/>
                    <a:pt x="105685" y="109705"/>
                    <a:pt x="105380" y="112278"/>
                  </a:cubicBezTo>
                  <a:cubicBezTo>
                    <a:pt x="105380" y="112600"/>
                    <a:pt x="105380" y="117104"/>
                    <a:pt x="105380" y="119356"/>
                  </a:cubicBezTo>
                  <a:cubicBezTo>
                    <a:pt x="105380" y="119356"/>
                    <a:pt x="105380" y="119678"/>
                    <a:pt x="105685" y="119678"/>
                  </a:cubicBezTo>
                  <a:cubicBezTo>
                    <a:pt x="105989" y="119999"/>
                    <a:pt x="106903" y="119999"/>
                    <a:pt x="106903" y="119999"/>
                  </a:cubicBezTo>
                  <a:cubicBezTo>
                    <a:pt x="107208" y="119678"/>
                    <a:pt x="107512" y="119034"/>
                    <a:pt x="107512" y="119034"/>
                  </a:cubicBezTo>
                  <a:cubicBezTo>
                    <a:pt x="107817" y="117747"/>
                    <a:pt x="107817" y="117104"/>
                    <a:pt x="107817" y="116139"/>
                  </a:cubicBezTo>
                  <a:cubicBezTo>
                    <a:pt x="108121" y="114852"/>
                    <a:pt x="108426" y="113243"/>
                    <a:pt x="108426" y="111957"/>
                  </a:cubicBezTo>
                  <a:cubicBezTo>
                    <a:pt x="112385" y="95871"/>
                    <a:pt x="120000" y="31849"/>
                    <a:pt x="91979" y="25093"/>
                  </a:cubicBezTo>
                  <a:close/>
                  <a:moveTo>
                    <a:pt x="51776" y="46648"/>
                  </a:moveTo>
                  <a:cubicBezTo>
                    <a:pt x="51472" y="46648"/>
                    <a:pt x="51167" y="46327"/>
                    <a:pt x="50558" y="46327"/>
                  </a:cubicBezTo>
                  <a:cubicBezTo>
                    <a:pt x="51167" y="46327"/>
                    <a:pt x="51776" y="46648"/>
                    <a:pt x="52690" y="46648"/>
                  </a:cubicBezTo>
                  <a:cubicBezTo>
                    <a:pt x="52385" y="46648"/>
                    <a:pt x="52081" y="46648"/>
                    <a:pt x="51776" y="46648"/>
                  </a:cubicBezTo>
                  <a:close/>
                </a:path>
              </a:pathLst>
            </a:custGeom>
            <a:solidFill>
              <a:srgbClr val="BF974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Shape 249"/>
            <p:cNvSpPr/>
            <p:nvPr/>
          </p:nvSpPr>
          <p:spPr>
            <a:xfrm>
              <a:off x="3124200" y="1610519"/>
              <a:ext cx="647700" cy="598500"/>
            </a:xfrm>
            <a:custGeom>
              <a:avLst/>
              <a:gdLst/>
              <a:ahLst/>
              <a:cxnLst/>
              <a:rect l="0" t="0" r="0" b="0"/>
              <a:pathLst>
                <a:path w="120000" h="120000" extrusionOk="0">
                  <a:moveTo>
                    <a:pt x="28217" y="25093"/>
                  </a:moveTo>
                  <a:cubicBezTo>
                    <a:pt x="54950" y="0"/>
                    <a:pt x="107524" y="31849"/>
                    <a:pt x="120000" y="50187"/>
                  </a:cubicBezTo>
                  <a:cubicBezTo>
                    <a:pt x="114950" y="68525"/>
                    <a:pt x="117326" y="92010"/>
                    <a:pt x="113762" y="118069"/>
                  </a:cubicBezTo>
                  <a:cubicBezTo>
                    <a:pt x="113762" y="118069"/>
                    <a:pt x="113762" y="118069"/>
                    <a:pt x="113762" y="118069"/>
                  </a:cubicBezTo>
                  <a:cubicBezTo>
                    <a:pt x="113762" y="118391"/>
                    <a:pt x="113762" y="118391"/>
                    <a:pt x="113465" y="118713"/>
                  </a:cubicBezTo>
                  <a:cubicBezTo>
                    <a:pt x="113465" y="119034"/>
                    <a:pt x="113168" y="119678"/>
                    <a:pt x="112871" y="119678"/>
                  </a:cubicBezTo>
                  <a:cubicBezTo>
                    <a:pt x="112871" y="119999"/>
                    <a:pt x="111980" y="119678"/>
                    <a:pt x="111683" y="119678"/>
                  </a:cubicBezTo>
                  <a:cubicBezTo>
                    <a:pt x="111386" y="119678"/>
                    <a:pt x="111386" y="119356"/>
                    <a:pt x="111386" y="119356"/>
                  </a:cubicBezTo>
                  <a:cubicBezTo>
                    <a:pt x="111386" y="117104"/>
                    <a:pt x="111386" y="112278"/>
                    <a:pt x="111386" y="112278"/>
                  </a:cubicBezTo>
                  <a:cubicBezTo>
                    <a:pt x="111683" y="108739"/>
                    <a:pt x="111089" y="105201"/>
                    <a:pt x="111683" y="101662"/>
                  </a:cubicBezTo>
                  <a:cubicBezTo>
                    <a:pt x="109306" y="85254"/>
                    <a:pt x="111386" y="84611"/>
                    <a:pt x="102772" y="67882"/>
                  </a:cubicBezTo>
                  <a:cubicBezTo>
                    <a:pt x="101881" y="66595"/>
                    <a:pt x="97425" y="61126"/>
                    <a:pt x="96831" y="60482"/>
                  </a:cubicBezTo>
                  <a:cubicBezTo>
                    <a:pt x="82574" y="55013"/>
                    <a:pt x="77821" y="64343"/>
                    <a:pt x="64455" y="69812"/>
                  </a:cubicBezTo>
                  <a:cubicBezTo>
                    <a:pt x="59108" y="72064"/>
                    <a:pt x="51386" y="72386"/>
                    <a:pt x="45742" y="72386"/>
                  </a:cubicBezTo>
                  <a:cubicBezTo>
                    <a:pt x="37128" y="72386"/>
                    <a:pt x="28514" y="62091"/>
                    <a:pt x="28217" y="59839"/>
                  </a:cubicBezTo>
                  <a:cubicBezTo>
                    <a:pt x="17524" y="77211"/>
                    <a:pt x="16633" y="89758"/>
                    <a:pt x="13366" y="104557"/>
                  </a:cubicBezTo>
                  <a:cubicBezTo>
                    <a:pt x="13960" y="107131"/>
                    <a:pt x="14257" y="109705"/>
                    <a:pt x="14554" y="112278"/>
                  </a:cubicBezTo>
                  <a:cubicBezTo>
                    <a:pt x="14554" y="112278"/>
                    <a:pt x="14851" y="117104"/>
                    <a:pt x="14554" y="119356"/>
                  </a:cubicBezTo>
                  <a:cubicBezTo>
                    <a:pt x="14554" y="119356"/>
                    <a:pt x="14554" y="119678"/>
                    <a:pt x="14257" y="119678"/>
                  </a:cubicBezTo>
                  <a:cubicBezTo>
                    <a:pt x="13960" y="119678"/>
                    <a:pt x="13069" y="119999"/>
                    <a:pt x="13069" y="119678"/>
                  </a:cubicBezTo>
                  <a:cubicBezTo>
                    <a:pt x="12772" y="119678"/>
                    <a:pt x="12475" y="119034"/>
                    <a:pt x="12475" y="118713"/>
                  </a:cubicBezTo>
                  <a:cubicBezTo>
                    <a:pt x="12178" y="117747"/>
                    <a:pt x="12178" y="117104"/>
                    <a:pt x="12178" y="116139"/>
                  </a:cubicBezTo>
                  <a:cubicBezTo>
                    <a:pt x="11881" y="114530"/>
                    <a:pt x="11584" y="113243"/>
                    <a:pt x="11584" y="111957"/>
                  </a:cubicBezTo>
                  <a:cubicBezTo>
                    <a:pt x="7425" y="95871"/>
                    <a:pt x="0" y="31849"/>
                    <a:pt x="28217" y="25093"/>
                  </a:cubicBezTo>
                  <a:close/>
                  <a:moveTo>
                    <a:pt x="68019" y="46648"/>
                  </a:moveTo>
                  <a:cubicBezTo>
                    <a:pt x="68316" y="46327"/>
                    <a:pt x="68910" y="46327"/>
                    <a:pt x="69207" y="46005"/>
                  </a:cubicBezTo>
                  <a:cubicBezTo>
                    <a:pt x="68613" y="46327"/>
                    <a:pt x="68019" y="46648"/>
                    <a:pt x="67425" y="46648"/>
                  </a:cubicBezTo>
                  <a:cubicBezTo>
                    <a:pt x="67722" y="46648"/>
                    <a:pt x="67722" y="46648"/>
                    <a:pt x="68019" y="4664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Shape 250"/>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Shape 251"/>
            <p:cNvSpPr/>
            <p:nvPr/>
          </p:nvSpPr>
          <p:spPr>
            <a:xfrm>
              <a:off x="4614863" y="2536032"/>
              <a:ext cx="141300" cy="284100"/>
            </a:xfrm>
            <a:custGeom>
              <a:avLst/>
              <a:gdLst/>
              <a:ahLst/>
              <a:cxnLst/>
              <a:rect l="0" t="0" r="0" b="0"/>
              <a:pathLst>
                <a:path w="120000" h="120000" extrusionOk="0">
                  <a:moveTo>
                    <a:pt x="113258" y="0"/>
                  </a:moveTo>
                  <a:lnTo>
                    <a:pt x="120000" y="18770"/>
                  </a:lnTo>
                  <a:lnTo>
                    <a:pt x="94382" y="120000"/>
                  </a:lnTo>
                  <a:lnTo>
                    <a:pt x="0" y="70391"/>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Shape 252"/>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close/>
                </a:path>
              </a:pathLst>
            </a:custGeom>
            <a:solidFill>
              <a:srgbClr val="E9CEB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Shape 253"/>
            <p:cNvSpPr/>
            <p:nvPr/>
          </p:nvSpPr>
          <p:spPr>
            <a:xfrm>
              <a:off x="4479925" y="2531269"/>
              <a:ext cx="268200" cy="171300"/>
            </a:xfrm>
            <a:custGeom>
              <a:avLst/>
              <a:gdLst/>
              <a:ahLst/>
              <a:cxnLst/>
              <a:rect l="0" t="0" r="0" b="0"/>
              <a:pathLst>
                <a:path w="120000" h="120000" extrusionOk="0">
                  <a:moveTo>
                    <a:pt x="120000" y="0"/>
                  </a:moveTo>
                  <a:lnTo>
                    <a:pt x="60355" y="116666"/>
                  </a:lnTo>
                  <a:lnTo>
                    <a:pt x="0" y="0"/>
                  </a:lnTo>
                  <a:lnTo>
                    <a:pt x="0" y="3333"/>
                  </a:lnTo>
                  <a:lnTo>
                    <a:pt x="60355"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Shape 254"/>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68829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Shape 255"/>
            <p:cNvSpPr/>
            <p:nvPr/>
          </p:nvSpPr>
          <p:spPr>
            <a:xfrm>
              <a:off x="4589463" y="2815432"/>
              <a:ext cx="492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Shape 256"/>
            <p:cNvSpPr/>
            <p:nvPr/>
          </p:nvSpPr>
          <p:spPr>
            <a:xfrm>
              <a:off x="4589463" y="2815432"/>
              <a:ext cx="49200" cy="1500"/>
            </a:xfrm>
            <a:prstGeom prst="rect">
              <a:avLst/>
            </a:prstGeom>
            <a:solidFill>
              <a:srgbClr val="2F2F2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Shape 257"/>
            <p:cNvSpPr/>
            <p:nvPr/>
          </p:nvSpPr>
          <p:spPr>
            <a:xfrm>
              <a:off x="4589463" y="2815432"/>
              <a:ext cx="492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8" name="Shape 258"/>
            <p:cNvSpPr/>
            <p:nvPr/>
          </p:nvSpPr>
          <p:spPr>
            <a:xfrm>
              <a:off x="5054600" y="2539207"/>
              <a:ext cx="796800" cy="1043100"/>
            </a:xfrm>
            <a:custGeom>
              <a:avLst/>
              <a:gdLst/>
              <a:ahLst/>
              <a:cxnLst/>
              <a:rect l="0" t="0" r="0" b="0"/>
              <a:pathLst>
                <a:path w="120000" h="120000" extrusionOk="0">
                  <a:moveTo>
                    <a:pt x="43306" y="10892"/>
                  </a:moveTo>
                  <a:cubicBezTo>
                    <a:pt x="47661" y="4984"/>
                    <a:pt x="82741" y="0"/>
                    <a:pt x="97016" y="20676"/>
                  </a:cubicBezTo>
                  <a:cubicBezTo>
                    <a:pt x="111290" y="41353"/>
                    <a:pt x="104032" y="48553"/>
                    <a:pt x="112016" y="55938"/>
                  </a:cubicBezTo>
                  <a:cubicBezTo>
                    <a:pt x="120000" y="63323"/>
                    <a:pt x="112500" y="80123"/>
                    <a:pt x="106935" y="81600"/>
                  </a:cubicBezTo>
                  <a:cubicBezTo>
                    <a:pt x="101612" y="83076"/>
                    <a:pt x="103790" y="88800"/>
                    <a:pt x="106451" y="91384"/>
                  </a:cubicBezTo>
                  <a:cubicBezTo>
                    <a:pt x="117822" y="101907"/>
                    <a:pt x="101370" y="120000"/>
                    <a:pt x="57338" y="119815"/>
                  </a:cubicBezTo>
                  <a:cubicBezTo>
                    <a:pt x="10161" y="119446"/>
                    <a:pt x="967" y="98584"/>
                    <a:pt x="13064" y="92123"/>
                  </a:cubicBezTo>
                  <a:cubicBezTo>
                    <a:pt x="16935" y="90092"/>
                    <a:pt x="18387" y="86030"/>
                    <a:pt x="14032" y="82338"/>
                  </a:cubicBezTo>
                  <a:cubicBezTo>
                    <a:pt x="9919" y="78830"/>
                    <a:pt x="0" y="65353"/>
                    <a:pt x="9193" y="54461"/>
                  </a:cubicBezTo>
                  <a:cubicBezTo>
                    <a:pt x="18629" y="43384"/>
                    <a:pt x="10403" y="10892"/>
                    <a:pt x="43306" y="10892"/>
                  </a:cubicBezTo>
                </a:path>
              </a:pathLst>
            </a:custGeom>
            <a:solidFill>
              <a:srgbClr val="806049"/>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Shape 259"/>
            <p:cNvSpPr/>
            <p:nvPr/>
          </p:nvSpPr>
          <p:spPr>
            <a:xfrm>
              <a:off x="4859338" y="3375819"/>
              <a:ext cx="1182600" cy="468300"/>
            </a:xfrm>
            <a:custGeom>
              <a:avLst/>
              <a:gdLst/>
              <a:ahLst/>
              <a:cxnLst/>
              <a:rect l="0" t="0" r="0" b="0"/>
              <a:pathLst>
                <a:path w="120000" h="120000" extrusionOk="0">
                  <a:moveTo>
                    <a:pt x="71316" y="0"/>
                  </a:moveTo>
                  <a:cubicBezTo>
                    <a:pt x="71153" y="1232"/>
                    <a:pt x="48195" y="2054"/>
                    <a:pt x="48032" y="2876"/>
                  </a:cubicBezTo>
                  <a:cubicBezTo>
                    <a:pt x="40705" y="28767"/>
                    <a:pt x="25237" y="40273"/>
                    <a:pt x="12862" y="47260"/>
                  </a:cubicBezTo>
                  <a:cubicBezTo>
                    <a:pt x="488" y="54246"/>
                    <a:pt x="0" y="93698"/>
                    <a:pt x="0" y="119999"/>
                  </a:cubicBezTo>
                  <a:cubicBezTo>
                    <a:pt x="120000" y="119999"/>
                    <a:pt x="120000" y="119999"/>
                    <a:pt x="120000" y="119999"/>
                  </a:cubicBezTo>
                  <a:cubicBezTo>
                    <a:pt x="120000" y="93698"/>
                    <a:pt x="119837" y="54246"/>
                    <a:pt x="107137" y="47260"/>
                  </a:cubicBezTo>
                  <a:cubicBezTo>
                    <a:pt x="94599" y="39863"/>
                    <a:pt x="78154" y="27123"/>
                    <a:pt x="71316" y="0"/>
                  </a:cubicBezTo>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Shape 260"/>
            <p:cNvSpPr/>
            <p:nvPr/>
          </p:nvSpPr>
          <p:spPr>
            <a:xfrm>
              <a:off x="5332413" y="3002757"/>
              <a:ext cx="236400" cy="571500"/>
            </a:xfrm>
            <a:custGeom>
              <a:avLst/>
              <a:gdLst/>
              <a:ahLst/>
              <a:cxnLst/>
              <a:rect l="0" t="0" r="0" b="0"/>
              <a:pathLst>
                <a:path w="120000" h="120000" extrusionOk="0">
                  <a:moveTo>
                    <a:pt x="0" y="33033"/>
                  </a:moveTo>
                  <a:cubicBezTo>
                    <a:pt x="0" y="73820"/>
                    <a:pt x="0" y="73820"/>
                    <a:pt x="0" y="73820"/>
                  </a:cubicBezTo>
                  <a:cubicBezTo>
                    <a:pt x="0" y="93707"/>
                    <a:pt x="0" y="93707"/>
                    <a:pt x="0" y="93707"/>
                  </a:cubicBezTo>
                  <a:cubicBezTo>
                    <a:pt x="30204" y="119325"/>
                    <a:pt x="84081" y="120000"/>
                    <a:pt x="120000" y="93707"/>
                  </a:cubicBezTo>
                  <a:cubicBezTo>
                    <a:pt x="120000" y="73820"/>
                    <a:pt x="120000" y="73820"/>
                    <a:pt x="120000" y="73820"/>
                  </a:cubicBezTo>
                  <a:cubicBezTo>
                    <a:pt x="120000" y="33033"/>
                    <a:pt x="120000" y="33033"/>
                    <a:pt x="120000" y="33033"/>
                  </a:cubicBezTo>
                  <a:cubicBezTo>
                    <a:pt x="120000" y="0"/>
                    <a:pt x="0" y="0"/>
                    <a:pt x="0" y="33033"/>
                  </a:cubicBezTo>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Shape 261"/>
            <p:cNvSpPr/>
            <p:nvPr/>
          </p:nvSpPr>
          <p:spPr>
            <a:xfrm>
              <a:off x="5670550" y="3012282"/>
              <a:ext cx="120600" cy="179400"/>
            </a:xfrm>
            <a:custGeom>
              <a:avLst/>
              <a:gdLst/>
              <a:ahLst/>
              <a:cxnLst/>
              <a:rect l="0" t="0" r="0" b="0"/>
              <a:pathLst>
                <a:path w="120000" h="120000" extrusionOk="0">
                  <a:moveTo>
                    <a:pt x="91200" y="7567"/>
                  </a:moveTo>
                  <a:cubicBezTo>
                    <a:pt x="68800" y="0"/>
                    <a:pt x="35200" y="18378"/>
                    <a:pt x="17600" y="46486"/>
                  </a:cubicBezTo>
                  <a:cubicBezTo>
                    <a:pt x="0" y="75675"/>
                    <a:pt x="4800" y="104864"/>
                    <a:pt x="28800" y="112432"/>
                  </a:cubicBezTo>
                  <a:cubicBezTo>
                    <a:pt x="52800" y="120000"/>
                    <a:pt x="84800" y="101621"/>
                    <a:pt x="102400" y="73513"/>
                  </a:cubicBezTo>
                  <a:cubicBezTo>
                    <a:pt x="120000" y="44324"/>
                    <a:pt x="115200" y="15135"/>
                    <a:pt x="91200"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Shape 262"/>
            <p:cNvSpPr/>
            <p:nvPr/>
          </p:nvSpPr>
          <p:spPr>
            <a:xfrm>
              <a:off x="5110163" y="3012282"/>
              <a:ext cx="120600" cy="179400"/>
            </a:xfrm>
            <a:custGeom>
              <a:avLst/>
              <a:gdLst/>
              <a:ahLst/>
              <a:cxnLst/>
              <a:rect l="0" t="0" r="0" b="0"/>
              <a:pathLst>
                <a:path w="120000" h="120000" extrusionOk="0">
                  <a:moveTo>
                    <a:pt x="28421" y="7567"/>
                  </a:moveTo>
                  <a:cubicBezTo>
                    <a:pt x="52105" y="0"/>
                    <a:pt x="85263" y="18378"/>
                    <a:pt x="102631" y="46486"/>
                  </a:cubicBezTo>
                  <a:cubicBezTo>
                    <a:pt x="120000" y="75675"/>
                    <a:pt x="113684" y="104864"/>
                    <a:pt x="91578" y="112432"/>
                  </a:cubicBezTo>
                  <a:cubicBezTo>
                    <a:pt x="67894" y="120000"/>
                    <a:pt x="34736" y="101621"/>
                    <a:pt x="17368" y="73513"/>
                  </a:cubicBezTo>
                  <a:cubicBezTo>
                    <a:pt x="0" y="44324"/>
                    <a:pt x="4736" y="15135"/>
                    <a:pt x="28421" y="7567"/>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Shape 263"/>
            <p:cNvSpPr/>
            <p:nvPr/>
          </p:nvSpPr>
          <p:spPr>
            <a:xfrm>
              <a:off x="5332413" y="3304382"/>
              <a:ext cx="236400" cy="82500"/>
            </a:xfrm>
            <a:custGeom>
              <a:avLst/>
              <a:gdLst/>
              <a:ahLst/>
              <a:cxnLst/>
              <a:rect l="0" t="0" r="0" b="0"/>
              <a:pathLst>
                <a:path w="120000" h="120000" extrusionOk="0">
                  <a:moveTo>
                    <a:pt x="120000" y="0"/>
                  </a:moveTo>
                  <a:cubicBezTo>
                    <a:pt x="0" y="0"/>
                    <a:pt x="0" y="0"/>
                    <a:pt x="0" y="0"/>
                  </a:cubicBezTo>
                  <a:cubicBezTo>
                    <a:pt x="0" y="11764"/>
                    <a:pt x="0" y="11764"/>
                    <a:pt x="0" y="11764"/>
                  </a:cubicBezTo>
                  <a:cubicBezTo>
                    <a:pt x="0" y="11764"/>
                    <a:pt x="37551" y="120000"/>
                    <a:pt x="59591" y="120000"/>
                  </a:cubicBezTo>
                  <a:cubicBezTo>
                    <a:pt x="81632" y="120000"/>
                    <a:pt x="120000" y="9411"/>
                    <a:pt x="120000" y="9411"/>
                  </a:cubicBezTo>
                  <a:cubicBezTo>
                    <a:pt x="120000" y="0"/>
                    <a:pt x="120000" y="0"/>
                    <a:pt x="120000" y="0"/>
                  </a:cubicBezTo>
                </a:path>
              </a:pathLst>
            </a:custGeom>
            <a:solidFill>
              <a:srgbClr val="C4AA9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Shape 264"/>
            <p:cNvSpPr/>
            <p:nvPr/>
          </p:nvSpPr>
          <p:spPr>
            <a:xfrm>
              <a:off x="5126038" y="2639219"/>
              <a:ext cx="651000" cy="722400"/>
            </a:xfrm>
            <a:custGeom>
              <a:avLst/>
              <a:gdLst/>
              <a:ahLst/>
              <a:cxnLst/>
              <a:rect l="0" t="0" r="0" b="0"/>
              <a:pathLst>
                <a:path w="120000" h="120000" extrusionOk="0">
                  <a:moveTo>
                    <a:pt x="60000" y="120000"/>
                  </a:moveTo>
                  <a:cubicBezTo>
                    <a:pt x="46403" y="120000"/>
                    <a:pt x="17733" y="99733"/>
                    <a:pt x="8866" y="70933"/>
                  </a:cubicBezTo>
                  <a:cubicBezTo>
                    <a:pt x="0" y="41866"/>
                    <a:pt x="16847" y="0"/>
                    <a:pt x="60000" y="0"/>
                  </a:cubicBezTo>
                  <a:cubicBezTo>
                    <a:pt x="103152" y="0"/>
                    <a:pt x="120000" y="41866"/>
                    <a:pt x="110837" y="70933"/>
                  </a:cubicBezTo>
                  <a:cubicBezTo>
                    <a:pt x="102266" y="99733"/>
                    <a:pt x="73596" y="120000"/>
                    <a:pt x="60000" y="120000"/>
                  </a:cubicBezTo>
                  <a:close/>
                </a:path>
              </a:pathLst>
            </a:custGeom>
            <a:solidFill>
              <a:srgbClr val="F5D5C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Shape 265"/>
            <p:cNvSpPr/>
            <p:nvPr/>
          </p:nvSpPr>
          <p:spPr>
            <a:xfrm>
              <a:off x="5122863" y="2618582"/>
              <a:ext cx="689100" cy="496800"/>
            </a:xfrm>
            <a:custGeom>
              <a:avLst/>
              <a:gdLst/>
              <a:ahLst/>
              <a:cxnLst/>
              <a:rect l="0" t="0" r="0" b="0"/>
              <a:pathLst>
                <a:path w="120000" h="120000" extrusionOk="0">
                  <a:moveTo>
                    <a:pt x="47441" y="57290"/>
                  </a:moveTo>
                  <a:cubicBezTo>
                    <a:pt x="37674" y="86322"/>
                    <a:pt x="33488" y="95225"/>
                    <a:pt x="20372" y="87483"/>
                  </a:cubicBezTo>
                  <a:cubicBezTo>
                    <a:pt x="6976" y="79741"/>
                    <a:pt x="9488" y="101419"/>
                    <a:pt x="12000" y="116516"/>
                  </a:cubicBezTo>
                  <a:cubicBezTo>
                    <a:pt x="0" y="96000"/>
                    <a:pt x="1395" y="76258"/>
                    <a:pt x="5023" y="56129"/>
                  </a:cubicBezTo>
                  <a:cubicBezTo>
                    <a:pt x="9209" y="34064"/>
                    <a:pt x="29302" y="774"/>
                    <a:pt x="48279" y="1548"/>
                  </a:cubicBezTo>
                  <a:cubicBezTo>
                    <a:pt x="58604" y="0"/>
                    <a:pt x="74232" y="1935"/>
                    <a:pt x="90976" y="18193"/>
                  </a:cubicBezTo>
                  <a:cubicBezTo>
                    <a:pt x="120000" y="47225"/>
                    <a:pt x="110232" y="112258"/>
                    <a:pt x="102418" y="120000"/>
                  </a:cubicBezTo>
                  <a:cubicBezTo>
                    <a:pt x="109953" y="60000"/>
                    <a:pt x="91534" y="72000"/>
                    <a:pt x="78697" y="40645"/>
                  </a:cubicBezTo>
                  <a:cubicBezTo>
                    <a:pt x="74511" y="26709"/>
                    <a:pt x="58325" y="25935"/>
                    <a:pt x="47441" y="57290"/>
                  </a:cubicBezTo>
                  <a:close/>
                </a:path>
              </a:pathLst>
            </a:custGeom>
            <a:solidFill>
              <a:srgbClr val="80604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Shape 266"/>
            <p:cNvSpPr/>
            <p:nvPr/>
          </p:nvSpPr>
          <p:spPr>
            <a:xfrm>
              <a:off x="5435600" y="3544094"/>
              <a:ext cx="23700" cy="300000"/>
            </a:xfrm>
            <a:prstGeom prst="rect">
              <a:avLst/>
            </a:pr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Shape 267"/>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Shape 268"/>
            <p:cNvSpPr/>
            <p:nvPr/>
          </p:nvSpPr>
          <p:spPr>
            <a:xfrm>
              <a:off x="5248275" y="3386932"/>
              <a:ext cx="200100" cy="244500"/>
            </a:xfrm>
            <a:custGeom>
              <a:avLst/>
              <a:gdLst/>
              <a:ahLst/>
              <a:cxnLst/>
              <a:rect l="0" t="0" r="0" b="0"/>
              <a:pathLst>
                <a:path w="120000" h="120000" extrusionOk="0">
                  <a:moveTo>
                    <a:pt x="50476" y="0"/>
                  </a:moveTo>
                  <a:lnTo>
                    <a:pt x="0" y="38181"/>
                  </a:lnTo>
                  <a:lnTo>
                    <a:pt x="63809" y="120000"/>
                  </a:lnTo>
                  <a:lnTo>
                    <a:pt x="120000" y="76363"/>
                  </a:lnTo>
                  <a:lnTo>
                    <a:pt x="5047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Shape 269"/>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Shape 270"/>
            <p:cNvSpPr/>
            <p:nvPr/>
          </p:nvSpPr>
          <p:spPr>
            <a:xfrm>
              <a:off x="5448300" y="3385344"/>
              <a:ext cx="204900" cy="246000"/>
            </a:xfrm>
            <a:custGeom>
              <a:avLst/>
              <a:gdLst/>
              <a:ahLst/>
              <a:cxnLst/>
              <a:rect l="0" t="0" r="0" b="0"/>
              <a:pathLst>
                <a:path w="120000" h="120000" extrusionOk="0">
                  <a:moveTo>
                    <a:pt x="70697" y="0"/>
                  </a:moveTo>
                  <a:lnTo>
                    <a:pt x="120000" y="40258"/>
                  </a:lnTo>
                  <a:lnTo>
                    <a:pt x="54883" y="120000"/>
                  </a:lnTo>
                  <a:lnTo>
                    <a:pt x="0" y="76645"/>
                  </a:lnTo>
                  <a:lnTo>
                    <a:pt x="70697"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Shape 271"/>
            <p:cNvSpPr/>
            <p:nvPr/>
          </p:nvSpPr>
          <p:spPr>
            <a:xfrm>
              <a:off x="5200650" y="2972594"/>
              <a:ext cx="507900" cy="184200"/>
            </a:xfrm>
            <a:custGeom>
              <a:avLst/>
              <a:gdLst/>
              <a:ahLst/>
              <a:cxnLst/>
              <a:rect l="0" t="0" r="0" b="0"/>
              <a:pathLst>
                <a:path w="120000" h="120000" extrusionOk="0">
                  <a:moveTo>
                    <a:pt x="89620" y="118956"/>
                  </a:moveTo>
                  <a:cubicBezTo>
                    <a:pt x="90000" y="118956"/>
                    <a:pt x="90759" y="118956"/>
                    <a:pt x="91139" y="118956"/>
                  </a:cubicBezTo>
                  <a:cubicBezTo>
                    <a:pt x="107088" y="114782"/>
                    <a:pt x="111265" y="96000"/>
                    <a:pt x="112784" y="70956"/>
                  </a:cubicBezTo>
                  <a:cubicBezTo>
                    <a:pt x="114683" y="43826"/>
                    <a:pt x="115063" y="34434"/>
                    <a:pt x="117721" y="31304"/>
                  </a:cubicBezTo>
                  <a:cubicBezTo>
                    <a:pt x="119240" y="29217"/>
                    <a:pt x="120000" y="24000"/>
                    <a:pt x="120000" y="16695"/>
                  </a:cubicBezTo>
                  <a:cubicBezTo>
                    <a:pt x="119620" y="9391"/>
                    <a:pt x="119620" y="8347"/>
                    <a:pt x="116582" y="5217"/>
                  </a:cubicBezTo>
                  <a:cubicBezTo>
                    <a:pt x="114303" y="3130"/>
                    <a:pt x="100632" y="0"/>
                    <a:pt x="90379" y="2086"/>
                  </a:cubicBezTo>
                  <a:cubicBezTo>
                    <a:pt x="90379" y="9391"/>
                    <a:pt x="90379" y="9391"/>
                    <a:pt x="90379" y="9391"/>
                  </a:cubicBezTo>
                  <a:cubicBezTo>
                    <a:pt x="98354" y="8347"/>
                    <a:pt x="105949" y="10434"/>
                    <a:pt x="108227" y="14608"/>
                  </a:cubicBezTo>
                  <a:cubicBezTo>
                    <a:pt x="113544" y="24000"/>
                    <a:pt x="112025" y="67826"/>
                    <a:pt x="107468" y="89739"/>
                  </a:cubicBezTo>
                  <a:cubicBezTo>
                    <a:pt x="104810" y="104347"/>
                    <a:pt x="96835" y="111652"/>
                    <a:pt x="89620" y="112695"/>
                  </a:cubicBezTo>
                  <a:lnTo>
                    <a:pt x="89620" y="118956"/>
                  </a:lnTo>
                  <a:close/>
                  <a:moveTo>
                    <a:pt x="60000" y="15652"/>
                  </a:moveTo>
                  <a:cubicBezTo>
                    <a:pt x="56202" y="16695"/>
                    <a:pt x="41772" y="5217"/>
                    <a:pt x="31898" y="2086"/>
                  </a:cubicBezTo>
                  <a:cubicBezTo>
                    <a:pt x="31139" y="2086"/>
                    <a:pt x="30379" y="2086"/>
                    <a:pt x="29620" y="2086"/>
                  </a:cubicBezTo>
                  <a:cubicBezTo>
                    <a:pt x="29620" y="9391"/>
                    <a:pt x="29620" y="9391"/>
                    <a:pt x="29620" y="9391"/>
                  </a:cubicBezTo>
                  <a:cubicBezTo>
                    <a:pt x="37594" y="10434"/>
                    <a:pt x="46329" y="15652"/>
                    <a:pt x="49367" y="28173"/>
                  </a:cubicBezTo>
                  <a:cubicBezTo>
                    <a:pt x="54303" y="48000"/>
                    <a:pt x="45569" y="97043"/>
                    <a:pt x="37594" y="107478"/>
                  </a:cubicBezTo>
                  <a:cubicBezTo>
                    <a:pt x="35316" y="110608"/>
                    <a:pt x="31898" y="112695"/>
                    <a:pt x="28860" y="112695"/>
                  </a:cubicBezTo>
                  <a:cubicBezTo>
                    <a:pt x="28860" y="120000"/>
                    <a:pt x="28860" y="120000"/>
                    <a:pt x="28860" y="120000"/>
                  </a:cubicBezTo>
                  <a:cubicBezTo>
                    <a:pt x="42531" y="120000"/>
                    <a:pt x="47468" y="92869"/>
                    <a:pt x="49367" y="83478"/>
                  </a:cubicBezTo>
                  <a:cubicBezTo>
                    <a:pt x="52405" y="65739"/>
                    <a:pt x="51645" y="42782"/>
                    <a:pt x="59620" y="42782"/>
                  </a:cubicBezTo>
                  <a:cubicBezTo>
                    <a:pt x="67594" y="42782"/>
                    <a:pt x="66455" y="65739"/>
                    <a:pt x="69493" y="82434"/>
                  </a:cubicBezTo>
                  <a:cubicBezTo>
                    <a:pt x="71012" y="91826"/>
                    <a:pt x="75189" y="120000"/>
                    <a:pt x="89620" y="118956"/>
                  </a:cubicBezTo>
                  <a:cubicBezTo>
                    <a:pt x="89620" y="112695"/>
                    <a:pt x="89620" y="112695"/>
                    <a:pt x="89620" y="112695"/>
                  </a:cubicBezTo>
                  <a:cubicBezTo>
                    <a:pt x="86202" y="112695"/>
                    <a:pt x="82784" y="110608"/>
                    <a:pt x="80126" y="107478"/>
                  </a:cubicBezTo>
                  <a:cubicBezTo>
                    <a:pt x="72531" y="97043"/>
                    <a:pt x="64936" y="48000"/>
                    <a:pt x="70253" y="28173"/>
                  </a:cubicBezTo>
                  <a:cubicBezTo>
                    <a:pt x="73670" y="15652"/>
                    <a:pt x="82025" y="10434"/>
                    <a:pt x="90379" y="9391"/>
                  </a:cubicBezTo>
                  <a:cubicBezTo>
                    <a:pt x="90379" y="2086"/>
                    <a:pt x="90379" y="2086"/>
                    <a:pt x="90379" y="2086"/>
                  </a:cubicBezTo>
                  <a:cubicBezTo>
                    <a:pt x="89620" y="2086"/>
                    <a:pt x="89240" y="2086"/>
                    <a:pt x="88481" y="2086"/>
                  </a:cubicBezTo>
                  <a:cubicBezTo>
                    <a:pt x="79367" y="4173"/>
                    <a:pt x="67974" y="15652"/>
                    <a:pt x="60000" y="15652"/>
                  </a:cubicBezTo>
                  <a:close/>
                  <a:moveTo>
                    <a:pt x="29620" y="2086"/>
                  </a:moveTo>
                  <a:cubicBezTo>
                    <a:pt x="19367" y="1043"/>
                    <a:pt x="6075" y="4173"/>
                    <a:pt x="3417" y="6260"/>
                  </a:cubicBezTo>
                  <a:cubicBezTo>
                    <a:pt x="379" y="9391"/>
                    <a:pt x="379" y="10434"/>
                    <a:pt x="0" y="17739"/>
                  </a:cubicBezTo>
                  <a:cubicBezTo>
                    <a:pt x="0" y="24000"/>
                    <a:pt x="0" y="30260"/>
                    <a:pt x="1898" y="32347"/>
                  </a:cubicBezTo>
                  <a:cubicBezTo>
                    <a:pt x="4556" y="34434"/>
                    <a:pt x="4556" y="43826"/>
                    <a:pt x="5696" y="72000"/>
                  </a:cubicBezTo>
                  <a:cubicBezTo>
                    <a:pt x="6835" y="96000"/>
                    <a:pt x="10632" y="115826"/>
                    <a:pt x="26202" y="118956"/>
                  </a:cubicBezTo>
                  <a:cubicBezTo>
                    <a:pt x="27341" y="120000"/>
                    <a:pt x="28101" y="120000"/>
                    <a:pt x="28860" y="120000"/>
                  </a:cubicBezTo>
                  <a:cubicBezTo>
                    <a:pt x="28860" y="112695"/>
                    <a:pt x="28860" y="112695"/>
                    <a:pt x="28860" y="112695"/>
                  </a:cubicBezTo>
                  <a:cubicBezTo>
                    <a:pt x="21645" y="112695"/>
                    <a:pt x="13291" y="105391"/>
                    <a:pt x="10632" y="89739"/>
                  </a:cubicBezTo>
                  <a:cubicBezTo>
                    <a:pt x="6835" y="67826"/>
                    <a:pt x="6455" y="24000"/>
                    <a:pt x="11772" y="14608"/>
                  </a:cubicBezTo>
                  <a:cubicBezTo>
                    <a:pt x="14050" y="11478"/>
                    <a:pt x="21645" y="8347"/>
                    <a:pt x="29620" y="9391"/>
                  </a:cubicBezTo>
                  <a:lnTo>
                    <a:pt x="29620" y="2086"/>
                  </a:lnTo>
                  <a:close/>
                </a:path>
              </a:pathLst>
            </a:custGeom>
            <a:solidFill>
              <a:srgbClr val="26808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Shape 272"/>
            <p:cNvSpPr/>
            <p:nvPr/>
          </p:nvSpPr>
          <p:spPr>
            <a:xfrm>
              <a:off x="5448300" y="3542507"/>
              <a:ext cx="0" cy="0"/>
            </a:xfrm>
            <a:custGeom>
              <a:avLst/>
              <a:gdLst/>
              <a:ahLst/>
              <a:cxnLst/>
              <a:rect l="0" t="0" r="0" b="0"/>
              <a:pathLst>
                <a:path w="120000" h="120000" extrusionOk="0">
                  <a:moveTo>
                    <a:pt x="0" y="0"/>
                  </a:moveTo>
                  <a:cubicBezTo>
                    <a:pt x="0" y="0"/>
                    <a:pt x="0" y="0"/>
                    <a:pt x="0" y="0"/>
                  </a:cubicBezTo>
                  <a:cubicBezTo>
                    <a:pt x="0" y="0"/>
                    <a:pt x="0" y="0"/>
                    <a:pt x="0" y="0"/>
                  </a:cubicBezTo>
                  <a:cubicBezTo>
                    <a:pt x="0" y="0"/>
                    <a:pt x="0" y="0"/>
                    <a:pt x="0" y="0"/>
                  </a:cubicBezTo>
                </a:path>
              </a:pathLst>
            </a:custGeom>
            <a:solidFill>
              <a:srgbClr val="24797E"/>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Shape 273"/>
            <p:cNvSpPr/>
            <p:nvPr/>
          </p:nvSpPr>
          <p:spPr>
            <a:xfrm>
              <a:off x="5332413" y="3382169"/>
              <a:ext cx="236400" cy="160200"/>
            </a:xfrm>
            <a:custGeom>
              <a:avLst/>
              <a:gdLst/>
              <a:ahLst/>
              <a:cxnLst/>
              <a:rect l="0" t="0" r="0" b="0"/>
              <a:pathLst>
                <a:path w="120000" h="120000" extrusionOk="0">
                  <a:moveTo>
                    <a:pt x="120000" y="0"/>
                  </a:moveTo>
                  <a:cubicBezTo>
                    <a:pt x="58775" y="116400"/>
                    <a:pt x="58775" y="116400"/>
                    <a:pt x="58775" y="116400"/>
                  </a:cubicBezTo>
                  <a:cubicBezTo>
                    <a:pt x="0" y="0"/>
                    <a:pt x="0" y="0"/>
                    <a:pt x="0" y="0"/>
                  </a:cubicBezTo>
                  <a:cubicBezTo>
                    <a:pt x="0" y="3600"/>
                    <a:pt x="0" y="3600"/>
                    <a:pt x="0" y="3600"/>
                  </a:cubicBezTo>
                  <a:cubicBezTo>
                    <a:pt x="58775" y="120000"/>
                    <a:pt x="58775" y="120000"/>
                    <a:pt x="58775" y="120000"/>
                  </a:cubicBezTo>
                  <a:cubicBezTo>
                    <a:pt x="58775" y="120000"/>
                    <a:pt x="58775" y="120000"/>
                    <a:pt x="58775" y="120000"/>
                  </a:cubicBezTo>
                  <a:cubicBezTo>
                    <a:pt x="120000" y="2400"/>
                    <a:pt x="120000" y="2400"/>
                    <a:pt x="120000" y="2400"/>
                  </a:cubicBezTo>
                  <a:cubicBezTo>
                    <a:pt x="120000" y="0"/>
                    <a:pt x="120000" y="0"/>
                    <a:pt x="120000" y="0"/>
                  </a:cubicBezTo>
                </a:path>
              </a:pathLst>
            </a:custGeom>
            <a:solidFill>
              <a:srgbClr val="E9CAB7"/>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4" name="Shape 274"/>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Shape 275"/>
            <p:cNvSpPr/>
            <p:nvPr/>
          </p:nvSpPr>
          <p:spPr>
            <a:xfrm>
              <a:off x="3284538" y="3305969"/>
              <a:ext cx="1247700" cy="566700"/>
            </a:xfrm>
            <a:custGeom>
              <a:avLst/>
              <a:gdLst/>
              <a:ahLst/>
              <a:cxnLst/>
              <a:rect l="0" t="0" r="0" b="0"/>
              <a:pathLst>
                <a:path w="120000" h="120000" extrusionOk="0">
                  <a:moveTo>
                    <a:pt x="48030" y="0"/>
                  </a:moveTo>
                  <a:cubicBezTo>
                    <a:pt x="21467" y="25835"/>
                    <a:pt x="13590" y="39433"/>
                    <a:pt x="10347" y="45552"/>
                  </a:cubicBezTo>
                  <a:cubicBezTo>
                    <a:pt x="5559" y="55070"/>
                    <a:pt x="2934" y="90084"/>
                    <a:pt x="0" y="120000"/>
                  </a:cubicBezTo>
                  <a:cubicBezTo>
                    <a:pt x="60077" y="120000"/>
                    <a:pt x="60077" y="120000"/>
                    <a:pt x="60077" y="120000"/>
                  </a:cubicBezTo>
                  <a:cubicBezTo>
                    <a:pt x="119999" y="120000"/>
                    <a:pt x="119999" y="120000"/>
                    <a:pt x="119999" y="120000"/>
                  </a:cubicBezTo>
                  <a:cubicBezTo>
                    <a:pt x="117220" y="90084"/>
                    <a:pt x="114440" y="55070"/>
                    <a:pt x="109652" y="45552"/>
                  </a:cubicBezTo>
                  <a:cubicBezTo>
                    <a:pt x="106563" y="39433"/>
                    <a:pt x="98841" y="26175"/>
                    <a:pt x="72277" y="679"/>
                  </a:cubicBezTo>
                  <a:cubicBezTo>
                    <a:pt x="48030" y="0"/>
                    <a:pt x="48030" y="0"/>
                    <a:pt x="48030"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Shape 276"/>
            <p:cNvSpPr/>
            <p:nvPr/>
          </p:nvSpPr>
          <p:spPr>
            <a:xfrm>
              <a:off x="3775075" y="2902744"/>
              <a:ext cx="266700" cy="560400"/>
            </a:xfrm>
            <a:custGeom>
              <a:avLst/>
              <a:gdLst/>
              <a:ahLst/>
              <a:cxnLst/>
              <a:rect l="0" t="0" r="0" b="0"/>
              <a:pathLst>
                <a:path w="120000" h="120000" extrusionOk="0">
                  <a:moveTo>
                    <a:pt x="0" y="35071"/>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071"/>
                    <a:pt x="120000" y="35071"/>
                    <a:pt x="120000" y="35071"/>
                  </a:cubicBezTo>
                  <a:cubicBezTo>
                    <a:pt x="120000" y="0"/>
                    <a:pt x="0" y="0"/>
                    <a:pt x="0" y="35071"/>
                  </a:cubicBezTo>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Shape 277"/>
            <p:cNvSpPr/>
            <p:nvPr/>
          </p:nvSpPr>
          <p:spPr>
            <a:xfrm>
              <a:off x="3597275" y="2866232"/>
              <a:ext cx="112800" cy="165000"/>
            </a:xfrm>
            <a:custGeom>
              <a:avLst/>
              <a:gdLst/>
              <a:ahLst/>
              <a:cxnLst/>
              <a:rect l="0" t="0" r="0" b="0"/>
              <a:pathLst>
                <a:path w="120000" h="120000" extrusionOk="0">
                  <a:moveTo>
                    <a:pt x="34285" y="5882"/>
                  </a:moveTo>
                  <a:cubicBezTo>
                    <a:pt x="60000" y="0"/>
                    <a:pt x="90857" y="20000"/>
                    <a:pt x="106285" y="49411"/>
                  </a:cubicBezTo>
                  <a:cubicBezTo>
                    <a:pt x="120000" y="78823"/>
                    <a:pt x="111428" y="108235"/>
                    <a:pt x="85714" y="114117"/>
                  </a:cubicBezTo>
                  <a:cubicBezTo>
                    <a:pt x="60000" y="120000"/>
                    <a:pt x="29142" y="100000"/>
                    <a:pt x="13714" y="69411"/>
                  </a:cubicBezTo>
                  <a:cubicBezTo>
                    <a:pt x="0" y="40000"/>
                    <a:pt x="8571" y="11764"/>
                    <a:pt x="34285"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Shape 278"/>
            <p:cNvSpPr/>
            <p:nvPr/>
          </p:nvSpPr>
          <p:spPr>
            <a:xfrm>
              <a:off x="4106863" y="2866232"/>
              <a:ext cx="112800" cy="165000"/>
            </a:xfrm>
            <a:custGeom>
              <a:avLst/>
              <a:gdLst/>
              <a:ahLst/>
              <a:cxnLst/>
              <a:rect l="0" t="0" r="0" b="0"/>
              <a:pathLst>
                <a:path w="120000" h="120000" extrusionOk="0">
                  <a:moveTo>
                    <a:pt x="85714" y="5882"/>
                  </a:moveTo>
                  <a:cubicBezTo>
                    <a:pt x="60000" y="0"/>
                    <a:pt x="27428" y="20000"/>
                    <a:pt x="13714" y="49411"/>
                  </a:cubicBezTo>
                  <a:cubicBezTo>
                    <a:pt x="0" y="78823"/>
                    <a:pt x="8571" y="108235"/>
                    <a:pt x="34285" y="114117"/>
                  </a:cubicBezTo>
                  <a:cubicBezTo>
                    <a:pt x="58285" y="120000"/>
                    <a:pt x="90857" y="100000"/>
                    <a:pt x="104571" y="69411"/>
                  </a:cubicBezTo>
                  <a:cubicBezTo>
                    <a:pt x="120000" y="40000"/>
                    <a:pt x="111428" y="11764"/>
                    <a:pt x="85714" y="5882"/>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Shape 279"/>
            <p:cNvSpPr/>
            <p:nvPr/>
          </p:nvSpPr>
          <p:spPr>
            <a:xfrm>
              <a:off x="3722688" y="3437732"/>
              <a:ext cx="354000" cy="435000"/>
            </a:xfrm>
            <a:custGeom>
              <a:avLst/>
              <a:gdLst/>
              <a:ahLst/>
              <a:cxnLst/>
              <a:rect l="0" t="0" r="0" b="0"/>
              <a:pathLst>
                <a:path w="120000" h="120000" extrusionOk="0">
                  <a:moveTo>
                    <a:pt x="63272" y="0"/>
                  </a:moveTo>
                  <a:cubicBezTo>
                    <a:pt x="63272" y="0"/>
                    <a:pt x="0" y="12398"/>
                    <a:pt x="0" y="15498"/>
                  </a:cubicBezTo>
                  <a:cubicBezTo>
                    <a:pt x="0" y="18597"/>
                    <a:pt x="24000" y="120000"/>
                    <a:pt x="24000" y="120000"/>
                  </a:cubicBezTo>
                  <a:cubicBezTo>
                    <a:pt x="110181" y="120000"/>
                    <a:pt x="110181" y="120000"/>
                    <a:pt x="110181" y="120000"/>
                  </a:cubicBezTo>
                  <a:cubicBezTo>
                    <a:pt x="120000" y="15940"/>
                    <a:pt x="120000" y="15940"/>
                    <a:pt x="120000" y="15940"/>
                  </a:cubicBezTo>
                  <a:cubicBezTo>
                    <a:pt x="63272" y="0"/>
                    <a:pt x="63272" y="0"/>
                    <a:pt x="63272" y="0"/>
                  </a:cubicBezTo>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Shape 280"/>
            <p:cNvSpPr/>
            <p:nvPr/>
          </p:nvSpPr>
          <p:spPr>
            <a:xfrm>
              <a:off x="3598863" y="3312319"/>
              <a:ext cx="234900" cy="560400"/>
            </a:xfrm>
            <a:custGeom>
              <a:avLst/>
              <a:gdLst/>
              <a:ahLst/>
              <a:cxnLst/>
              <a:rect l="0" t="0" r="0" b="0"/>
              <a:pathLst>
                <a:path w="120000" h="120000" extrusionOk="0">
                  <a:moveTo>
                    <a:pt x="90000" y="0"/>
                  </a:moveTo>
                  <a:lnTo>
                    <a:pt x="90000" y="12917"/>
                  </a:lnTo>
                  <a:lnTo>
                    <a:pt x="120000" y="120000"/>
                  </a:lnTo>
                  <a:lnTo>
                    <a:pt x="68108" y="120000"/>
                  </a:lnTo>
                  <a:lnTo>
                    <a:pt x="12162" y="72407"/>
                  </a:lnTo>
                  <a:lnTo>
                    <a:pt x="65675" y="57110"/>
                  </a:lnTo>
                  <a:lnTo>
                    <a:pt x="0" y="44532"/>
                  </a:lnTo>
                  <a:lnTo>
                    <a:pt x="60810" y="5439"/>
                  </a:lnTo>
                  <a:lnTo>
                    <a:pt x="90000"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Shape 281"/>
            <p:cNvSpPr/>
            <p:nvPr/>
          </p:nvSpPr>
          <p:spPr>
            <a:xfrm>
              <a:off x="3984625" y="3312319"/>
              <a:ext cx="233400" cy="560400"/>
            </a:xfrm>
            <a:custGeom>
              <a:avLst/>
              <a:gdLst/>
              <a:ahLst/>
              <a:cxnLst/>
              <a:rect l="0" t="0" r="0" b="0"/>
              <a:pathLst>
                <a:path w="120000" h="120000" extrusionOk="0">
                  <a:moveTo>
                    <a:pt x="29387" y="0"/>
                  </a:moveTo>
                  <a:lnTo>
                    <a:pt x="29387" y="12917"/>
                  </a:lnTo>
                  <a:lnTo>
                    <a:pt x="0" y="120000"/>
                  </a:lnTo>
                  <a:lnTo>
                    <a:pt x="51428" y="120000"/>
                  </a:lnTo>
                  <a:lnTo>
                    <a:pt x="106938" y="72407"/>
                  </a:lnTo>
                  <a:lnTo>
                    <a:pt x="53877" y="57110"/>
                  </a:lnTo>
                  <a:lnTo>
                    <a:pt x="120000" y="44532"/>
                  </a:lnTo>
                  <a:lnTo>
                    <a:pt x="66122" y="6458"/>
                  </a:lnTo>
                  <a:lnTo>
                    <a:pt x="29387" y="0"/>
                  </a:lnTo>
                  <a:close/>
                </a:path>
              </a:pathLst>
            </a:custGeom>
            <a:solidFill>
              <a:srgbClr val="605F5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Shape 282"/>
            <p:cNvSpPr/>
            <p:nvPr/>
          </p:nvSpPr>
          <p:spPr>
            <a:xfrm>
              <a:off x="3851275" y="3437732"/>
              <a:ext cx="115800" cy="112800"/>
            </a:xfrm>
            <a:custGeom>
              <a:avLst/>
              <a:gdLst/>
              <a:ahLst/>
              <a:cxnLst/>
              <a:rect l="0" t="0" r="0" b="0"/>
              <a:pathLst>
                <a:path w="120000" h="120000" extrusionOk="0">
                  <a:moveTo>
                    <a:pt x="0" y="66857"/>
                  </a:moveTo>
                  <a:cubicBezTo>
                    <a:pt x="33333" y="120000"/>
                    <a:pt x="33333" y="120000"/>
                    <a:pt x="33333" y="120000"/>
                  </a:cubicBezTo>
                  <a:cubicBezTo>
                    <a:pt x="50000" y="120000"/>
                    <a:pt x="68333" y="120000"/>
                    <a:pt x="85000" y="120000"/>
                  </a:cubicBezTo>
                  <a:cubicBezTo>
                    <a:pt x="120000" y="66857"/>
                    <a:pt x="120000" y="66857"/>
                    <a:pt x="120000" y="66857"/>
                  </a:cubicBezTo>
                  <a:cubicBezTo>
                    <a:pt x="60000" y="0"/>
                    <a:pt x="60000" y="0"/>
                    <a:pt x="60000" y="0"/>
                  </a:cubicBezTo>
                  <a:cubicBezTo>
                    <a:pt x="0" y="66857"/>
                    <a:pt x="0" y="66857"/>
                    <a:pt x="0" y="66857"/>
                  </a:cubicBezTo>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Shape 283"/>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Shape 284"/>
            <p:cNvSpPr/>
            <p:nvPr/>
          </p:nvSpPr>
          <p:spPr>
            <a:xfrm>
              <a:off x="3836988" y="3550444"/>
              <a:ext cx="142800" cy="322200"/>
            </a:xfrm>
            <a:custGeom>
              <a:avLst/>
              <a:gdLst/>
              <a:ahLst/>
              <a:cxnLst/>
              <a:rect l="0" t="0" r="0" b="0"/>
              <a:pathLst>
                <a:path w="120000" h="120000" extrusionOk="0">
                  <a:moveTo>
                    <a:pt x="38666" y="0"/>
                  </a:moveTo>
                  <a:lnTo>
                    <a:pt x="0" y="120000"/>
                  </a:lnTo>
                  <a:lnTo>
                    <a:pt x="120000" y="120000"/>
                  </a:lnTo>
                  <a:lnTo>
                    <a:pt x="81333" y="0"/>
                  </a:lnTo>
                  <a:lnTo>
                    <a:pt x="38666"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Shape 285"/>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Shape 286"/>
            <p:cNvSpPr/>
            <p:nvPr/>
          </p:nvSpPr>
          <p:spPr>
            <a:xfrm>
              <a:off x="3762375" y="3271044"/>
              <a:ext cx="146100" cy="282600"/>
            </a:xfrm>
            <a:custGeom>
              <a:avLst/>
              <a:gdLst/>
              <a:ahLst/>
              <a:cxnLst/>
              <a:rect l="0" t="0" r="0" b="0"/>
              <a:pathLst>
                <a:path w="120000" h="120000" extrusionOk="0">
                  <a:moveTo>
                    <a:pt x="10434" y="0"/>
                  </a:moveTo>
                  <a:lnTo>
                    <a:pt x="0" y="19550"/>
                  </a:lnTo>
                  <a:lnTo>
                    <a:pt x="27391" y="120000"/>
                  </a:lnTo>
                  <a:lnTo>
                    <a:pt x="120000" y="70786"/>
                  </a:lnTo>
                  <a:lnTo>
                    <a:pt x="10434"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Shape 287"/>
            <p:cNvSpPr/>
            <p:nvPr/>
          </p:nvSpPr>
          <p:spPr>
            <a:xfrm>
              <a:off x="3775075" y="3215482"/>
              <a:ext cx="266700" cy="92100"/>
            </a:xfrm>
            <a:custGeom>
              <a:avLst/>
              <a:gdLst/>
              <a:ahLst/>
              <a:cxnLst/>
              <a:rect l="0" t="0" r="0" b="0"/>
              <a:pathLst>
                <a:path w="120000" h="120000" extrusionOk="0">
                  <a:moveTo>
                    <a:pt x="0" y="0"/>
                  </a:moveTo>
                  <a:cubicBezTo>
                    <a:pt x="0" y="12413"/>
                    <a:pt x="0" y="12413"/>
                    <a:pt x="0" y="12413"/>
                  </a:cubicBezTo>
                  <a:cubicBezTo>
                    <a:pt x="0" y="12413"/>
                    <a:pt x="30898" y="115862"/>
                    <a:pt x="60359" y="120000"/>
                  </a:cubicBezTo>
                  <a:cubicBezTo>
                    <a:pt x="60359" y="120000"/>
                    <a:pt x="61077" y="120000"/>
                    <a:pt x="61796" y="120000"/>
                  </a:cubicBezTo>
                  <a:cubicBezTo>
                    <a:pt x="90538" y="120000"/>
                    <a:pt x="120000" y="18620"/>
                    <a:pt x="120000" y="18620"/>
                  </a:cubicBezTo>
                  <a:cubicBezTo>
                    <a:pt x="120000" y="0"/>
                    <a:pt x="120000" y="0"/>
                    <a:pt x="120000" y="0"/>
                  </a:cubicBezTo>
                  <a:cubicBezTo>
                    <a:pt x="0" y="0"/>
                    <a:pt x="0" y="0"/>
                    <a:pt x="0" y="0"/>
                  </a:cubicBezTo>
                </a:path>
              </a:pathLst>
            </a:custGeom>
            <a:solidFill>
              <a:srgbClr val="CCAF9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Shape 288"/>
            <p:cNvSpPr/>
            <p:nvPr/>
          </p:nvSpPr>
          <p:spPr>
            <a:xfrm>
              <a:off x="3582988" y="2442369"/>
              <a:ext cx="685800" cy="682500"/>
            </a:xfrm>
            <a:custGeom>
              <a:avLst/>
              <a:gdLst/>
              <a:ahLst/>
              <a:cxnLst/>
              <a:rect l="0" t="0" r="0" b="0"/>
              <a:pathLst>
                <a:path w="120000" h="120000" extrusionOk="0">
                  <a:moveTo>
                    <a:pt x="94145" y="17223"/>
                  </a:moveTo>
                  <a:cubicBezTo>
                    <a:pt x="104824" y="18917"/>
                    <a:pt x="110725" y="26258"/>
                    <a:pt x="113255" y="36423"/>
                  </a:cubicBezTo>
                  <a:cubicBezTo>
                    <a:pt x="120000" y="62400"/>
                    <a:pt x="105948" y="119152"/>
                    <a:pt x="58173" y="119717"/>
                  </a:cubicBezTo>
                  <a:cubicBezTo>
                    <a:pt x="33442" y="120000"/>
                    <a:pt x="15737" y="113788"/>
                    <a:pt x="9274" y="93741"/>
                  </a:cubicBezTo>
                  <a:cubicBezTo>
                    <a:pt x="2810" y="73694"/>
                    <a:pt x="0" y="41223"/>
                    <a:pt x="14051" y="23152"/>
                  </a:cubicBezTo>
                  <a:cubicBezTo>
                    <a:pt x="31756" y="282"/>
                    <a:pt x="69133" y="0"/>
                    <a:pt x="94145" y="17223"/>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 name="Shape 289"/>
            <p:cNvSpPr/>
            <p:nvPr/>
          </p:nvSpPr>
          <p:spPr>
            <a:xfrm>
              <a:off x="3497263" y="2518569"/>
              <a:ext cx="822300" cy="758700"/>
            </a:xfrm>
            <a:custGeom>
              <a:avLst/>
              <a:gdLst/>
              <a:ahLst/>
              <a:cxnLst/>
              <a:rect l="0" t="0" r="0" b="0"/>
              <a:pathLst>
                <a:path w="120000" h="120000" extrusionOk="0">
                  <a:moveTo>
                    <a:pt x="60116" y="0"/>
                  </a:moveTo>
                  <a:cubicBezTo>
                    <a:pt x="0" y="0"/>
                    <a:pt x="23157" y="89048"/>
                    <a:pt x="26900" y="95898"/>
                  </a:cubicBezTo>
                  <a:cubicBezTo>
                    <a:pt x="31345" y="103509"/>
                    <a:pt x="50292" y="120000"/>
                    <a:pt x="60116" y="120000"/>
                  </a:cubicBezTo>
                  <a:cubicBezTo>
                    <a:pt x="69707" y="120000"/>
                    <a:pt x="88888" y="103509"/>
                    <a:pt x="93099" y="95898"/>
                  </a:cubicBezTo>
                  <a:cubicBezTo>
                    <a:pt x="97076" y="89048"/>
                    <a:pt x="120000" y="0"/>
                    <a:pt x="60116" y="0"/>
                  </a:cubicBezTo>
                  <a:close/>
                </a:path>
              </a:pathLst>
            </a:custGeom>
            <a:solidFill>
              <a:srgbClr val="FFDBB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 name="Shape 290"/>
            <p:cNvSpPr/>
            <p:nvPr/>
          </p:nvSpPr>
          <p:spPr>
            <a:xfrm>
              <a:off x="3560763" y="2497932"/>
              <a:ext cx="692100" cy="449400"/>
            </a:xfrm>
            <a:custGeom>
              <a:avLst/>
              <a:gdLst/>
              <a:ahLst/>
              <a:cxnLst/>
              <a:rect l="0" t="0" r="0" b="0"/>
              <a:pathLst>
                <a:path w="120000" h="120000" extrusionOk="0">
                  <a:moveTo>
                    <a:pt x="25893" y="52714"/>
                  </a:moveTo>
                  <a:cubicBezTo>
                    <a:pt x="38422" y="64714"/>
                    <a:pt x="48445" y="46714"/>
                    <a:pt x="59860" y="54428"/>
                  </a:cubicBezTo>
                  <a:cubicBezTo>
                    <a:pt x="71276" y="62142"/>
                    <a:pt x="102459" y="25285"/>
                    <a:pt x="109141" y="105857"/>
                  </a:cubicBezTo>
                  <a:cubicBezTo>
                    <a:pt x="120000" y="47571"/>
                    <a:pt x="103573" y="6000"/>
                    <a:pt x="62088" y="3000"/>
                  </a:cubicBezTo>
                  <a:cubicBezTo>
                    <a:pt x="17819" y="0"/>
                    <a:pt x="0" y="62142"/>
                    <a:pt x="12250" y="120000"/>
                  </a:cubicBezTo>
                  <a:cubicBezTo>
                    <a:pt x="11415" y="88714"/>
                    <a:pt x="16426" y="68142"/>
                    <a:pt x="25893" y="52714"/>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Shape 291"/>
            <p:cNvSpPr/>
            <p:nvPr/>
          </p:nvSpPr>
          <p:spPr>
            <a:xfrm>
              <a:off x="3703638" y="2658269"/>
              <a:ext cx="261900" cy="63600"/>
            </a:xfrm>
            <a:custGeom>
              <a:avLst/>
              <a:gdLst/>
              <a:ahLst/>
              <a:cxnLst/>
              <a:rect l="0" t="0" r="0" b="0"/>
              <a:pathLst>
                <a:path w="120000" h="120000" extrusionOk="0">
                  <a:moveTo>
                    <a:pt x="0" y="33000"/>
                  </a:moveTo>
                  <a:cubicBezTo>
                    <a:pt x="736" y="105000"/>
                    <a:pt x="30184" y="114000"/>
                    <a:pt x="42699" y="117000"/>
                  </a:cubicBezTo>
                  <a:cubicBezTo>
                    <a:pt x="54478" y="120000"/>
                    <a:pt x="65521" y="114000"/>
                    <a:pt x="76564" y="99000"/>
                  </a:cubicBezTo>
                  <a:cubicBezTo>
                    <a:pt x="90552" y="84000"/>
                    <a:pt x="108220" y="63000"/>
                    <a:pt x="119263" y="27000"/>
                  </a:cubicBezTo>
                  <a:cubicBezTo>
                    <a:pt x="120000" y="21000"/>
                    <a:pt x="120000" y="15000"/>
                    <a:pt x="118527" y="12000"/>
                  </a:cubicBezTo>
                  <a:cubicBezTo>
                    <a:pt x="97177" y="0"/>
                    <a:pt x="75092" y="69000"/>
                    <a:pt x="53742" y="78000"/>
                  </a:cubicBezTo>
                  <a:cubicBezTo>
                    <a:pt x="36809" y="84000"/>
                    <a:pt x="14723" y="75000"/>
                    <a:pt x="2208" y="30000"/>
                  </a:cubicBezTo>
                  <a:cubicBezTo>
                    <a:pt x="736" y="27000"/>
                    <a:pt x="0" y="27000"/>
                    <a:pt x="0" y="33000"/>
                  </a:cubicBezTo>
                  <a:close/>
                </a:path>
              </a:pathLst>
            </a:custGeom>
            <a:solidFill>
              <a:srgbClr val="755A4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2" name="Shape 292"/>
            <p:cNvSpPr/>
            <p:nvPr/>
          </p:nvSpPr>
          <p:spPr>
            <a:xfrm>
              <a:off x="3659188" y="2859882"/>
              <a:ext cx="504900" cy="185700"/>
            </a:xfrm>
            <a:custGeom>
              <a:avLst/>
              <a:gdLst/>
              <a:ahLst/>
              <a:cxnLst/>
              <a:rect l="0" t="0" r="0" b="0"/>
              <a:pathLst>
                <a:path w="120000" h="120000" extrusionOk="0">
                  <a:moveTo>
                    <a:pt x="89523" y="118956"/>
                  </a:moveTo>
                  <a:cubicBezTo>
                    <a:pt x="90285" y="118956"/>
                    <a:pt x="90666" y="118956"/>
                    <a:pt x="91428" y="118956"/>
                  </a:cubicBezTo>
                  <a:cubicBezTo>
                    <a:pt x="107047" y="114782"/>
                    <a:pt x="111238" y="94956"/>
                    <a:pt x="112761" y="70956"/>
                  </a:cubicBezTo>
                  <a:cubicBezTo>
                    <a:pt x="114666" y="43826"/>
                    <a:pt x="115047" y="34434"/>
                    <a:pt x="117333" y="31304"/>
                  </a:cubicBezTo>
                  <a:cubicBezTo>
                    <a:pt x="119238" y="29217"/>
                    <a:pt x="120000" y="24000"/>
                    <a:pt x="119619" y="16695"/>
                  </a:cubicBezTo>
                  <a:cubicBezTo>
                    <a:pt x="119619" y="9391"/>
                    <a:pt x="119619" y="8347"/>
                    <a:pt x="116571" y="6260"/>
                  </a:cubicBezTo>
                  <a:cubicBezTo>
                    <a:pt x="113904" y="3130"/>
                    <a:pt x="100571" y="0"/>
                    <a:pt x="90285" y="2086"/>
                  </a:cubicBezTo>
                  <a:cubicBezTo>
                    <a:pt x="90285" y="9391"/>
                    <a:pt x="90285" y="9391"/>
                    <a:pt x="90285" y="9391"/>
                  </a:cubicBezTo>
                  <a:cubicBezTo>
                    <a:pt x="98285" y="8347"/>
                    <a:pt x="105904" y="10434"/>
                    <a:pt x="108190" y="14608"/>
                  </a:cubicBezTo>
                  <a:cubicBezTo>
                    <a:pt x="113523" y="24000"/>
                    <a:pt x="112000" y="66782"/>
                    <a:pt x="107428" y="88695"/>
                  </a:cubicBezTo>
                  <a:cubicBezTo>
                    <a:pt x="104761" y="104347"/>
                    <a:pt x="96761" y="111652"/>
                    <a:pt x="89523" y="111652"/>
                  </a:cubicBezTo>
                  <a:lnTo>
                    <a:pt x="89523" y="118956"/>
                  </a:lnTo>
                  <a:close/>
                  <a:moveTo>
                    <a:pt x="59809" y="15652"/>
                  </a:moveTo>
                  <a:cubicBezTo>
                    <a:pt x="56380" y="16695"/>
                    <a:pt x="41904" y="5217"/>
                    <a:pt x="31619" y="2086"/>
                  </a:cubicBezTo>
                  <a:cubicBezTo>
                    <a:pt x="31238" y="2086"/>
                    <a:pt x="30476" y="2086"/>
                    <a:pt x="29714" y="2086"/>
                  </a:cubicBezTo>
                  <a:cubicBezTo>
                    <a:pt x="29333" y="9391"/>
                    <a:pt x="29333" y="9391"/>
                    <a:pt x="29333" y="9391"/>
                  </a:cubicBezTo>
                  <a:cubicBezTo>
                    <a:pt x="37714" y="10434"/>
                    <a:pt x="46476" y="15652"/>
                    <a:pt x="49142" y="28173"/>
                  </a:cubicBezTo>
                  <a:cubicBezTo>
                    <a:pt x="54095" y="48000"/>
                    <a:pt x="45333" y="96000"/>
                    <a:pt x="37714" y="107478"/>
                  </a:cubicBezTo>
                  <a:cubicBezTo>
                    <a:pt x="35428" y="110608"/>
                    <a:pt x="32000" y="112695"/>
                    <a:pt x="28952" y="112695"/>
                  </a:cubicBezTo>
                  <a:cubicBezTo>
                    <a:pt x="28571" y="118956"/>
                    <a:pt x="28571" y="118956"/>
                    <a:pt x="28571" y="118956"/>
                  </a:cubicBezTo>
                  <a:cubicBezTo>
                    <a:pt x="42666" y="118956"/>
                    <a:pt x="47619" y="91826"/>
                    <a:pt x="49142" y="83478"/>
                  </a:cubicBezTo>
                  <a:cubicBezTo>
                    <a:pt x="52571" y="65739"/>
                    <a:pt x="51809" y="42782"/>
                    <a:pt x="59809" y="42782"/>
                  </a:cubicBezTo>
                  <a:cubicBezTo>
                    <a:pt x="67428" y="42782"/>
                    <a:pt x="66666" y="65739"/>
                    <a:pt x="69333" y="82434"/>
                  </a:cubicBezTo>
                  <a:cubicBezTo>
                    <a:pt x="70857" y="91826"/>
                    <a:pt x="75428" y="120000"/>
                    <a:pt x="89523" y="118956"/>
                  </a:cubicBezTo>
                  <a:cubicBezTo>
                    <a:pt x="89523" y="111652"/>
                    <a:pt x="89523" y="111652"/>
                    <a:pt x="89523" y="111652"/>
                  </a:cubicBezTo>
                  <a:cubicBezTo>
                    <a:pt x="86095" y="111652"/>
                    <a:pt x="82666" y="110608"/>
                    <a:pt x="80380" y="106434"/>
                  </a:cubicBezTo>
                  <a:cubicBezTo>
                    <a:pt x="72761" y="96000"/>
                    <a:pt x="65142" y="48000"/>
                    <a:pt x="70476" y="27130"/>
                  </a:cubicBezTo>
                  <a:cubicBezTo>
                    <a:pt x="73523" y="15652"/>
                    <a:pt x="81904" y="10434"/>
                    <a:pt x="90285" y="9391"/>
                  </a:cubicBezTo>
                  <a:cubicBezTo>
                    <a:pt x="90285" y="2086"/>
                    <a:pt x="90285" y="2086"/>
                    <a:pt x="90285" y="2086"/>
                  </a:cubicBezTo>
                  <a:cubicBezTo>
                    <a:pt x="89523" y="2086"/>
                    <a:pt x="89142" y="2086"/>
                    <a:pt x="88380" y="2086"/>
                  </a:cubicBezTo>
                  <a:cubicBezTo>
                    <a:pt x="79238" y="4173"/>
                    <a:pt x="68190" y="15652"/>
                    <a:pt x="59809" y="15652"/>
                  </a:cubicBezTo>
                  <a:close/>
                  <a:moveTo>
                    <a:pt x="29714" y="2086"/>
                  </a:moveTo>
                  <a:cubicBezTo>
                    <a:pt x="19428" y="1043"/>
                    <a:pt x="6095" y="4173"/>
                    <a:pt x="3809" y="6260"/>
                  </a:cubicBezTo>
                  <a:cubicBezTo>
                    <a:pt x="380" y="9391"/>
                    <a:pt x="380" y="10434"/>
                    <a:pt x="0" y="17739"/>
                  </a:cubicBezTo>
                  <a:cubicBezTo>
                    <a:pt x="0" y="24000"/>
                    <a:pt x="380" y="30260"/>
                    <a:pt x="1904" y="32347"/>
                  </a:cubicBezTo>
                  <a:cubicBezTo>
                    <a:pt x="4571" y="34434"/>
                    <a:pt x="4571" y="43826"/>
                    <a:pt x="5714" y="70956"/>
                  </a:cubicBezTo>
                  <a:cubicBezTo>
                    <a:pt x="7238" y="96000"/>
                    <a:pt x="10666" y="115826"/>
                    <a:pt x="26285" y="118956"/>
                  </a:cubicBezTo>
                  <a:cubicBezTo>
                    <a:pt x="27047" y="118956"/>
                    <a:pt x="27809" y="118956"/>
                    <a:pt x="28571" y="118956"/>
                  </a:cubicBezTo>
                  <a:cubicBezTo>
                    <a:pt x="28952" y="112695"/>
                    <a:pt x="28952" y="112695"/>
                    <a:pt x="28952" y="112695"/>
                  </a:cubicBezTo>
                  <a:cubicBezTo>
                    <a:pt x="21714" y="112695"/>
                    <a:pt x="13333" y="105391"/>
                    <a:pt x="10666" y="89739"/>
                  </a:cubicBezTo>
                  <a:cubicBezTo>
                    <a:pt x="6857" y="67826"/>
                    <a:pt x="6476" y="24000"/>
                    <a:pt x="11809" y="14608"/>
                  </a:cubicBezTo>
                  <a:cubicBezTo>
                    <a:pt x="14095" y="11478"/>
                    <a:pt x="21714" y="8347"/>
                    <a:pt x="29333" y="9391"/>
                  </a:cubicBezTo>
                  <a:lnTo>
                    <a:pt x="29714" y="2086"/>
                  </a:lnTo>
                  <a:close/>
                </a:path>
              </a:pathLst>
            </a:custGeom>
            <a:solidFill>
              <a:srgbClr val="C9383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Shape 293"/>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close/>
                </a:path>
              </a:pathLst>
            </a:custGeom>
            <a:solidFill>
              <a:srgbClr val="EDEDED"/>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Shape 294"/>
            <p:cNvSpPr/>
            <p:nvPr/>
          </p:nvSpPr>
          <p:spPr>
            <a:xfrm>
              <a:off x="3908425" y="3271044"/>
              <a:ext cx="142800" cy="284100"/>
            </a:xfrm>
            <a:custGeom>
              <a:avLst/>
              <a:gdLst/>
              <a:ahLst/>
              <a:cxnLst/>
              <a:rect l="0" t="0" r="0" b="0"/>
              <a:pathLst>
                <a:path w="120000" h="120000" extrusionOk="0">
                  <a:moveTo>
                    <a:pt x="112000" y="0"/>
                  </a:moveTo>
                  <a:lnTo>
                    <a:pt x="120000" y="19441"/>
                  </a:lnTo>
                  <a:lnTo>
                    <a:pt x="94666" y="120000"/>
                  </a:lnTo>
                  <a:lnTo>
                    <a:pt x="0" y="70391"/>
                  </a:lnTo>
                  <a:lnTo>
                    <a:pt x="112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Shape 295"/>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close/>
                </a:path>
              </a:pathLst>
            </a:custGeom>
            <a:solidFill>
              <a:srgbClr val="F2D0B1"/>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Shape 296"/>
            <p:cNvSpPr/>
            <p:nvPr/>
          </p:nvSpPr>
          <p:spPr>
            <a:xfrm>
              <a:off x="3775075" y="3266282"/>
              <a:ext cx="266700" cy="171300"/>
            </a:xfrm>
            <a:custGeom>
              <a:avLst/>
              <a:gdLst/>
              <a:ahLst/>
              <a:cxnLst/>
              <a:rect l="0" t="0" r="0" b="0"/>
              <a:pathLst>
                <a:path w="120000" h="120000" extrusionOk="0">
                  <a:moveTo>
                    <a:pt x="120000" y="0"/>
                  </a:moveTo>
                  <a:lnTo>
                    <a:pt x="60000" y="116666"/>
                  </a:lnTo>
                  <a:lnTo>
                    <a:pt x="0" y="0"/>
                  </a:lnTo>
                  <a:lnTo>
                    <a:pt x="0" y="3333"/>
                  </a:lnTo>
                  <a:lnTo>
                    <a:pt x="60000" y="120000"/>
                  </a:lnTo>
                  <a:lnTo>
                    <a:pt x="120000" y="3333"/>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Shape 297"/>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5E5E5"/>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Shape 298"/>
            <p:cNvSpPr/>
            <p:nvPr/>
          </p:nvSpPr>
          <p:spPr>
            <a:xfrm>
              <a:off x="3933825" y="3550444"/>
              <a:ext cx="1500" cy="1500"/>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Shape 299"/>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close/>
                </a:path>
              </a:pathLst>
            </a:custGeom>
            <a:solidFill>
              <a:srgbClr val="B53232"/>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Shape 300"/>
            <p:cNvSpPr/>
            <p:nvPr/>
          </p:nvSpPr>
          <p:spPr>
            <a:xfrm>
              <a:off x="3883025" y="3550444"/>
              <a:ext cx="52500" cy="1500"/>
            </a:xfrm>
            <a:custGeom>
              <a:avLst/>
              <a:gdLst/>
              <a:ahLst/>
              <a:cxnLst/>
              <a:rect l="0" t="0" r="0" b="0"/>
              <a:pathLst>
                <a:path w="120000" h="120000" extrusionOk="0">
                  <a:moveTo>
                    <a:pt x="116363" y="0"/>
                  </a:moveTo>
                  <a:lnTo>
                    <a:pt x="0" y="0"/>
                  </a:lnTo>
                  <a:lnTo>
                    <a:pt x="0" y="120000"/>
                  </a:lnTo>
                  <a:lnTo>
                    <a:pt x="120000" y="120000"/>
                  </a:lnTo>
                  <a:lnTo>
                    <a:pt x="11636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Shape 301"/>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FFDE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Shape 302"/>
            <p:cNvSpPr/>
            <p:nvPr/>
          </p:nvSpPr>
          <p:spPr>
            <a:xfrm>
              <a:off x="3971925" y="3472656"/>
              <a:ext cx="1246200" cy="565200"/>
            </a:xfrm>
            <a:custGeom>
              <a:avLst/>
              <a:gdLst/>
              <a:ahLst/>
              <a:cxnLst/>
              <a:rect l="0" t="0" r="0" b="0"/>
              <a:pathLst>
                <a:path w="120000" h="120000" extrusionOk="0">
                  <a:moveTo>
                    <a:pt x="47876" y="0"/>
                  </a:moveTo>
                  <a:cubicBezTo>
                    <a:pt x="21467" y="25568"/>
                    <a:pt x="13436" y="39204"/>
                    <a:pt x="10347" y="45340"/>
                  </a:cubicBezTo>
                  <a:cubicBezTo>
                    <a:pt x="5559" y="54886"/>
                    <a:pt x="2779" y="90000"/>
                    <a:pt x="0" y="120000"/>
                  </a:cubicBezTo>
                  <a:cubicBezTo>
                    <a:pt x="59922" y="120000"/>
                    <a:pt x="59922" y="120000"/>
                    <a:pt x="59922" y="120000"/>
                  </a:cubicBezTo>
                  <a:cubicBezTo>
                    <a:pt x="119999" y="120000"/>
                    <a:pt x="119999" y="120000"/>
                    <a:pt x="119999" y="120000"/>
                  </a:cubicBezTo>
                  <a:cubicBezTo>
                    <a:pt x="117065" y="90000"/>
                    <a:pt x="114440" y="54886"/>
                    <a:pt x="109498" y="45340"/>
                  </a:cubicBezTo>
                  <a:cubicBezTo>
                    <a:pt x="106409" y="39204"/>
                    <a:pt x="98687" y="25909"/>
                    <a:pt x="72277" y="340"/>
                  </a:cubicBezTo>
                  <a:cubicBezTo>
                    <a:pt x="47876" y="0"/>
                    <a:pt x="47876" y="0"/>
                    <a:pt x="47876" y="0"/>
                  </a:cubicBezTo>
                </a:path>
              </a:pathLst>
            </a:custGeom>
            <a:solidFill>
              <a:srgbClr val="33333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Shape 303"/>
            <p:cNvSpPr/>
            <p:nvPr/>
          </p:nvSpPr>
          <p:spPr>
            <a:xfrm>
              <a:off x="4460875" y="3066256"/>
              <a:ext cx="268200" cy="560400"/>
            </a:xfrm>
            <a:custGeom>
              <a:avLst/>
              <a:gdLst/>
              <a:ahLst/>
              <a:cxnLst/>
              <a:rect l="0" t="0" r="0" b="0"/>
              <a:pathLst>
                <a:path w="120000" h="120000" extrusionOk="0">
                  <a:moveTo>
                    <a:pt x="0" y="35415"/>
                  </a:moveTo>
                  <a:cubicBezTo>
                    <a:pt x="0" y="79083"/>
                    <a:pt x="0" y="79083"/>
                    <a:pt x="0" y="79083"/>
                  </a:cubicBezTo>
                  <a:cubicBezTo>
                    <a:pt x="0" y="100744"/>
                    <a:pt x="0" y="100744"/>
                    <a:pt x="0" y="100744"/>
                  </a:cubicBezTo>
                  <a:cubicBezTo>
                    <a:pt x="33053" y="119312"/>
                    <a:pt x="86946" y="120000"/>
                    <a:pt x="120000" y="100744"/>
                  </a:cubicBezTo>
                  <a:cubicBezTo>
                    <a:pt x="120000" y="79083"/>
                    <a:pt x="120000" y="79083"/>
                    <a:pt x="120000" y="79083"/>
                  </a:cubicBezTo>
                  <a:cubicBezTo>
                    <a:pt x="120000" y="35415"/>
                    <a:pt x="120000" y="35415"/>
                    <a:pt x="120000" y="35415"/>
                  </a:cubicBezTo>
                  <a:cubicBezTo>
                    <a:pt x="120000" y="0"/>
                    <a:pt x="0" y="0"/>
                    <a:pt x="0" y="35415"/>
                  </a:cubicBezTo>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Shape 304"/>
            <p:cNvSpPr/>
            <p:nvPr/>
          </p:nvSpPr>
          <p:spPr>
            <a:xfrm>
              <a:off x="4283075" y="3031331"/>
              <a:ext cx="112800" cy="163500"/>
            </a:xfrm>
            <a:custGeom>
              <a:avLst/>
              <a:gdLst/>
              <a:ahLst/>
              <a:cxnLst/>
              <a:rect l="0" t="0" r="0" b="0"/>
              <a:pathLst>
                <a:path w="120000" h="120000" extrusionOk="0">
                  <a:moveTo>
                    <a:pt x="34285" y="5882"/>
                  </a:moveTo>
                  <a:cubicBezTo>
                    <a:pt x="60000" y="0"/>
                    <a:pt x="92571" y="20000"/>
                    <a:pt x="106285" y="49411"/>
                  </a:cubicBezTo>
                  <a:cubicBezTo>
                    <a:pt x="120000" y="80000"/>
                    <a:pt x="111428" y="108235"/>
                    <a:pt x="87428" y="114117"/>
                  </a:cubicBezTo>
                  <a:cubicBezTo>
                    <a:pt x="61714" y="120000"/>
                    <a:pt x="29142" y="100000"/>
                    <a:pt x="15428" y="70588"/>
                  </a:cubicBezTo>
                  <a:cubicBezTo>
                    <a:pt x="0" y="40000"/>
                    <a:pt x="10285" y="11764"/>
                    <a:pt x="34285"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Shape 305"/>
            <p:cNvSpPr/>
            <p:nvPr/>
          </p:nvSpPr>
          <p:spPr>
            <a:xfrm>
              <a:off x="4791075" y="3031331"/>
              <a:ext cx="112800" cy="163500"/>
            </a:xfrm>
            <a:custGeom>
              <a:avLst/>
              <a:gdLst/>
              <a:ahLst/>
              <a:cxnLst/>
              <a:rect l="0" t="0" r="0" b="0"/>
              <a:pathLst>
                <a:path w="120000" h="120000" extrusionOk="0">
                  <a:moveTo>
                    <a:pt x="85714" y="5882"/>
                  </a:moveTo>
                  <a:cubicBezTo>
                    <a:pt x="61714" y="0"/>
                    <a:pt x="29142" y="20000"/>
                    <a:pt x="15428" y="49411"/>
                  </a:cubicBezTo>
                  <a:cubicBezTo>
                    <a:pt x="0" y="80000"/>
                    <a:pt x="8571" y="108235"/>
                    <a:pt x="34285" y="114117"/>
                  </a:cubicBezTo>
                  <a:cubicBezTo>
                    <a:pt x="60000" y="120000"/>
                    <a:pt x="90857" y="100000"/>
                    <a:pt x="106285" y="70588"/>
                  </a:cubicBezTo>
                  <a:cubicBezTo>
                    <a:pt x="120000" y="40000"/>
                    <a:pt x="111428" y="11764"/>
                    <a:pt x="85714" y="5882"/>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Shape 306"/>
            <p:cNvSpPr/>
            <p:nvPr/>
          </p:nvSpPr>
          <p:spPr>
            <a:xfrm>
              <a:off x="4408488" y="3602831"/>
              <a:ext cx="354000" cy="435000"/>
            </a:xfrm>
            <a:custGeom>
              <a:avLst/>
              <a:gdLst/>
              <a:ahLst/>
              <a:cxnLst/>
              <a:rect l="0" t="0" r="0" b="0"/>
              <a:pathLst>
                <a:path w="120000" h="120000" extrusionOk="0">
                  <a:moveTo>
                    <a:pt x="63529" y="0"/>
                  </a:moveTo>
                  <a:cubicBezTo>
                    <a:pt x="63529" y="0"/>
                    <a:pt x="0" y="12398"/>
                    <a:pt x="0" y="15498"/>
                  </a:cubicBezTo>
                  <a:cubicBezTo>
                    <a:pt x="0" y="18597"/>
                    <a:pt x="24434" y="120000"/>
                    <a:pt x="24434" y="120000"/>
                  </a:cubicBezTo>
                  <a:cubicBezTo>
                    <a:pt x="109683" y="120000"/>
                    <a:pt x="109683" y="120000"/>
                    <a:pt x="109683" y="120000"/>
                  </a:cubicBezTo>
                  <a:cubicBezTo>
                    <a:pt x="120000" y="15940"/>
                    <a:pt x="120000" y="15940"/>
                    <a:pt x="120000" y="15940"/>
                  </a:cubicBezTo>
                  <a:cubicBezTo>
                    <a:pt x="63529" y="0"/>
                    <a:pt x="63529" y="0"/>
                    <a:pt x="63529" y="0"/>
                  </a:cubicBezTo>
                </a:path>
              </a:pathLst>
            </a:custGeom>
            <a:solidFill>
              <a:srgbClr val="9FBAC4"/>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Shape 307"/>
            <p:cNvSpPr/>
            <p:nvPr/>
          </p:nvSpPr>
          <p:spPr>
            <a:xfrm>
              <a:off x="4286250" y="3475831"/>
              <a:ext cx="233400" cy="561900"/>
            </a:xfrm>
            <a:custGeom>
              <a:avLst/>
              <a:gdLst/>
              <a:ahLst/>
              <a:cxnLst/>
              <a:rect l="0" t="0" r="0" b="0"/>
              <a:pathLst>
                <a:path w="120000" h="120000" extrusionOk="0">
                  <a:moveTo>
                    <a:pt x="89795" y="0"/>
                  </a:moveTo>
                  <a:lnTo>
                    <a:pt x="89795" y="12881"/>
                  </a:lnTo>
                  <a:lnTo>
                    <a:pt x="120000" y="119999"/>
                  </a:lnTo>
                  <a:lnTo>
                    <a:pt x="68571" y="119999"/>
                  </a:lnTo>
                  <a:lnTo>
                    <a:pt x="11428" y="72203"/>
                  </a:lnTo>
                  <a:lnTo>
                    <a:pt x="66122" y="57627"/>
                  </a:lnTo>
                  <a:lnTo>
                    <a:pt x="0" y="44406"/>
                  </a:lnTo>
                  <a:lnTo>
                    <a:pt x="60408" y="5423"/>
                  </a:lnTo>
                  <a:lnTo>
                    <a:pt x="89795" y="0"/>
                  </a:lnTo>
                  <a:close/>
                </a:path>
              </a:pathLst>
            </a:custGeom>
            <a:solidFill>
              <a:srgbClr val="1A1A1A"/>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Shape 308"/>
            <p:cNvSpPr/>
            <p:nvPr/>
          </p:nvSpPr>
          <p:spPr>
            <a:xfrm>
              <a:off x="4670425" y="3475831"/>
              <a:ext cx="231900" cy="561900"/>
            </a:xfrm>
            <a:custGeom>
              <a:avLst/>
              <a:gdLst/>
              <a:ahLst/>
              <a:cxnLst/>
              <a:rect l="0" t="0" r="0" b="0"/>
              <a:pathLst>
                <a:path w="120000" h="120000" extrusionOk="0">
                  <a:moveTo>
                    <a:pt x="30410" y="0"/>
                  </a:moveTo>
                  <a:lnTo>
                    <a:pt x="30410" y="12881"/>
                  </a:lnTo>
                  <a:lnTo>
                    <a:pt x="0" y="119999"/>
                  </a:lnTo>
                  <a:lnTo>
                    <a:pt x="50958" y="119999"/>
                  </a:lnTo>
                  <a:lnTo>
                    <a:pt x="108493" y="72203"/>
                  </a:lnTo>
                  <a:lnTo>
                    <a:pt x="53424" y="57627"/>
                  </a:lnTo>
                  <a:lnTo>
                    <a:pt x="119999" y="44406"/>
                  </a:lnTo>
                  <a:lnTo>
                    <a:pt x="65753" y="6779"/>
                  </a:lnTo>
                  <a:lnTo>
                    <a:pt x="30410" y="0"/>
                  </a:lnTo>
                  <a:close/>
                </a:path>
              </a:pathLst>
            </a:custGeom>
            <a:solidFill>
              <a:srgbClr val="1B1B1B"/>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Shape 309"/>
            <p:cNvSpPr/>
            <p:nvPr/>
          </p:nvSpPr>
          <p:spPr>
            <a:xfrm>
              <a:off x="4537075" y="3602831"/>
              <a:ext cx="114300" cy="111000"/>
            </a:xfrm>
            <a:custGeom>
              <a:avLst/>
              <a:gdLst/>
              <a:ahLst/>
              <a:cxnLst/>
              <a:rect l="0" t="0" r="0" b="0"/>
              <a:pathLst>
                <a:path w="120000" h="120000" extrusionOk="0">
                  <a:moveTo>
                    <a:pt x="0" y="66857"/>
                  </a:moveTo>
                  <a:cubicBezTo>
                    <a:pt x="33333" y="120000"/>
                    <a:pt x="33333" y="120000"/>
                    <a:pt x="33333" y="120000"/>
                  </a:cubicBezTo>
                  <a:cubicBezTo>
                    <a:pt x="51666" y="120000"/>
                    <a:pt x="68333" y="120000"/>
                    <a:pt x="86666" y="120000"/>
                  </a:cubicBezTo>
                  <a:cubicBezTo>
                    <a:pt x="120000" y="66857"/>
                    <a:pt x="120000" y="66857"/>
                    <a:pt x="120000" y="66857"/>
                  </a:cubicBezTo>
                  <a:cubicBezTo>
                    <a:pt x="61666" y="0"/>
                    <a:pt x="61666" y="0"/>
                    <a:pt x="61666" y="0"/>
                  </a:cubicBezTo>
                  <a:cubicBezTo>
                    <a:pt x="0" y="66857"/>
                    <a:pt x="0" y="66857"/>
                    <a:pt x="0" y="66857"/>
                  </a:cubicBezTo>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Shape 310"/>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close/>
                </a:path>
              </a:pathLst>
            </a:custGeom>
            <a:solidFill>
              <a:srgbClr val="28A8E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Shape 311"/>
            <p:cNvSpPr/>
            <p:nvPr/>
          </p:nvSpPr>
          <p:spPr>
            <a:xfrm>
              <a:off x="4524375" y="3713956"/>
              <a:ext cx="142800" cy="324000"/>
            </a:xfrm>
            <a:custGeom>
              <a:avLst/>
              <a:gdLst/>
              <a:ahLst/>
              <a:cxnLst/>
              <a:rect l="0" t="0" r="0" b="0"/>
              <a:pathLst>
                <a:path w="120000" h="120000" extrusionOk="0">
                  <a:moveTo>
                    <a:pt x="37333" y="0"/>
                  </a:moveTo>
                  <a:lnTo>
                    <a:pt x="0" y="120000"/>
                  </a:lnTo>
                  <a:lnTo>
                    <a:pt x="120000" y="120000"/>
                  </a:lnTo>
                  <a:lnTo>
                    <a:pt x="80000" y="0"/>
                  </a:lnTo>
                  <a:lnTo>
                    <a:pt x="37333"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Shape 312"/>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Shape 313"/>
            <p:cNvSpPr/>
            <p:nvPr/>
          </p:nvSpPr>
          <p:spPr>
            <a:xfrm>
              <a:off x="4448175" y="3434556"/>
              <a:ext cx="147600" cy="282600"/>
            </a:xfrm>
            <a:custGeom>
              <a:avLst/>
              <a:gdLst/>
              <a:ahLst/>
              <a:cxnLst/>
              <a:rect l="0" t="0" r="0" b="0"/>
              <a:pathLst>
                <a:path w="120000" h="120000" extrusionOk="0">
                  <a:moveTo>
                    <a:pt x="10322" y="0"/>
                  </a:moveTo>
                  <a:lnTo>
                    <a:pt x="0" y="19550"/>
                  </a:lnTo>
                  <a:lnTo>
                    <a:pt x="27096" y="120000"/>
                  </a:lnTo>
                  <a:lnTo>
                    <a:pt x="120000" y="71460"/>
                  </a:lnTo>
                  <a:lnTo>
                    <a:pt x="10322"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Shape 314"/>
            <p:cNvSpPr/>
            <p:nvPr/>
          </p:nvSpPr>
          <p:spPr>
            <a:xfrm>
              <a:off x="4460875" y="3378994"/>
              <a:ext cx="268200" cy="93600"/>
            </a:xfrm>
            <a:custGeom>
              <a:avLst/>
              <a:gdLst/>
              <a:ahLst/>
              <a:cxnLst/>
              <a:rect l="0" t="0" r="0" b="0"/>
              <a:pathLst>
                <a:path w="120000" h="120000" extrusionOk="0">
                  <a:moveTo>
                    <a:pt x="0" y="0"/>
                  </a:moveTo>
                  <a:cubicBezTo>
                    <a:pt x="0" y="12413"/>
                    <a:pt x="0" y="12413"/>
                    <a:pt x="0" y="12413"/>
                  </a:cubicBezTo>
                  <a:cubicBezTo>
                    <a:pt x="0" y="12413"/>
                    <a:pt x="30179" y="115862"/>
                    <a:pt x="59640" y="120000"/>
                  </a:cubicBezTo>
                  <a:cubicBezTo>
                    <a:pt x="60359" y="120000"/>
                    <a:pt x="60359" y="120000"/>
                    <a:pt x="61077" y="120000"/>
                  </a:cubicBezTo>
                  <a:cubicBezTo>
                    <a:pt x="89820" y="120000"/>
                    <a:pt x="120000" y="18620"/>
                    <a:pt x="120000" y="18620"/>
                  </a:cubicBezTo>
                  <a:cubicBezTo>
                    <a:pt x="120000" y="0"/>
                    <a:pt x="120000" y="0"/>
                    <a:pt x="120000" y="0"/>
                  </a:cubicBezTo>
                  <a:cubicBezTo>
                    <a:pt x="0" y="0"/>
                    <a:pt x="0" y="0"/>
                    <a:pt x="0" y="0"/>
                  </a:cubicBezTo>
                </a:path>
              </a:pathLst>
            </a:custGeom>
            <a:solidFill>
              <a:srgbClr val="C59E8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Shape 315"/>
            <p:cNvSpPr/>
            <p:nvPr/>
          </p:nvSpPr>
          <p:spPr>
            <a:xfrm>
              <a:off x="4183063" y="2682081"/>
              <a:ext cx="823800" cy="758700"/>
            </a:xfrm>
            <a:custGeom>
              <a:avLst/>
              <a:gdLst/>
              <a:ahLst/>
              <a:cxnLst/>
              <a:rect l="0" t="0" r="0" b="0"/>
              <a:pathLst>
                <a:path w="120000" h="120000" extrusionOk="0">
                  <a:moveTo>
                    <a:pt x="59883" y="0"/>
                  </a:moveTo>
                  <a:cubicBezTo>
                    <a:pt x="0" y="0"/>
                    <a:pt x="22923" y="89048"/>
                    <a:pt x="26900" y="95898"/>
                  </a:cubicBezTo>
                  <a:cubicBezTo>
                    <a:pt x="31111" y="103509"/>
                    <a:pt x="50292" y="120000"/>
                    <a:pt x="59883" y="120000"/>
                  </a:cubicBezTo>
                  <a:cubicBezTo>
                    <a:pt x="69707" y="120000"/>
                    <a:pt x="88654" y="103509"/>
                    <a:pt x="93099" y="95898"/>
                  </a:cubicBezTo>
                  <a:cubicBezTo>
                    <a:pt x="96842" y="89048"/>
                    <a:pt x="120000" y="0"/>
                    <a:pt x="59883" y="0"/>
                  </a:cubicBezTo>
                  <a:close/>
                </a:path>
              </a:pathLst>
            </a:custGeom>
            <a:solidFill>
              <a:srgbClr val="F6C5A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Shape 316"/>
            <p:cNvSpPr/>
            <p:nvPr/>
          </p:nvSpPr>
          <p:spPr>
            <a:xfrm>
              <a:off x="4279900" y="2585244"/>
              <a:ext cx="647700" cy="584100"/>
            </a:xfrm>
            <a:custGeom>
              <a:avLst/>
              <a:gdLst/>
              <a:ahLst/>
              <a:cxnLst/>
              <a:rect l="0" t="0" r="0" b="0"/>
              <a:pathLst>
                <a:path w="120000" h="120000" extrusionOk="0">
                  <a:moveTo>
                    <a:pt x="92376" y="22479"/>
                  </a:moveTo>
                  <a:cubicBezTo>
                    <a:pt x="66831" y="0"/>
                    <a:pt x="27029" y="13553"/>
                    <a:pt x="15148" y="32066"/>
                  </a:cubicBezTo>
                  <a:cubicBezTo>
                    <a:pt x="0" y="55537"/>
                    <a:pt x="5346" y="91239"/>
                    <a:pt x="8910" y="118016"/>
                  </a:cubicBezTo>
                  <a:cubicBezTo>
                    <a:pt x="8910" y="118016"/>
                    <a:pt x="8910" y="118016"/>
                    <a:pt x="8910" y="118016"/>
                  </a:cubicBezTo>
                  <a:cubicBezTo>
                    <a:pt x="8910" y="118347"/>
                    <a:pt x="8910" y="118677"/>
                    <a:pt x="8910" y="119008"/>
                  </a:cubicBezTo>
                  <a:cubicBezTo>
                    <a:pt x="9207" y="119008"/>
                    <a:pt x="9504" y="119669"/>
                    <a:pt x="9504" y="120000"/>
                  </a:cubicBezTo>
                  <a:cubicBezTo>
                    <a:pt x="9801" y="120000"/>
                    <a:pt x="10693" y="120000"/>
                    <a:pt x="10990" y="119669"/>
                  </a:cubicBezTo>
                  <a:cubicBezTo>
                    <a:pt x="10990" y="119669"/>
                    <a:pt x="10990" y="119338"/>
                    <a:pt x="10990" y="119338"/>
                  </a:cubicBezTo>
                  <a:cubicBezTo>
                    <a:pt x="11287" y="117024"/>
                    <a:pt x="10990" y="112396"/>
                    <a:pt x="10990" y="112396"/>
                  </a:cubicBezTo>
                  <a:cubicBezTo>
                    <a:pt x="10990" y="108429"/>
                    <a:pt x="10099" y="105123"/>
                    <a:pt x="9504" y="101487"/>
                  </a:cubicBezTo>
                  <a:cubicBezTo>
                    <a:pt x="12178" y="84628"/>
                    <a:pt x="19306" y="80991"/>
                    <a:pt x="22871" y="60495"/>
                  </a:cubicBezTo>
                  <a:cubicBezTo>
                    <a:pt x="23762" y="59173"/>
                    <a:pt x="24653" y="57851"/>
                    <a:pt x="25544" y="56528"/>
                  </a:cubicBezTo>
                  <a:cubicBezTo>
                    <a:pt x="26435" y="55206"/>
                    <a:pt x="27623" y="53553"/>
                    <a:pt x="28811" y="52561"/>
                  </a:cubicBezTo>
                  <a:cubicBezTo>
                    <a:pt x="29405" y="51900"/>
                    <a:pt x="30000" y="51570"/>
                    <a:pt x="30594" y="50909"/>
                  </a:cubicBezTo>
                  <a:cubicBezTo>
                    <a:pt x="44554" y="45289"/>
                    <a:pt x="58811" y="52231"/>
                    <a:pt x="71881" y="58181"/>
                  </a:cubicBezTo>
                  <a:cubicBezTo>
                    <a:pt x="76930" y="60165"/>
                    <a:pt x="82574" y="63140"/>
                    <a:pt x="87920" y="62479"/>
                  </a:cubicBezTo>
                  <a:cubicBezTo>
                    <a:pt x="90297" y="62479"/>
                    <a:pt x="92079" y="60495"/>
                    <a:pt x="92376" y="58512"/>
                  </a:cubicBezTo>
                  <a:cubicBezTo>
                    <a:pt x="98613" y="79338"/>
                    <a:pt x="103663" y="88925"/>
                    <a:pt x="106633" y="104132"/>
                  </a:cubicBezTo>
                  <a:cubicBezTo>
                    <a:pt x="106336" y="106776"/>
                    <a:pt x="105742" y="109421"/>
                    <a:pt x="105742" y="112396"/>
                  </a:cubicBezTo>
                  <a:cubicBezTo>
                    <a:pt x="105742" y="112396"/>
                    <a:pt x="105445" y="117024"/>
                    <a:pt x="105742" y="119338"/>
                  </a:cubicBezTo>
                  <a:cubicBezTo>
                    <a:pt x="105742" y="119338"/>
                    <a:pt x="105742" y="119669"/>
                    <a:pt x="105742" y="119669"/>
                  </a:cubicBezTo>
                  <a:cubicBezTo>
                    <a:pt x="106039" y="120000"/>
                    <a:pt x="106930" y="120000"/>
                    <a:pt x="107227" y="120000"/>
                  </a:cubicBezTo>
                  <a:cubicBezTo>
                    <a:pt x="107227" y="119669"/>
                    <a:pt x="107821" y="119008"/>
                    <a:pt x="107821" y="119008"/>
                  </a:cubicBezTo>
                  <a:cubicBezTo>
                    <a:pt x="108118" y="118016"/>
                    <a:pt x="108118" y="117024"/>
                    <a:pt x="108118" y="116033"/>
                  </a:cubicBezTo>
                  <a:cubicBezTo>
                    <a:pt x="108118" y="114710"/>
                    <a:pt x="108415" y="113057"/>
                    <a:pt x="108712" y="111735"/>
                  </a:cubicBezTo>
                  <a:cubicBezTo>
                    <a:pt x="112574" y="95206"/>
                    <a:pt x="120000" y="29752"/>
                    <a:pt x="92376" y="22479"/>
                  </a:cubicBezTo>
                  <a:close/>
                  <a:moveTo>
                    <a:pt x="53465" y="44628"/>
                  </a:moveTo>
                  <a:cubicBezTo>
                    <a:pt x="53168" y="44628"/>
                    <a:pt x="52574" y="44297"/>
                    <a:pt x="52277" y="44297"/>
                  </a:cubicBezTo>
                  <a:cubicBezTo>
                    <a:pt x="52871" y="44297"/>
                    <a:pt x="53465" y="44628"/>
                    <a:pt x="54059" y="44628"/>
                  </a:cubicBezTo>
                  <a:cubicBezTo>
                    <a:pt x="53762" y="44628"/>
                    <a:pt x="53762" y="44628"/>
                    <a:pt x="53465" y="44628"/>
                  </a:cubicBezTo>
                  <a:close/>
                </a:path>
              </a:pathLst>
            </a:custGeom>
            <a:solidFill>
              <a:srgbClr val="605343"/>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Shape 317"/>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close/>
                </a:path>
              </a:pathLst>
            </a:custGeom>
            <a:solidFill>
              <a:srgbClr val="FFFFFF"/>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Shape 318"/>
            <p:cNvSpPr/>
            <p:nvPr/>
          </p:nvSpPr>
          <p:spPr>
            <a:xfrm>
              <a:off x="4595813" y="3434556"/>
              <a:ext cx="141300" cy="285900"/>
            </a:xfrm>
            <a:custGeom>
              <a:avLst/>
              <a:gdLst/>
              <a:ahLst/>
              <a:cxnLst/>
              <a:rect l="0" t="0" r="0" b="0"/>
              <a:pathLst>
                <a:path w="120000" h="120000" extrusionOk="0">
                  <a:moveTo>
                    <a:pt x="113258" y="0"/>
                  </a:moveTo>
                  <a:lnTo>
                    <a:pt x="120000" y="19333"/>
                  </a:lnTo>
                  <a:lnTo>
                    <a:pt x="94382" y="120000"/>
                  </a:lnTo>
                  <a:lnTo>
                    <a:pt x="0" y="70666"/>
                  </a:lnTo>
                  <a:lnTo>
                    <a:pt x="113258"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Shape 319"/>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close/>
                </a:path>
              </a:pathLst>
            </a:custGeom>
            <a:solidFill>
              <a:srgbClr val="E9BB98"/>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Shape 320"/>
            <p:cNvSpPr/>
            <p:nvPr/>
          </p:nvSpPr>
          <p:spPr>
            <a:xfrm>
              <a:off x="4460875" y="3431381"/>
              <a:ext cx="268200" cy="171300"/>
            </a:xfrm>
            <a:custGeom>
              <a:avLst/>
              <a:gdLst/>
              <a:ahLst/>
              <a:cxnLst/>
              <a:rect l="0" t="0" r="0" b="0"/>
              <a:pathLst>
                <a:path w="120000" h="120000" extrusionOk="0">
                  <a:moveTo>
                    <a:pt x="120000" y="0"/>
                  </a:moveTo>
                  <a:lnTo>
                    <a:pt x="60355" y="116666"/>
                  </a:lnTo>
                  <a:lnTo>
                    <a:pt x="0" y="0"/>
                  </a:lnTo>
                  <a:lnTo>
                    <a:pt x="0" y="2222"/>
                  </a:lnTo>
                  <a:lnTo>
                    <a:pt x="60355" y="120000"/>
                  </a:lnTo>
                  <a:lnTo>
                    <a:pt x="120000" y="2222"/>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Shape 321"/>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close/>
                  <a:moveTo>
                    <a:pt x="120000" y="0"/>
                  </a:moveTo>
                  <a:lnTo>
                    <a:pt x="120000" y="0"/>
                  </a:lnTo>
                  <a:lnTo>
                    <a:pt x="120000" y="120000"/>
                  </a:lnTo>
                  <a:lnTo>
                    <a:pt x="120000" y="120000"/>
                  </a:lnTo>
                  <a:lnTo>
                    <a:pt x="120000" y="0"/>
                  </a:lnTo>
                  <a:close/>
                </a:path>
              </a:pathLst>
            </a:custGeom>
            <a:solidFill>
              <a:srgbClr val="8FA7B0"/>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Shape 322"/>
            <p:cNvSpPr/>
            <p:nvPr/>
          </p:nvSpPr>
          <p:spPr>
            <a:xfrm>
              <a:off x="4568825" y="3713956"/>
              <a:ext cx="50700" cy="1500"/>
            </a:xfrm>
            <a:custGeom>
              <a:avLst/>
              <a:gdLst/>
              <a:ahLst/>
              <a:cxnLst/>
              <a:rect l="0" t="0" r="0" b="0"/>
              <a:pathLst>
                <a:path w="120000" h="120000" extrusionOk="0">
                  <a:moveTo>
                    <a:pt x="0" y="0"/>
                  </a:moveTo>
                  <a:lnTo>
                    <a:pt x="0" y="120000"/>
                  </a:lnTo>
                  <a:lnTo>
                    <a:pt x="0" y="120000"/>
                  </a:lnTo>
                  <a:lnTo>
                    <a:pt x="0" y="0"/>
                  </a:lnTo>
                  <a:moveTo>
                    <a:pt x="120000" y="0"/>
                  </a:moveTo>
                  <a:lnTo>
                    <a:pt x="120000" y="0"/>
                  </a:lnTo>
                  <a:lnTo>
                    <a:pt x="120000" y="120000"/>
                  </a:lnTo>
                  <a:lnTo>
                    <a:pt x="120000" y="120000"/>
                  </a:lnTo>
                  <a:lnTo>
                    <a:pt x="120000" y="0"/>
                  </a:lnTo>
                </a:path>
              </a:pathLst>
            </a:cu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Shape 323"/>
            <p:cNvSpPr/>
            <p:nvPr/>
          </p:nvSpPr>
          <p:spPr>
            <a:xfrm>
              <a:off x="4568825" y="3713956"/>
              <a:ext cx="50700" cy="1500"/>
            </a:xfrm>
            <a:prstGeom prst="rect">
              <a:avLst/>
            </a:prstGeom>
            <a:solidFill>
              <a:srgbClr val="2497CC"/>
            </a:solid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Shape 324"/>
            <p:cNvSpPr/>
            <p:nvPr/>
          </p:nvSpPr>
          <p:spPr>
            <a:xfrm>
              <a:off x="4568825" y="3713956"/>
              <a:ext cx="50700" cy="15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25" name="Shape 325"/>
          <p:cNvSpPr/>
          <p:nvPr/>
        </p:nvSpPr>
        <p:spPr>
          <a:xfrm>
            <a:off x="0" y="990600"/>
            <a:ext cx="9144000" cy="4152900"/>
          </a:xfrm>
          <a:prstGeom prst="rect">
            <a:avLst/>
          </a:prstGeom>
          <a:solidFill>
            <a:schemeClr val="lt1">
              <a:alpha val="61960"/>
            </a:schemeClr>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rtlCol="0"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rtl="0"/>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rtlCol="0"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rtlCol="0"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rtlCol="0"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rtl="0"/>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rtlCol="0"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rtl="0"/>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rtlCol="0"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rtl="0"/>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rtlCol="0"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rtl="0"/>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rtlCol="0" anchor="ctr" anchorCtr="0">
            <a:noAutofit/>
          </a:bodyPr>
          <a:lstStyle/>
          <a:p>
            <a:pPr marL="0" lvl="0" indent="0" rtl="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rtlCol="0"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rtl="0"/>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rtlCol="0"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rtl="0"/>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rtlCol="0"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rtl="0"/>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rtlCol="0" anchor="ctr" anchorCtr="0"/>
          <a:lstStyle>
            <a:lvl1pPr marL="457200" lvl="0" indent="-228600">
              <a:lnSpc>
                <a:spcPct val="100000"/>
              </a:lnSpc>
              <a:spcBef>
                <a:spcPts val="0"/>
              </a:spcBef>
              <a:spcAft>
                <a:spcPts val="0"/>
              </a:spcAft>
              <a:buSzPts val="1800"/>
              <a:buNone/>
              <a:defRPr/>
            </a:lvl1pPr>
          </a:lstStyle>
          <a:p>
            <a:pPr rtl="0"/>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rtlCol="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rtlCol="0"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rtl="0"/>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rtlCol="0"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pPr rtl="0"/>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rtlCol="0"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body" idx="1"/>
          </p:nvPr>
        </p:nvSpPr>
        <p:spPr>
          <a:xfrm>
            <a:off x="457200" y="1040232"/>
            <a:ext cx="8229600" cy="3394500"/>
          </a:xfrm>
          <a:prstGeom prst="rect">
            <a:avLst/>
          </a:prstGeom>
          <a:noFill/>
          <a:ln>
            <a:noFill/>
          </a:ln>
        </p:spPr>
        <p:txBody>
          <a:bodyPr spcFirstLastPara="1" wrap="square" lIns="91425" tIns="91425" rIns="91425" bIns="91425" rtlCol="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Raleway"/>
                <a:ea typeface="Raleway"/>
                <a:cs typeface="Raleway"/>
                <a:sym typeface="Raleway"/>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Raleway"/>
                <a:ea typeface="Raleway"/>
                <a:cs typeface="Raleway"/>
                <a:sym typeface="Raleway"/>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Raleway"/>
                <a:ea typeface="Raleway"/>
                <a:cs typeface="Raleway"/>
                <a:sym typeface="Raleway"/>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rtl="0"/>
            <a:endParaRPr/>
          </a:p>
        </p:txBody>
      </p:sp>
      <p:sp>
        <p:nvSpPr>
          <p:cNvPr id="52" name="Shape 52"/>
          <p:cNvSpPr txBox="1">
            <a:spLocks noGrp="1"/>
          </p:cNvSpPr>
          <p:nvPr>
            <p:ph type="title"/>
          </p:nvPr>
        </p:nvSpPr>
        <p:spPr>
          <a:xfrm>
            <a:off x="447793" y="117651"/>
            <a:ext cx="6096000" cy="320400"/>
          </a:xfrm>
          <a:prstGeom prst="rect">
            <a:avLst/>
          </a:prstGeom>
          <a:noFill/>
          <a:ln>
            <a:noFill/>
          </a:ln>
        </p:spPr>
        <p:txBody>
          <a:bodyPr spcFirstLastPara="1" wrap="square" lIns="91425" tIns="91425" rIns="91425" bIns="91425" rtlCol="0" anchor="ctr" anchorCtr="0"/>
          <a:lstStyle>
            <a:lvl1pPr marL="0" marR="0" lvl="0" indent="0" algn="l" rtl="0">
              <a:spcBef>
                <a:spcPts val="0"/>
              </a:spcBef>
              <a:spcAft>
                <a:spcPts val="0"/>
              </a:spcAft>
              <a:buClr>
                <a:schemeClr val="dk1"/>
              </a:buClr>
              <a:buSzPts val="1400"/>
              <a:buFont typeface="Raleway"/>
              <a:buNone/>
              <a:defRPr sz="1400" b="1" i="0" u="none" strike="noStrike" cap="none">
                <a:solidFill>
                  <a:schemeClr val="dk1"/>
                </a:solidFill>
                <a:latin typeface="Raleway"/>
                <a:ea typeface="Raleway"/>
                <a:cs typeface="Raleway"/>
                <a:sym typeface="Raleway"/>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pPr rtl="0"/>
            <a:endParaRPr/>
          </a:p>
        </p:txBody>
      </p:sp>
      <p:cxnSp>
        <p:nvCxnSpPr>
          <p:cNvPr id="53" name="Shape 53"/>
          <p:cNvCxnSpPr/>
          <p:nvPr/>
        </p:nvCxnSpPr>
        <p:spPr>
          <a:xfrm rot="10800000">
            <a:off x="399834" y="505858"/>
            <a:ext cx="8390100" cy="0"/>
          </a:xfrm>
          <a:prstGeom prst="straightConnector1">
            <a:avLst/>
          </a:prstGeom>
          <a:noFill/>
          <a:ln w="9525" cap="flat" cmpd="sng">
            <a:solidFill>
              <a:srgbClr val="304884"/>
            </a:solidFill>
            <a:prstDash val="solid"/>
            <a:round/>
            <a:headEnd type="none" w="sm" len="sm"/>
            <a:tailEnd type="none" w="sm" len="sm"/>
          </a:ln>
        </p:spPr>
      </p:cxnSp>
      <p:sp>
        <p:nvSpPr>
          <p:cNvPr id="54" name="Shape 54"/>
          <p:cNvSpPr txBox="1">
            <a:spLocks noGrp="1"/>
          </p:cNvSpPr>
          <p:nvPr>
            <p:ph type="sldNum" idx="12"/>
          </p:nvPr>
        </p:nvSpPr>
        <p:spPr>
          <a:xfrm>
            <a:off x="6543793" y="4769195"/>
            <a:ext cx="2133600" cy="246600"/>
          </a:xfrm>
          <a:prstGeom prst="rect">
            <a:avLst/>
          </a:prstGeom>
          <a:noFill/>
          <a:ln>
            <a:noFill/>
          </a:ln>
        </p:spPr>
        <p:txBody>
          <a:bodyPr spcFirstLastPara="1" wrap="square" lIns="91425" tIns="45700" rIns="91425" bIns="45700" rtlCol="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rtl="0">
              <a:spcBef>
                <a:spcPts val="0"/>
              </a:spcBef>
              <a:spcAft>
                <a:spcPts val="0"/>
              </a:spcAft>
              <a:buNone/>
            </a:pPr>
            <a:fld id="{00000000-1234-1234-1234-123412341234}" type="slidenum">
              <a:rPr lang="en"/>
              <a:t>‹nº›</a:t>
            </a:fld>
            <a:endParaRPr/>
          </a:p>
        </p:txBody>
      </p:sp>
      <p:sp>
        <p:nvSpPr>
          <p:cNvPr id="55" name="Shape 55"/>
          <p:cNvSpPr txBox="1"/>
          <p:nvPr/>
        </p:nvSpPr>
        <p:spPr>
          <a:xfrm>
            <a:off x="447793" y="4769195"/>
            <a:ext cx="2133600" cy="246600"/>
          </a:xfrm>
          <a:prstGeom prst="rect">
            <a:avLst/>
          </a:prstGeom>
          <a:noFill/>
          <a:ln>
            <a:noFill/>
          </a:ln>
        </p:spPr>
        <p:txBody>
          <a:bodyPr spcFirstLastPara="1" wrap="square" lIns="91425" tIns="45700" rIns="91425" bIns="45700" rtlCol="0" anchor="ctr" anchorCtr="0">
            <a:noAutofit/>
          </a:bodyPr>
          <a:lstStyle/>
          <a:p>
            <a:pPr marL="0" marR="0" lvl="0" indent="0" algn="l" rtl="0">
              <a:spcBef>
                <a:spcPts val="0"/>
              </a:spcBef>
              <a:spcAft>
                <a:spcPts val="0"/>
              </a:spcAft>
              <a:buNone/>
            </a:pPr>
            <a:r>
              <a:rPr lang="pt-BR" sz="1200" b="0" i="0" u="none" strike="noStrike" cap="none">
                <a:solidFill>
                  <a:srgbClr val="888888"/>
                </a:solidFill>
                <a:latin typeface="Calibri"/>
                <a:ea typeface="Calibri"/>
                <a:cs typeface="Calibri"/>
                <a:sym typeface="Calibri"/>
              </a:rPr>
              <a:t>www.digitalhouse.com</a:t>
            </a:r>
            <a:endParaRPr sz="1200" b="0" i="0" u="none" strike="noStrike" cap="none">
              <a:solidFill>
                <a:srgbClr val="888888"/>
              </a:solidFill>
              <a:latin typeface="Calibri"/>
              <a:ea typeface="Calibri"/>
              <a:cs typeface="Calibri"/>
              <a:sym typeface="Calibri"/>
            </a:endParaRPr>
          </a:p>
        </p:txBody>
      </p:sp>
      <p:sp>
        <p:nvSpPr>
          <p:cNvPr id="56" name="Shape 56"/>
          <p:cNvSpPr/>
          <p:nvPr/>
        </p:nvSpPr>
        <p:spPr>
          <a:xfrm>
            <a:off x="4248324" y="4766085"/>
            <a:ext cx="276900" cy="2493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 name="Shape 57"/>
          <p:cNvSpPr/>
          <p:nvPr/>
        </p:nvSpPr>
        <p:spPr>
          <a:xfrm>
            <a:off x="4600016" y="4769602"/>
            <a:ext cx="276900" cy="249300"/>
          </a:xfrm>
          <a:prstGeom prst="ellipse">
            <a:avLst/>
          </a:prstGeom>
          <a:solidFill>
            <a:schemeClr val="lt1"/>
          </a:solidFill>
          <a:ln w="9525" cap="flat" cmpd="sng">
            <a:solidFill>
              <a:srgbClr val="D8D8D8"/>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58" name="Shape 58"/>
          <p:cNvGrpSpPr/>
          <p:nvPr/>
        </p:nvGrpSpPr>
        <p:grpSpPr>
          <a:xfrm>
            <a:off x="4357715" y="4860579"/>
            <a:ext cx="45720" cy="66069"/>
            <a:chOff x="3345327" y="4804191"/>
            <a:chExt cx="74100" cy="118979"/>
          </a:xfrm>
        </p:grpSpPr>
        <p:cxnSp>
          <p:nvCxnSpPr>
            <p:cNvPr id="59" name="Shape 59"/>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60" name="Shape 60"/>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grpSp>
        <p:nvGrpSpPr>
          <p:cNvPr id="61" name="Shape 61"/>
          <p:cNvGrpSpPr/>
          <p:nvPr/>
        </p:nvGrpSpPr>
        <p:grpSpPr>
          <a:xfrm rot="10800000">
            <a:off x="4719482" y="4858422"/>
            <a:ext cx="45720" cy="66069"/>
            <a:chOff x="3345327" y="4804191"/>
            <a:chExt cx="74100" cy="118979"/>
          </a:xfrm>
        </p:grpSpPr>
        <p:cxnSp>
          <p:nvCxnSpPr>
            <p:cNvPr id="62" name="Shape 62"/>
            <p:cNvCxnSpPr/>
            <p:nvPr/>
          </p:nvCxnSpPr>
          <p:spPr>
            <a:xfrm rot="-5400000">
              <a:off x="3350877" y="4798641"/>
              <a:ext cx="63000" cy="74100"/>
            </a:xfrm>
            <a:prstGeom prst="straightConnector1">
              <a:avLst/>
            </a:prstGeom>
            <a:noFill/>
            <a:ln w="9525" cap="flat" cmpd="sng">
              <a:solidFill>
                <a:srgbClr val="7F7F7F"/>
              </a:solidFill>
              <a:prstDash val="solid"/>
              <a:round/>
              <a:headEnd type="none" w="sm" len="sm"/>
              <a:tailEnd type="none" w="sm" len="sm"/>
            </a:ln>
          </p:spPr>
        </p:cxnSp>
        <p:cxnSp>
          <p:nvCxnSpPr>
            <p:cNvPr id="63" name="Shape 63"/>
            <p:cNvCxnSpPr/>
            <p:nvPr/>
          </p:nvCxnSpPr>
          <p:spPr>
            <a:xfrm>
              <a:off x="3345327" y="4861369"/>
              <a:ext cx="74100" cy="61800"/>
            </a:xfrm>
            <a:prstGeom prst="straightConnector1">
              <a:avLst/>
            </a:prstGeom>
            <a:noFill/>
            <a:ln w="9525" cap="flat" cmpd="sng">
              <a:solidFill>
                <a:srgbClr val="7F7F7F"/>
              </a:solidFill>
              <a:prstDash val="solid"/>
              <a:round/>
              <a:headEnd type="none" w="sm" len="sm"/>
              <a:tailEnd type="none" w="sm" len="sm"/>
            </a:ln>
          </p:spPr>
        </p:cxnSp>
      </p:grpSp>
      <p:pic>
        <p:nvPicPr>
          <p:cNvPr id="64" name="Shape 64" descr="logo_bajada.jpg"/>
          <p:cNvPicPr preferRelativeResize="0"/>
          <p:nvPr/>
        </p:nvPicPr>
        <p:blipFill rotWithShape="1">
          <a:blip r:embed="rId15">
            <a:alphaModFix/>
          </a:blip>
          <a:srcRect/>
          <a:stretch/>
        </p:blipFill>
        <p:spPr>
          <a:xfrm>
            <a:off x="7257784" y="129649"/>
            <a:ext cx="1460100" cy="308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www.kernel.org"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codebeautify.org/jsonviewer"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s://api.mercadolibre.com/sites/MLA/search?q=iphone+6+16gb&amp;condition=new&amp;limit=10" TargetMode="External"/><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p:nvPr/>
        </p:nvSpPr>
        <p:spPr>
          <a:xfrm>
            <a:off x="0" y="0"/>
            <a:ext cx="9144000" cy="51435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1" name="Shape 331"/>
          <p:cNvSpPr/>
          <p:nvPr/>
        </p:nvSpPr>
        <p:spPr>
          <a:xfrm>
            <a:off x="5994042" y="0"/>
            <a:ext cx="3150000" cy="5143500"/>
          </a:xfrm>
          <a:prstGeom prst="rect">
            <a:avLst/>
          </a:prstGeom>
          <a:solidFill>
            <a:srgbClr val="FFFFFF"/>
          </a:solidFill>
          <a:ln>
            <a:noFill/>
          </a:ln>
        </p:spPr>
        <p:txBody>
          <a:bodyPr spcFirstLastPara="1" wrap="square" lIns="91425" tIns="45700" rIns="91425" bIns="45700" rtlCol="0" anchor="ctr" anchorCtr="0">
            <a:noAutofit/>
          </a:bodyPr>
          <a:lstStyle/>
          <a:p>
            <a:pPr marL="0" marR="0" lvl="0" indent="0" algn="ctr" rtl="0">
              <a:lnSpc>
                <a:spcPct val="90000"/>
              </a:lnSpc>
              <a:spcBef>
                <a:spcPts val="0"/>
              </a:spcBef>
              <a:spcAft>
                <a:spcPts val="0"/>
              </a:spcAft>
              <a:buNone/>
            </a:pPr>
            <a:endParaRPr sz="1400" b="0" i="0" u="none" strike="noStrike" cap="none">
              <a:solidFill>
                <a:schemeClr val="lt1"/>
              </a:solidFill>
              <a:latin typeface="Josefin Slab"/>
              <a:ea typeface="Josefin Slab"/>
              <a:cs typeface="Josefin Slab"/>
              <a:sym typeface="Josefin Slab"/>
            </a:endParaRPr>
          </a:p>
        </p:txBody>
      </p:sp>
      <p:sp>
        <p:nvSpPr>
          <p:cNvPr id="332" name="Shape 332"/>
          <p:cNvSpPr/>
          <p:nvPr/>
        </p:nvSpPr>
        <p:spPr>
          <a:xfrm>
            <a:off x="5994050" y="1813680"/>
            <a:ext cx="3096300" cy="1052400"/>
          </a:xfrm>
          <a:prstGeom prst="rect">
            <a:avLst/>
          </a:prstGeom>
          <a:noFill/>
          <a:ln>
            <a:noFill/>
          </a:ln>
        </p:spPr>
        <p:txBody>
          <a:bodyPr spcFirstLastPara="1" wrap="square" lIns="91425" tIns="45700" rIns="91425" bIns="45700" rtlCol="0" anchor="t" anchorCtr="0">
            <a:noAutofit/>
          </a:bodyPr>
          <a:lstStyle/>
          <a:p>
            <a:pPr marL="457200" marR="0" lvl="1" indent="0" algn="l" rtl="0">
              <a:spcBef>
                <a:spcPts val="0"/>
              </a:spcBef>
              <a:spcAft>
                <a:spcPts val="0"/>
              </a:spcAft>
              <a:buNone/>
            </a:pPr>
            <a:r>
              <a:rPr lang="pt-BR" sz="2600" b="1" dirty="0">
                <a:solidFill>
                  <a:schemeClr val="dk1"/>
                </a:solidFill>
                <a:latin typeface="Raleway"/>
                <a:ea typeface="Raleway"/>
                <a:cs typeface="Raleway"/>
                <a:sym typeface="Raleway"/>
              </a:rPr>
              <a:t>DATA SCIENCE</a:t>
            </a:r>
            <a:endParaRPr sz="2600" b="1" dirty="0"/>
          </a:p>
          <a:p>
            <a:pPr marL="457200" marR="0" lvl="1" indent="0" algn="l" rtl="0">
              <a:spcBef>
                <a:spcPts val="0"/>
              </a:spcBef>
              <a:spcAft>
                <a:spcPts val="0"/>
              </a:spcAft>
              <a:buNone/>
            </a:pPr>
            <a:r>
              <a:rPr lang="pt-BR" sz="600" b="1" i="0" u="none" strike="noStrike" cap="none" dirty="0">
                <a:solidFill>
                  <a:schemeClr val="dk1"/>
                </a:solidFill>
                <a:latin typeface="Raleway"/>
                <a:ea typeface="Raleway"/>
                <a:cs typeface="Raleway"/>
                <a:sym typeface="Raleway"/>
              </a:rPr>
              <a:t> </a:t>
            </a:r>
            <a:endParaRPr dirty="0"/>
          </a:p>
          <a:p>
            <a:pPr marL="457200" marR="0" lvl="1" indent="0" algn="l" rtl="0">
              <a:spcBef>
                <a:spcPts val="0"/>
              </a:spcBef>
              <a:spcAft>
                <a:spcPts val="0"/>
              </a:spcAft>
              <a:buNone/>
            </a:pPr>
            <a:r>
              <a:rPr lang="pt-BR" sz="1600" dirty="0">
                <a:solidFill>
                  <a:schemeClr val="dk1"/>
                </a:solidFill>
                <a:latin typeface="Raleway"/>
                <a:ea typeface="Raleway"/>
                <a:cs typeface="Raleway"/>
                <a:sym typeface="Raleway"/>
              </a:rPr>
              <a:t>Aula 4</a:t>
            </a:r>
            <a:endParaRPr sz="1600" dirty="0">
              <a:solidFill>
                <a:schemeClr val="dk1"/>
              </a:solidFill>
              <a:latin typeface="Raleway"/>
              <a:ea typeface="Raleway"/>
              <a:cs typeface="Raleway"/>
              <a:sym typeface="Raleway"/>
            </a:endParaRPr>
          </a:p>
          <a:p>
            <a:pPr marL="457200" marR="0" lvl="1" indent="0" algn="l" rtl="0">
              <a:spcBef>
                <a:spcPts val="0"/>
              </a:spcBef>
              <a:spcAft>
                <a:spcPts val="0"/>
              </a:spcAft>
              <a:buNone/>
            </a:pPr>
            <a:r>
              <a:rPr lang="pt-BR" sz="1600" dirty="0">
                <a:solidFill>
                  <a:schemeClr val="dk1"/>
                </a:solidFill>
                <a:latin typeface="Raleway"/>
                <a:ea typeface="Raleway"/>
                <a:cs typeface="Raleway"/>
                <a:sym typeface="Raleway"/>
              </a:rPr>
              <a:t>APIs e JSON</a:t>
            </a:r>
            <a:endParaRPr sz="1600" dirty="0">
              <a:solidFill>
                <a:schemeClr val="dk1"/>
              </a:solidFill>
              <a:latin typeface="Raleway"/>
              <a:ea typeface="Raleway"/>
              <a:cs typeface="Raleway"/>
              <a:sym typeface="Raleway"/>
            </a:endParaRPr>
          </a:p>
        </p:txBody>
      </p:sp>
      <p:sp>
        <p:nvSpPr>
          <p:cNvPr id="333" name="Shape 333"/>
          <p:cNvSpPr/>
          <p:nvPr/>
        </p:nvSpPr>
        <p:spPr>
          <a:xfrm>
            <a:off x="6117227" y="3715084"/>
            <a:ext cx="2257500" cy="526200"/>
          </a:xfrm>
          <a:prstGeom prst="rect">
            <a:avLst/>
          </a:prstGeom>
          <a:noFill/>
          <a:ln>
            <a:noFill/>
          </a:ln>
        </p:spPr>
        <p:txBody>
          <a:bodyPr spcFirstLastPara="1" wrap="square" lIns="91425" tIns="45700" rIns="91425" bIns="45700" rtlCol="0" anchor="t" anchorCtr="0">
            <a:noAutofit/>
          </a:bodyPr>
          <a:lstStyle/>
          <a:p>
            <a:pPr marL="457200" marR="0" lvl="1" indent="0" algn="l" rtl="0">
              <a:spcBef>
                <a:spcPts val="0"/>
              </a:spcBef>
              <a:spcAft>
                <a:spcPts val="0"/>
              </a:spcAft>
              <a:buNone/>
            </a:pPr>
            <a:r>
              <a:rPr lang="pt-BR" sz="1600" b="0" i="0" u="none" strike="noStrike" cap="none" dirty="0">
                <a:solidFill>
                  <a:schemeClr val="dk1"/>
                </a:solidFill>
                <a:latin typeface="Calibri"/>
                <a:ea typeface="Calibri"/>
                <a:cs typeface="Calibri"/>
                <a:sym typeface="Calibri"/>
              </a:rPr>
              <a:t>2018</a:t>
            </a:r>
            <a:endParaRPr dirty="0"/>
          </a:p>
        </p:txBody>
      </p:sp>
      <p:pic>
        <p:nvPicPr>
          <p:cNvPr id="334" name="Shape 334" descr="logo_bajada.jpg"/>
          <p:cNvPicPr preferRelativeResize="0"/>
          <p:nvPr/>
        </p:nvPicPr>
        <p:blipFill rotWithShape="1">
          <a:blip r:embed="rId3">
            <a:alphaModFix/>
          </a:blip>
          <a:srcRect/>
          <a:stretch/>
        </p:blipFill>
        <p:spPr>
          <a:xfrm>
            <a:off x="6692961" y="1458405"/>
            <a:ext cx="1681800" cy="355200"/>
          </a:xfrm>
          <a:prstGeom prst="rect">
            <a:avLst/>
          </a:prstGeom>
          <a:noFill/>
          <a:ln>
            <a:noFill/>
          </a:ln>
        </p:spPr>
      </p:pic>
      <p:pic>
        <p:nvPicPr>
          <p:cNvPr id="335" name="Shape 335"/>
          <p:cNvPicPr preferRelativeResize="0"/>
          <p:nvPr/>
        </p:nvPicPr>
        <p:blipFill>
          <a:blip r:embed="rId4">
            <a:alphaModFix/>
          </a:blip>
          <a:stretch>
            <a:fillRect/>
          </a:stretch>
        </p:blipFill>
        <p:spPr>
          <a:xfrm>
            <a:off x="1471575" y="1143000"/>
            <a:ext cx="2857500" cy="285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p:nvPr/>
        </p:nvSpPr>
        <p:spPr>
          <a:xfrm>
            <a:off x="0" y="0"/>
            <a:ext cx="9144000" cy="51435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2" name="Shape 412"/>
          <p:cNvSpPr/>
          <p:nvPr/>
        </p:nvSpPr>
        <p:spPr>
          <a:xfrm>
            <a:off x="0" y="0"/>
            <a:ext cx="9144000" cy="51435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413" name="Shape 413"/>
          <p:cNvSpPr/>
          <p:nvPr/>
        </p:nvSpPr>
        <p:spPr>
          <a:xfrm>
            <a:off x="1050575" y="1627742"/>
            <a:ext cx="7221900" cy="10107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DEMO HTTP</a:t>
            </a:r>
            <a:endParaRPr/>
          </a:p>
        </p:txBody>
      </p:sp>
      <p:sp>
        <p:nvSpPr>
          <p:cNvPr id="414" name="Shape 414"/>
          <p:cNvSpPr/>
          <p:nvPr/>
        </p:nvSpPr>
        <p:spPr>
          <a:xfrm>
            <a:off x="4009262" y="2454001"/>
            <a:ext cx="1122900" cy="10107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5" name="Shape 415"/>
          <p:cNvSpPr/>
          <p:nvPr/>
        </p:nvSpPr>
        <p:spPr>
          <a:xfrm>
            <a:off x="4373767" y="2764575"/>
            <a:ext cx="393900" cy="3897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Demo HTTP</a:t>
            </a:r>
            <a:endParaRPr sz="1400" b="1" i="0" u="none" strike="noStrike" cap="none">
              <a:solidFill>
                <a:schemeClr val="dk1"/>
              </a:solidFill>
              <a:latin typeface="Raleway"/>
              <a:ea typeface="Raleway"/>
              <a:cs typeface="Raleway"/>
              <a:sym typeface="Raleway"/>
            </a:endParaRPr>
          </a:p>
        </p:txBody>
      </p:sp>
      <p:sp>
        <p:nvSpPr>
          <p:cNvPr id="421" name="Shape 421"/>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11</a:t>
            </a:fld>
            <a:endParaRPr sz="1200">
              <a:solidFill>
                <a:srgbClr val="888888"/>
              </a:solidFill>
              <a:latin typeface="Calibri"/>
              <a:ea typeface="Calibri"/>
              <a:cs typeface="Calibri"/>
              <a:sym typeface="Calibri"/>
            </a:endParaRPr>
          </a:p>
        </p:txBody>
      </p:sp>
      <p:sp>
        <p:nvSpPr>
          <p:cNvPr id="422" name="Shape 422"/>
          <p:cNvSpPr txBox="1"/>
          <p:nvPr/>
        </p:nvSpPr>
        <p:spPr>
          <a:xfrm>
            <a:off x="608850" y="962125"/>
            <a:ext cx="7926300" cy="3342000"/>
          </a:xfrm>
          <a:prstGeom prst="rect">
            <a:avLst/>
          </a:prstGeom>
          <a:noFill/>
          <a:ln>
            <a:noFill/>
          </a:ln>
        </p:spPr>
        <p:txBody>
          <a:bodyPr spcFirstLastPara="1" wrap="square" lIns="91425" tIns="45700" rIns="91425" bIns="45700" rtlCol="0" anchor="t" anchorCtr="0">
            <a:noAutofit/>
          </a:bodyPr>
          <a:lstStyle/>
          <a:p>
            <a:pPr marL="285750" marR="0" lvl="0" indent="-292100" algn="l" rtl="0">
              <a:lnSpc>
                <a:spcPct val="100000"/>
              </a:lnSpc>
              <a:spcBef>
                <a:spcPts val="0"/>
              </a:spcBef>
              <a:spcAft>
                <a:spcPts val="0"/>
              </a:spcAft>
              <a:buClr>
                <a:schemeClr val="accent2"/>
              </a:buClr>
              <a:buSzPts val="1200"/>
              <a:buFont typeface="Raleway"/>
              <a:buChar char="—"/>
            </a:pPr>
            <a:r>
              <a:rPr lang="pt-BR" sz="1200">
                <a:solidFill>
                  <a:schemeClr val="dk1"/>
                </a:solidFill>
                <a:latin typeface="Calibri"/>
                <a:ea typeface="Calibri"/>
                <a:cs typeface="Calibri"/>
                <a:sym typeface="Calibri"/>
              </a:rPr>
              <a:t>Exploremos os recursos HTTP, observando as solicitações (HTTP Requests) e as respostas (HTTP Responses), usando </a:t>
            </a:r>
            <a:endParaRPr sz="12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pt-BR" sz="1200">
                <a:solidFill>
                  <a:schemeClr val="dk1"/>
                </a:solidFill>
                <a:latin typeface="Calibri"/>
                <a:ea typeface="Calibri"/>
                <a:cs typeface="Calibri"/>
                <a:sym typeface="Calibri"/>
              </a:rPr>
              <a:t>novamente as ferramentas para desenvolvedores do Chrome (Ctrl + Shift + i).  Selecionando a aba Network:</a:t>
            </a:r>
            <a:endParaRPr sz="1200" dirty="0">
              <a:solidFill>
                <a:schemeClr val="dk1"/>
              </a:solidFill>
              <a:latin typeface="Calibri"/>
              <a:ea typeface="Calibri"/>
              <a:cs typeface="Calibri"/>
              <a:sym typeface="Calibri"/>
            </a:endParaRPr>
          </a:p>
        </p:txBody>
      </p:sp>
      <p:pic>
        <p:nvPicPr>
          <p:cNvPr id="423" name="Shape 423"/>
          <p:cNvPicPr preferRelativeResize="0"/>
          <p:nvPr/>
        </p:nvPicPr>
        <p:blipFill>
          <a:blip r:embed="rId3">
            <a:alphaModFix/>
          </a:blip>
          <a:stretch>
            <a:fillRect/>
          </a:stretch>
        </p:blipFill>
        <p:spPr>
          <a:xfrm>
            <a:off x="1224000" y="1778100"/>
            <a:ext cx="6696000" cy="254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Shape 428"/>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Demo HTTP</a:t>
            </a:r>
            <a:endParaRPr sz="1400" b="1" i="0" u="none" strike="noStrike" cap="none">
              <a:solidFill>
                <a:schemeClr val="dk1"/>
              </a:solidFill>
              <a:latin typeface="Raleway"/>
              <a:ea typeface="Raleway"/>
              <a:cs typeface="Raleway"/>
              <a:sym typeface="Raleway"/>
            </a:endParaRPr>
          </a:p>
        </p:txBody>
      </p:sp>
      <p:sp>
        <p:nvSpPr>
          <p:cNvPr id="429" name="Shape 429"/>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12</a:t>
            </a:fld>
            <a:endParaRPr sz="1200">
              <a:solidFill>
                <a:srgbClr val="888888"/>
              </a:solidFill>
              <a:latin typeface="Calibri"/>
              <a:ea typeface="Calibri"/>
              <a:cs typeface="Calibri"/>
              <a:sym typeface="Calibri"/>
            </a:endParaRPr>
          </a:p>
        </p:txBody>
      </p:sp>
      <p:sp>
        <p:nvSpPr>
          <p:cNvPr id="430" name="Shape 430"/>
          <p:cNvSpPr txBox="1"/>
          <p:nvPr/>
        </p:nvSpPr>
        <p:spPr>
          <a:xfrm>
            <a:off x="608850" y="1038325"/>
            <a:ext cx="7926300" cy="3342000"/>
          </a:xfrm>
          <a:prstGeom prst="rect">
            <a:avLst/>
          </a:prstGeom>
          <a:noFill/>
          <a:ln>
            <a:noFill/>
          </a:ln>
        </p:spPr>
        <p:txBody>
          <a:bodyPr spcFirstLastPara="1" wrap="square" lIns="91425" tIns="45700" rIns="91425" bIns="45700" rtlCol="0" anchor="t" anchorCtr="0">
            <a:noAutofit/>
          </a:bodyPr>
          <a:lstStyle/>
          <a:p>
            <a:pPr marL="285750" marR="0" lvl="0" indent="-304800" algn="l" rtl="0">
              <a:lnSpc>
                <a:spcPct val="100000"/>
              </a:lnSpc>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Em seguida, abrir a URL:</a:t>
            </a:r>
            <a:r>
              <a:rPr lang="pt-BR" b="1" dirty="0">
                <a:solidFill>
                  <a:schemeClr val="dk1"/>
                </a:solidFill>
                <a:latin typeface="Calibri"/>
                <a:ea typeface="Calibri"/>
                <a:cs typeface="Calibri"/>
                <a:sym typeface="Calibri"/>
              </a:rPr>
              <a:t>https://www.kernel.org/</a:t>
            </a:r>
            <a:br>
              <a:rPr lang="en" b="1" dirty="0">
                <a:solidFill>
                  <a:schemeClr val="dk1"/>
                </a:solidFill>
                <a:latin typeface="Calibri"/>
                <a:ea typeface="Calibri"/>
                <a:cs typeface="Calibri"/>
                <a:sym typeface="Calibri"/>
              </a:rPr>
            </a:br>
            <a:r>
              <a:rPr lang="pt-BR" dirty="0">
                <a:solidFill>
                  <a:schemeClr val="dk1"/>
                </a:solidFill>
                <a:latin typeface="Calibri"/>
                <a:ea typeface="Calibri"/>
                <a:cs typeface="Calibri"/>
                <a:sym typeface="Calibri"/>
              </a:rPr>
              <a:t>Alguns Request e Responses devem ser vistos na aba de rede. Para cada request, devem ser vistos Name, Status, Type, Size, além de informações sobre quanto tempo demorou para obter cada recurso.</a:t>
            </a:r>
            <a:br>
              <a:rPr lang="en" dirty="0">
                <a:solidFill>
                  <a:schemeClr val="dk1"/>
                </a:solidFill>
                <a:latin typeface="Calibri"/>
                <a:ea typeface="Calibri"/>
                <a:cs typeface="Calibri"/>
                <a:sym typeface="Calibri"/>
              </a:rPr>
            </a:br>
            <a:r>
              <a:rPr lang="pt-BR" dirty="0">
                <a:solidFill>
                  <a:schemeClr val="dk1"/>
                </a:solidFill>
                <a:latin typeface="Calibri"/>
                <a:ea typeface="Calibri"/>
                <a:cs typeface="Calibri"/>
                <a:sym typeface="Calibri"/>
              </a:rPr>
              <a:t>Alguns requests são por CSS, JavaScript e imagens referenciadas pelo HTML.</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sz="1200" dirty="0">
                <a:solidFill>
                  <a:schemeClr val="dk1"/>
                </a:solidFill>
                <a:latin typeface="Calibri"/>
                <a:ea typeface="Calibri"/>
                <a:cs typeface="Calibri"/>
                <a:sym typeface="Calibri"/>
              </a:rPr>
              <a:t>Para ver os Request e Response, proceder da </a:t>
            </a:r>
            <a:br>
              <a:rPr lang="pt-BR" sz="1200" dirty="0">
                <a:solidFill>
                  <a:schemeClr val="dk1"/>
                </a:solidFill>
                <a:latin typeface="Calibri"/>
                <a:ea typeface="Calibri"/>
                <a:cs typeface="Calibri"/>
                <a:sym typeface="Calibri"/>
              </a:rPr>
            </a:br>
            <a:r>
              <a:rPr lang="pt-BR" sz="1200" dirty="0">
                <a:solidFill>
                  <a:schemeClr val="dk1"/>
                </a:solidFill>
                <a:latin typeface="Calibri"/>
                <a:ea typeface="Calibri"/>
                <a:cs typeface="Calibri"/>
                <a:sym typeface="Calibri"/>
              </a:rPr>
              <a:t>seguinte maneira:</a:t>
            </a:r>
            <a:br>
              <a:rPr lang="en" sz="1200" dirty="0">
                <a:solidFill>
                  <a:schemeClr val="dk1"/>
                </a:solidFill>
                <a:latin typeface="Calibri"/>
                <a:ea typeface="Calibri"/>
                <a:cs typeface="Calibri"/>
                <a:sym typeface="Calibri"/>
              </a:rPr>
            </a:br>
            <a:endParaRPr sz="1200" dirty="0">
              <a:solidFill>
                <a:schemeClr val="dk1"/>
              </a:solidFill>
              <a:latin typeface="Calibri"/>
              <a:ea typeface="Calibri"/>
              <a:cs typeface="Calibri"/>
              <a:sym typeface="Calibri"/>
            </a:endParaRPr>
          </a:p>
          <a:p>
            <a:pPr marL="457200" lvl="0" indent="-298450" rtl="0">
              <a:spcBef>
                <a:spcPts val="0"/>
              </a:spcBef>
              <a:spcAft>
                <a:spcPts val="0"/>
              </a:spcAft>
              <a:buClr>
                <a:schemeClr val="accent2"/>
              </a:buClr>
              <a:buSzPts val="1100"/>
              <a:buFont typeface="Calibri"/>
              <a:buAutoNum type="arabicPeriod"/>
            </a:pPr>
            <a:r>
              <a:rPr lang="pt-BR" sz="1100" dirty="0">
                <a:solidFill>
                  <a:schemeClr val="dk1"/>
                </a:solidFill>
                <a:latin typeface="Calibri"/>
                <a:ea typeface="Calibri"/>
                <a:cs typeface="Calibri"/>
                <a:sym typeface="Calibri"/>
              </a:rPr>
              <a:t>Verifique se a aba Network foi selecionada</a:t>
            </a:r>
            <a:br>
              <a:rPr lang="en" sz="1100" dirty="0">
                <a:solidFill>
                  <a:schemeClr val="dk1"/>
                </a:solidFill>
                <a:latin typeface="Calibri"/>
                <a:ea typeface="Calibri"/>
                <a:cs typeface="Calibri"/>
                <a:sym typeface="Calibri"/>
              </a:rPr>
            </a:br>
            <a:endParaRPr sz="1100" dirty="0">
              <a:solidFill>
                <a:schemeClr val="dk1"/>
              </a:solidFill>
              <a:latin typeface="Calibri"/>
              <a:ea typeface="Calibri"/>
              <a:cs typeface="Calibri"/>
              <a:sym typeface="Calibri"/>
            </a:endParaRPr>
          </a:p>
          <a:p>
            <a:pPr marL="457200" lvl="0" indent="-298450" rtl="0">
              <a:spcBef>
                <a:spcPts val="0"/>
              </a:spcBef>
              <a:spcAft>
                <a:spcPts val="0"/>
              </a:spcAft>
              <a:buClr>
                <a:schemeClr val="accent2"/>
              </a:buClr>
              <a:buSzPts val="1100"/>
              <a:buFont typeface="Calibri"/>
              <a:buAutoNum type="arabicPeriod"/>
            </a:pPr>
            <a:r>
              <a:rPr lang="pt-BR" sz="1100" dirty="0">
                <a:solidFill>
                  <a:schemeClr val="dk1"/>
                </a:solidFill>
                <a:latin typeface="Calibri"/>
                <a:ea typeface="Calibri"/>
                <a:cs typeface="Calibri"/>
                <a:sym typeface="Calibri"/>
              </a:rPr>
              <a:t>Pressionar Hide Overview para ocultar o overview.</a:t>
            </a:r>
            <a:br>
              <a:rPr lang="en" sz="1100" dirty="0">
                <a:solidFill>
                  <a:schemeClr val="dk1"/>
                </a:solidFill>
                <a:latin typeface="Calibri"/>
                <a:ea typeface="Calibri"/>
                <a:cs typeface="Calibri"/>
                <a:sym typeface="Calibri"/>
              </a:rPr>
            </a:br>
            <a:endParaRPr sz="1100" dirty="0">
              <a:solidFill>
                <a:schemeClr val="dk1"/>
              </a:solidFill>
              <a:latin typeface="Calibri"/>
              <a:ea typeface="Calibri"/>
              <a:cs typeface="Calibri"/>
              <a:sym typeface="Calibri"/>
            </a:endParaRPr>
          </a:p>
          <a:p>
            <a:pPr marL="457200" lvl="0" indent="-298450" rtl="0">
              <a:spcBef>
                <a:spcPts val="0"/>
              </a:spcBef>
              <a:spcAft>
                <a:spcPts val="0"/>
              </a:spcAft>
              <a:buClr>
                <a:schemeClr val="accent2"/>
              </a:buClr>
              <a:buSzPts val="1100"/>
              <a:buFont typeface="Calibri"/>
              <a:buAutoNum type="arabicPeriod"/>
            </a:pPr>
            <a:r>
              <a:rPr lang="pt-BR" sz="1100" dirty="0">
                <a:solidFill>
                  <a:schemeClr val="dk1"/>
                </a:solidFill>
                <a:latin typeface="Calibri"/>
                <a:ea typeface="Calibri"/>
                <a:cs typeface="Calibri"/>
                <a:sym typeface="Calibri"/>
              </a:rPr>
              <a:t>Selecionar </a:t>
            </a:r>
            <a:r>
              <a:rPr lang="pt-BR" sz="1100" u="sng" dirty="0">
                <a:solidFill>
                  <a:schemeClr val="hlink"/>
                </a:solidFill>
                <a:latin typeface="Calibri"/>
                <a:ea typeface="Calibri"/>
                <a:cs typeface="Calibri"/>
                <a:sym typeface="Calibri"/>
                <a:hlinkClick r:id="rId3"/>
              </a:rPr>
              <a:t>www.kernel.org</a:t>
            </a:r>
            <a:r>
              <a:rPr lang="pt-BR" sz="1100" dirty="0">
                <a:solidFill>
                  <a:schemeClr val="dk1"/>
                </a:solidFill>
                <a:latin typeface="Calibri"/>
                <a:ea typeface="Calibri"/>
                <a:cs typeface="Calibri"/>
                <a:sym typeface="Calibri"/>
              </a:rPr>
              <a:t> na listagem</a:t>
            </a:r>
            <a:br>
              <a:rPr lang="en" sz="1100" dirty="0">
                <a:solidFill>
                  <a:schemeClr val="dk1"/>
                </a:solidFill>
                <a:latin typeface="Calibri"/>
                <a:ea typeface="Calibri"/>
                <a:cs typeface="Calibri"/>
                <a:sym typeface="Calibri"/>
              </a:rPr>
            </a:br>
            <a:endParaRPr sz="1100" dirty="0">
              <a:solidFill>
                <a:schemeClr val="dk1"/>
              </a:solidFill>
              <a:latin typeface="Calibri"/>
              <a:ea typeface="Calibri"/>
              <a:cs typeface="Calibri"/>
              <a:sym typeface="Calibri"/>
            </a:endParaRPr>
          </a:p>
          <a:p>
            <a:pPr marL="457200" lvl="0" indent="-298450" rtl="0">
              <a:spcBef>
                <a:spcPts val="0"/>
              </a:spcBef>
              <a:spcAft>
                <a:spcPts val="0"/>
              </a:spcAft>
              <a:buClr>
                <a:schemeClr val="accent2"/>
              </a:buClr>
              <a:buSzPts val="1100"/>
              <a:buFont typeface="Calibri"/>
              <a:buAutoNum type="arabicPeriod"/>
            </a:pPr>
            <a:r>
              <a:rPr lang="pt-BR" sz="1100" dirty="0">
                <a:solidFill>
                  <a:schemeClr val="dk1"/>
                </a:solidFill>
                <a:latin typeface="Calibri"/>
                <a:ea typeface="Calibri"/>
                <a:cs typeface="Calibri"/>
                <a:sym typeface="Calibri"/>
              </a:rPr>
              <a:t>Selecionar a aba Headers</a:t>
            </a:r>
            <a:br>
              <a:rPr lang="en" sz="1100" dirty="0">
                <a:solidFill>
                  <a:schemeClr val="dk1"/>
                </a:solidFill>
                <a:latin typeface="Calibri"/>
                <a:ea typeface="Calibri"/>
                <a:cs typeface="Calibri"/>
                <a:sym typeface="Calibri"/>
              </a:rPr>
            </a:br>
            <a:endParaRPr sz="1100" dirty="0">
              <a:solidFill>
                <a:schemeClr val="dk1"/>
              </a:solidFill>
              <a:latin typeface="Calibri"/>
              <a:ea typeface="Calibri"/>
              <a:cs typeface="Calibri"/>
              <a:sym typeface="Calibri"/>
            </a:endParaRPr>
          </a:p>
          <a:p>
            <a:pPr marL="457200" lvl="0" indent="-298450" rtl="0">
              <a:spcBef>
                <a:spcPts val="0"/>
              </a:spcBef>
              <a:spcAft>
                <a:spcPts val="0"/>
              </a:spcAft>
              <a:buClr>
                <a:schemeClr val="accent2"/>
              </a:buClr>
              <a:buSzPts val="1100"/>
              <a:buFont typeface="Calibri"/>
              <a:buAutoNum type="arabicPeriod"/>
            </a:pPr>
            <a:r>
              <a:rPr lang="pt-BR" sz="1100" dirty="0">
                <a:solidFill>
                  <a:schemeClr val="dk1"/>
                </a:solidFill>
                <a:latin typeface="Calibri"/>
                <a:ea typeface="Calibri"/>
                <a:cs typeface="Calibri"/>
                <a:sym typeface="Calibri"/>
              </a:rPr>
              <a:t>Localizar Requests Headers e pressionar </a:t>
            </a:r>
            <a:r>
              <a:rPr lang="pt-BR" sz="1100" i="1" dirty="0">
                <a:solidFill>
                  <a:schemeClr val="dk1"/>
                </a:solidFill>
                <a:latin typeface="Calibri"/>
                <a:ea typeface="Calibri"/>
                <a:cs typeface="Calibri"/>
                <a:sym typeface="Calibri"/>
              </a:rPr>
              <a:t>view source</a:t>
            </a:r>
            <a:r>
              <a:rPr lang="pt-BR" sz="1100" dirty="0">
                <a:solidFill>
                  <a:schemeClr val="dk1"/>
                </a:solidFill>
                <a:latin typeface="Calibri"/>
                <a:ea typeface="Calibri"/>
                <a:cs typeface="Calibri"/>
                <a:sym typeface="Calibri"/>
              </a:rPr>
              <a:t> </a:t>
            </a:r>
            <a:br>
              <a:rPr lang="en" sz="1100" dirty="0">
                <a:solidFill>
                  <a:schemeClr val="dk1"/>
                </a:solidFill>
                <a:latin typeface="Calibri"/>
                <a:ea typeface="Calibri"/>
                <a:cs typeface="Calibri"/>
                <a:sym typeface="Calibri"/>
              </a:rPr>
            </a:br>
            <a:r>
              <a:rPr lang="pt-BR" sz="1100" dirty="0">
                <a:solidFill>
                  <a:schemeClr val="dk1"/>
                </a:solidFill>
                <a:latin typeface="Calibri"/>
                <a:ea typeface="Calibri"/>
                <a:cs typeface="Calibri"/>
                <a:sym typeface="Calibri"/>
              </a:rPr>
              <a:t>até que mude para </a:t>
            </a:r>
            <a:r>
              <a:rPr lang="pt-BR" sz="1100" i="1" dirty="0">
                <a:solidFill>
                  <a:schemeClr val="dk1"/>
                </a:solidFill>
                <a:latin typeface="Calibri"/>
                <a:ea typeface="Calibri"/>
                <a:cs typeface="Calibri"/>
                <a:sym typeface="Calibri"/>
              </a:rPr>
              <a:t>view parsed</a:t>
            </a:r>
            <a:endParaRPr dirty="0">
              <a:solidFill>
                <a:schemeClr val="dk1"/>
              </a:solidFill>
              <a:latin typeface="Calibri"/>
              <a:ea typeface="Calibri"/>
              <a:cs typeface="Calibri"/>
              <a:sym typeface="Calibri"/>
            </a:endParaRPr>
          </a:p>
        </p:txBody>
      </p:sp>
      <p:pic>
        <p:nvPicPr>
          <p:cNvPr id="431" name="Shape 431"/>
          <p:cNvPicPr preferRelativeResize="0"/>
          <p:nvPr/>
        </p:nvPicPr>
        <p:blipFill>
          <a:blip r:embed="rId4">
            <a:alphaModFix/>
          </a:blip>
          <a:stretch>
            <a:fillRect/>
          </a:stretch>
        </p:blipFill>
        <p:spPr>
          <a:xfrm>
            <a:off x="4270200" y="2244425"/>
            <a:ext cx="4264950" cy="213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HTTP Request</a:t>
            </a:r>
            <a:endParaRPr sz="1400" b="1" i="0" u="none" strike="noStrike" cap="none">
              <a:solidFill>
                <a:schemeClr val="dk1"/>
              </a:solidFill>
              <a:latin typeface="Raleway"/>
              <a:ea typeface="Raleway"/>
              <a:cs typeface="Raleway"/>
              <a:sym typeface="Raleway"/>
            </a:endParaRPr>
          </a:p>
        </p:txBody>
      </p:sp>
      <p:sp>
        <p:nvSpPr>
          <p:cNvPr id="437" name="Shape 437"/>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13</a:t>
            </a:fld>
            <a:endParaRPr sz="1200">
              <a:solidFill>
                <a:srgbClr val="888888"/>
              </a:solidFill>
              <a:latin typeface="Calibri"/>
              <a:ea typeface="Calibri"/>
              <a:cs typeface="Calibri"/>
              <a:sym typeface="Calibri"/>
            </a:endParaRPr>
          </a:p>
        </p:txBody>
      </p:sp>
      <p:sp>
        <p:nvSpPr>
          <p:cNvPr id="438" name="Shape 438"/>
          <p:cNvSpPr txBox="1"/>
          <p:nvPr/>
        </p:nvSpPr>
        <p:spPr>
          <a:xfrm>
            <a:off x="608850" y="1038325"/>
            <a:ext cx="7926300" cy="3342000"/>
          </a:xfrm>
          <a:prstGeom prst="rect">
            <a:avLst/>
          </a:prstGeom>
          <a:noFill/>
          <a:ln>
            <a:noFill/>
          </a:ln>
        </p:spPr>
        <p:txBody>
          <a:bodyPr spcFirstLastPara="1" wrap="square" lIns="91425" tIns="45700" rIns="91425" bIns="45700" rtlCol="0" anchor="t" anchorCtr="0">
            <a:noAutofit/>
          </a:bodyPr>
          <a:lstStyle/>
          <a:p>
            <a:pPr marL="285750" marR="0" lvl="0" indent="-3048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A primeira palavra na primeira linha do request, </a:t>
            </a:r>
            <a:r>
              <a:rPr lang="pt-BR" b="1">
                <a:solidFill>
                  <a:schemeClr val="dk1"/>
                </a:solidFill>
                <a:latin typeface="Calibri"/>
                <a:ea typeface="Calibri"/>
                <a:cs typeface="Calibri"/>
                <a:sym typeface="Calibri"/>
              </a:rPr>
              <a:t>GET</a:t>
            </a:r>
            <a:r>
              <a:rPr lang="pt-BR">
                <a:solidFill>
                  <a:schemeClr val="dk1"/>
                </a:solidFill>
                <a:latin typeface="Calibri"/>
                <a:ea typeface="Calibri"/>
                <a:cs typeface="Calibri"/>
                <a:sym typeface="Calibri"/>
              </a:rPr>
              <a:t>, é o HTTP Request Method</a:t>
            </a:r>
            <a:endParaRPr>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sz="1200">
                <a:solidFill>
                  <a:schemeClr val="dk1"/>
                </a:solidFill>
                <a:latin typeface="Calibri"/>
                <a:ea typeface="Calibri"/>
                <a:cs typeface="Calibri"/>
                <a:sym typeface="Calibri"/>
              </a:rPr>
              <a:t>HTTP Request Methods (Verbos):</a:t>
            </a:r>
            <a:endParaRPr sz="120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SzPts val="1400"/>
              <a:buChar char="○"/>
            </a:pPr>
            <a:r>
              <a:rPr lang="pt-BR" sz="1200">
                <a:solidFill>
                  <a:schemeClr val="dk1"/>
                </a:solidFill>
                <a:latin typeface="Calibri"/>
                <a:ea typeface="Calibri"/>
                <a:cs typeface="Calibri"/>
                <a:sym typeface="Calibri"/>
              </a:rPr>
              <a:t>GET =&gt; Solicita o recurso especificado.</a:t>
            </a:r>
            <a:endParaRPr sz="120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SzPts val="1400"/>
              <a:buChar char="○"/>
            </a:pPr>
            <a:r>
              <a:rPr lang="pt-BR" sz="1200">
                <a:solidFill>
                  <a:schemeClr val="dk1"/>
                </a:solidFill>
                <a:latin typeface="Calibri"/>
                <a:ea typeface="Calibri"/>
                <a:cs typeface="Calibri"/>
                <a:sym typeface="Calibri"/>
              </a:rPr>
              <a:t>POST =&gt; Cria um recurso.</a:t>
            </a:r>
            <a:endParaRPr sz="120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SzPts val="1400"/>
              <a:buChar char="○"/>
            </a:pPr>
            <a:r>
              <a:rPr lang="pt-BR" sz="1200">
                <a:solidFill>
                  <a:schemeClr val="dk1"/>
                </a:solidFill>
                <a:latin typeface="Calibri"/>
                <a:ea typeface="Calibri"/>
                <a:cs typeface="Calibri"/>
                <a:sym typeface="Calibri"/>
              </a:rPr>
              <a:t>PUT =&gt; Modifica o recurso especificado</a:t>
            </a:r>
            <a:endParaRPr sz="120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SzPts val="1400"/>
              <a:buChar char="○"/>
            </a:pPr>
            <a:r>
              <a:rPr lang="pt-BR" sz="1200">
                <a:solidFill>
                  <a:schemeClr val="dk1"/>
                </a:solidFill>
                <a:latin typeface="Calibri"/>
                <a:ea typeface="Calibri"/>
                <a:cs typeface="Calibri"/>
                <a:sym typeface="Calibri"/>
              </a:rPr>
              <a:t>PATCH =&gt; Modifica partes do recurso especificado.</a:t>
            </a:r>
            <a:endParaRPr sz="120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SzPts val="1400"/>
              <a:buChar char="○"/>
            </a:pPr>
            <a:r>
              <a:rPr lang="pt-BR" sz="1200">
                <a:solidFill>
                  <a:schemeClr val="dk1"/>
                </a:solidFill>
                <a:latin typeface="Calibri"/>
                <a:ea typeface="Calibri"/>
                <a:cs typeface="Calibri"/>
                <a:sym typeface="Calibri"/>
              </a:rPr>
              <a:t>DELETE =&gt; Apaga o recurso.</a:t>
            </a:r>
            <a:endParaRPr sz="120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SzPts val="1400"/>
              <a:buChar char="○"/>
            </a:pPr>
            <a:r>
              <a:rPr lang="pt-BR" sz="1200">
                <a:solidFill>
                  <a:schemeClr val="dk1"/>
                </a:solidFill>
                <a:latin typeface="Calibri"/>
                <a:ea typeface="Calibri"/>
                <a:cs typeface="Calibri"/>
                <a:sym typeface="Calibri"/>
              </a:rPr>
              <a:t>HEAD =&gt; Obtém os headers do recurso.</a:t>
            </a:r>
            <a:br>
              <a:rPr lang="en" sz="1200">
                <a:solidFill>
                  <a:schemeClr val="dk1"/>
                </a:solidFill>
                <a:latin typeface="Calibri"/>
                <a:ea typeface="Calibri"/>
                <a:cs typeface="Calibri"/>
                <a:sym typeface="Calibri"/>
              </a:rPr>
            </a:br>
            <a:r>
              <a:rPr lang="pt-BR" sz="1200">
                <a:solidFill>
                  <a:schemeClr val="dk1"/>
                </a:solidFill>
                <a:latin typeface="Calibri"/>
                <a:ea typeface="Calibri"/>
                <a:cs typeface="Calibri"/>
                <a:sym typeface="Calibri"/>
              </a:rPr>
              <a:t>Dos anteriores, GET e POST são os mais utilizados.</a:t>
            </a:r>
            <a:endParaRPr>
              <a:solidFill>
                <a:schemeClr val="dk1"/>
              </a:solidFill>
              <a:latin typeface="Calibri"/>
              <a:ea typeface="Calibri"/>
              <a:cs typeface="Calibri"/>
              <a:sym typeface="Calibri"/>
            </a:endParaRPr>
          </a:p>
        </p:txBody>
      </p:sp>
      <p:pic>
        <p:nvPicPr>
          <p:cNvPr id="439" name="Shape 439"/>
          <p:cNvPicPr preferRelativeResize="0"/>
          <p:nvPr/>
        </p:nvPicPr>
        <p:blipFill>
          <a:blip r:embed="rId3">
            <a:alphaModFix/>
          </a:blip>
          <a:stretch>
            <a:fillRect/>
          </a:stretch>
        </p:blipFill>
        <p:spPr>
          <a:xfrm>
            <a:off x="2728900" y="1367850"/>
            <a:ext cx="3686175" cy="123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HTTP Request</a:t>
            </a:r>
            <a:endParaRPr sz="1400" b="1" i="0" u="none" strike="noStrike" cap="none">
              <a:solidFill>
                <a:schemeClr val="dk1"/>
              </a:solidFill>
              <a:latin typeface="Raleway"/>
              <a:ea typeface="Raleway"/>
              <a:cs typeface="Raleway"/>
              <a:sym typeface="Raleway"/>
            </a:endParaRPr>
          </a:p>
        </p:txBody>
      </p:sp>
      <p:sp>
        <p:nvSpPr>
          <p:cNvPr id="445" name="Shape 445"/>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14</a:t>
            </a:fld>
            <a:endParaRPr sz="1200">
              <a:solidFill>
                <a:srgbClr val="888888"/>
              </a:solidFill>
              <a:latin typeface="Calibri"/>
              <a:ea typeface="Calibri"/>
              <a:cs typeface="Calibri"/>
              <a:sym typeface="Calibri"/>
            </a:endParaRPr>
          </a:p>
        </p:txBody>
      </p:sp>
      <p:sp>
        <p:nvSpPr>
          <p:cNvPr id="446" name="Shape 446"/>
          <p:cNvSpPr txBox="1"/>
          <p:nvPr/>
        </p:nvSpPr>
        <p:spPr>
          <a:xfrm>
            <a:off x="608850" y="1038325"/>
            <a:ext cx="7926300" cy="3342000"/>
          </a:xfrm>
          <a:prstGeom prst="rect">
            <a:avLst/>
          </a:prstGeom>
          <a:noFill/>
          <a:ln>
            <a:noFill/>
          </a:ln>
        </p:spPr>
        <p:txBody>
          <a:bodyPr spcFirstLastPara="1" wrap="square" lIns="91425" tIns="45700" rIns="91425" bIns="45700" rtlCol="0" anchor="t" anchorCtr="0">
            <a:noAutofit/>
          </a:bodyPr>
          <a:lstStyle/>
          <a:p>
            <a:pPr marL="285750" marR="0" lvl="0" indent="-304800" algn="l" rtl="0">
              <a:lnSpc>
                <a:spcPct val="100000"/>
              </a:lnSpc>
              <a:spcBef>
                <a:spcPts val="0"/>
              </a:spcBef>
              <a:spcAft>
                <a:spcPts val="0"/>
              </a:spcAft>
              <a:buClr>
                <a:schemeClr val="accent2"/>
              </a:buClr>
              <a:buSzPts val="1400"/>
              <a:buFont typeface="Raleway"/>
              <a:buChar char="—"/>
            </a:pPr>
            <a:r>
              <a:rPr lang="pt-BR" b="1">
                <a:solidFill>
                  <a:schemeClr val="dk1"/>
                </a:solidFill>
                <a:latin typeface="Calibri"/>
                <a:ea typeface="Calibri"/>
                <a:cs typeface="Calibri"/>
                <a:sym typeface="Calibri"/>
              </a:rPr>
              <a:t>Estrutura de um HTTP Request:</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[http request method] [URL] [versão do protocolo HTTP]  </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[lista de headers, um por linha]</a:t>
            </a: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[corpo do request]</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Observar que o corpo do request é separado dos headers por uma linha em branco.</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b="1">
                <a:solidFill>
                  <a:schemeClr val="dk1"/>
                </a:solidFill>
                <a:latin typeface="Calibri"/>
                <a:ea typeface="Calibri"/>
                <a:cs typeface="Calibri"/>
                <a:sym typeface="Calibri"/>
              </a:rPr>
              <a:t>Exemplo de um HTTP Request</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GET / HTTP/1.1</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Host: www.digitalhouse.com</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Connection: keep-alive</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User-Agent: Mozilla/5.0 (X11; Linux x86_64) AppleWebKit/537.36 ...</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Accept: image/webp,image/*,*/*;q=0.8</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Accept-Encoding: gzip, deflate, sdch</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Accept-Language: es-419,es;q=0.8,en-US;q=0.6,en;q=0.4</a:t>
            </a:r>
            <a:endParaRPr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HTTP Response</a:t>
            </a:r>
            <a:endParaRPr sz="1400" b="1" i="0" u="none" strike="noStrike" cap="none">
              <a:solidFill>
                <a:schemeClr val="dk1"/>
              </a:solidFill>
              <a:latin typeface="Raleway"/>
              <a:ea typeface="Raleway"/>
              <a:cs typeface="Raleway"/>
              <a:sym typeface="Raleway"/>
            </a:endParaRPr>
          </a:p>
        </p:txBody>
      </p:sp>
      <p:sp>
        <p:nvSpPr>
          <p:cNvPr id="452" name="Shape 452"/>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15</a:t>
            </a:fld>
            <a:endParaRPr sz="1200">
              <a:solidFill>
                <a:srgbClr val="888888"/>
              </a:solidFill>
              <a:latin typeface="Calibri"/>
              <a:ea typeface="Calibri"/>
              <a:cs typeface="Calibri"/>
              <a:sym typeface="Calibri"/>
            </a:endParaRPr>
          </a:p>
        </p:txBody>
      </p:sp>
      <p:sp>
        <p:nvSpPr>
          <p:cNvPr id="453" name="Shape 453"/>
          <p:cNvSpPr txBox="1"/>
          <p:nvPr/>
        </p:nvSpPr>
        <p:spPr>
          <a:xfrm>
            <a:off x="608850" y="1038325"/>
            <a:ext cx="7926300" cy="33420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None/>
            </a:pPr>
            <a:br>
              <a:rPr lang="en" b="1" dirty="0">
                <a:solidFill>
                  <a:schemeClr val="dk1"/>
                </a:solidFill>
                <a:latin typeface="Calibri"/>
                <a:ea typeface="Calibri"/>
                <a:cs typeface="Calibri"/>
                <a:sym typeface="Calibri"/>
              </a:rPr>
            </a:br>
            <a:br>
              <a:rPr lang="en" b="1" dirty="0">
                <a:solidFill>
                  <a:schemeClr val="dk1"/>
                </a:solidFill>
                <a:latin typeface="Calibri"/>
                <a:ea typeface="Calibri"/>
                <a:cs typeface="Calibri"/>
                <a:sym typeface="Calibri"/>
              </a:rPr>
            </a:br>
            <a:br>
              <a:rPr lang="en" b="1" dirty="0">
                <a:solidFill>
                  <a:schemeClr val="dk1"/>
                </a:solidFill>
                <a:latin typeface="Calibri"/>
                <a:ea typeface="Calibri"/>
                <a:cs typeface="Calibri"/>
                <a:sym typeface="Calibri"/>
              </a:rPr>
            </a:br>
            <a:br>
              <a:rPr lang="en" b="1" dirty="0">
                <a:solidFill>
                  <a:schemeClr val="dk1"/>
                </a:solidFill>
                <a:latin typeface="Calibri"/>
                <a:ea typeface="Calibri"/>
                <a:cs typeface="Calibri"/>
                <a:sym typeface="Calibri"/>
              </a:rPr>
            </a:br>
            <a:br>
              <a:rPr lang="en" b="1" dirty="0">
                <a:solidFill>
                  <a:schemeClr val="dk1"/>
                </a:solidFill>
                <a:latin typeface="Calibri"/>
                <a:ea typeface="Calibri"/>
                <a:cs typeface="Calibri"/>
                <a:sym typeface="Calibri"/>
              </a:rPr>
            </a:br>
            <a:endParaRPr b="1"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O formato padrão de resposta é o seguinte:</a:t>
            </a:r>
            <a:br>
              <a:rPr lang="en" dirty="0">
                <a:solidFill>
                  <a:schemeClr val="dk1"/>
                </a:solidFill>
                <a:latin typeface="Calibri"/>
                <a:ea typeface="Calibri"/>
                <a:cs typeface="Calibri"/>
                <a:sym typeface="Calibri"/>
              </a:rPr>
            </a:br>
            <a:r>
              <a:rPr lang="pt-BR" sz="1100">
                <a:solidFill>
                  <a:schemeClr val="dk1"/>
                </a:solidFill>
                <a:latin typeface="Calibri"/>
                <a:ea typeface="Calibri"/>
                <a:cs typeface="Calibri"/>
                <a:sym typeface="Calibri"/>
              </a:rPr>
              <a:t>[http version] [status] [descrição curta do status]  </a:t>
            </a:r>
            <a:br>
              <a:rPr lang="en" sz="1100" dirty="0">
                <a:solidFill>
                  <a:schemeClr val="dk1"/>
                </a:solidFill>
                <a:latin typeface="Calibri"/>
                <a:ea typeface="Calibri"/>
                <a:cs typeface="Calibri"/>
                <a:sym typeface="Calibri"/>
              </a:rPr>
            </a:br>
            <a:r>
              <a:rPr lang="pt-BR" sz="1100">
                <a:solidFill>
                  <a:schemeClr val="dk1"/>
                </a:solidFill>
                <a:latin typeface="Calibri"/>
                <a:ea typeface="Calibri"/>
                <a:cs typeface="Calibri"/>
                <a:sym typeface="Calibri"/>
              </a:rPr>
              <a:t>[lista de headers, um por linha]</a:t>
            </a:r>
            <a:br>
              <a:rPr lang="en" sz="1100" dirty="0">
                <a:solidFill>
                  <a:schemeClr val="dk1"/>
                </a:solidFill>
                <a:latin typeface="Calibri"/>
                <a:ea typeface="Calibri"/>
                <a:cs typeface="Calibri"/>
                <a:sym typeface="Calibri"/>
              </a:rPr>
            </a:br>
            <a:br>
              <a:rPr lang="en" sz="1100" dirty="0">
                <a:solidFill>
                  <a:schemeClr val="dk1"/>
                </a:solidFill>
                <a:latin typeface="Calibri"/>
                <a:ea typeface="Calibri"/>
                <a:cs typeface="Calibri"/>
                <a:sym typeface="Calibri"/>
              </a:rPr>
            </a:br>
            <a:r>
              <a:rPr lang="pt-BR" sz="1100">
                <a:solidFill>
                  <a:schemeClr val="dk1"/>
                </a:solidFill>
                <a:latin typeface="Calibri"/>
                <a:ea typeface="Calibri"/>
                <a:cs typeface="Calibri"/>
                <a:sym typeface="Calibri"/>
              </a:rPr>
              <a:t>[corpo do response] # geralmente HTML, JSON, …</a:t>
            </a:r>
            <a:br>
              <a:rPr lang="en" sz="1100" dirty="0">
                <a:solidFill>
                  <a:schemeClr val="dk1"/>
                </a:solidFill>
                <a:latin typeface="Calibri"/>
                <a:ea typeface="Calibri"/>
                <a:cs typeface="Calibri"/>
                <a:sym typeface="Calibri"/>
              </a:rPr>
            </a:br>
            <a:endParaRPr sz="1100"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b="1">
                <a:solidFill>
                  <a:schemeClr val="dk1"/>
                </a:solidFill>
                <a:latin typeface="Calibri"/>
                <a:ea typeface="Calibri"/>
                <a:cs typeface="Calibri"/>
                <a:sym typeface="Calibri"/>
              </a:rPr>
              <a:t>Status Codes</a:t>
            </a:r>
            <a:r>
              <a:rPr lang="pt-BR">
                <a:solidFill>
                  <a:schemeClr val="dk1"/>
                </a:solidFill>
                <a:latin typeface="Calibri"/>
                <a:ea typeface="Calibri"/>
                <a:cs typeface="Calibri"/>
                <a:sym typeface="Calibri"/>
              </a:rPr>
              <a:t>, têm significados padronizados:</a:t>
            </a:r>
            <a:endParaRPr dirty="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Clr>
                <a:schemeClr val="dk1"/>
              </a:buClr>
              <a:buSzPts val="1400"/>
              <a:buFont typeface="Calibri"/>
              <a:buChar char="○"/>
            </a:pPr>
            <a:r>
              <a:rPr lang="pt-BR">
                <a:solidFill>
                  <a:schemeClr val="dk1"/>
                </a:solidFill>
                <a:latin typeface="Calibri"/>
                <a:ea typeface="Calibri"/>
                <a:cs typeface="Calibri"/>
                <a:sym typeface="Calibri"/>
              </a:rPr>
              <a:t>2XX 	Petições corretas, processada corretamente</a:t>
            </a:r>
            <a:endParaRPr dirty="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Clr>
                <a:schemeClr val="dk1"/>
              </a:buClr>
              <a:buSzPts val="1400"/>
              <a:buFont typeface="Calibri"/>
              <a:buChar char="○"/>
            </a:pPr>
            <a:r>
              <a:rPr lang="pt-BR">
                <a:solidFill>
                  <a:schemeClr val="dk1"/>
                </a:solidFill>
                <a:latin typeface="Calibri"/>
                <a:ea typeface="Calibri"/>
                <a:cs typeface="Calibri"/>
                <a:sym typeface="Calibri"/>
              </a:rPr>
              <a:t>4XX 	Erros do Cliente</a:t>
            </a:r>
            <a:endParaRPr dirty="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Clr>
                <a:schemeClr val="dk1"/>
              </a:buClr>
              <a:buSzPts val="1400"/>
              <a:buFont typeface="Calibri"/>
              <a:buChar char="○"/>
            </a:pPr>
            <a:r>
              <a:rPr lang="pt-BR">
                <a:solidFill>
                  <a:schemeClr val="dk1"/>
                </a:solidFill>
                <a:latin typeface="Calibri"/>
                <a:ea typeface="Calibri"/>
                <a:cs typeface="Calibri"/>
                <a:sym typeface="Calibri"/>
              </a:rPr>
              <a:t>5XX 	Erros do servidor</a:t>
            </a:r>
            <a:endParaRPr dirty="0">
              <a:solidFill>
                <a:schemeClr val="dk1"/>
              </a:solidFill>
              <a:latin typeface="Calibri"/>
              <a:ea typeface="Calibri"/>
              <a:cs typeface="Calibri"/>
              <a:sym typeface="Calibri"/>
            </a:endParaRPr>
          </a:p>
        </p:txBody>
      </p:sp>
      <p:pic>
        <p:nvPicPr>
          <p:cNvPr id="454" name="Shape 454"/>
          <p:cNvPicPr preferRelativeResize="0"/>
          <p:nvPr/>
        </p:nvPicPr>
        <p:blipFill>
          <a:blip r:embed="rId3">
            <a:alphaModFix/>
          </a:blip>
          <a:stretch>
            <a:fillRect/>
          </a:stretch>
        </p:blipFill>
        <p:spPr>
          <a:xfrm>
            <a:off x="2833675" y="952475"/>
            <a:ext cx="3476625" cy="131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p:nvPr/>
        </p:nvSpPr>
        <p:spPr>
          <a:xfrm>
            <a:off x="0" y="0"/>
            <a:ext cx="9144000" cy="51435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0" name="Shape 460"/>
          <p:cNvSpPr/>
          <p:nvPr/>
        </p:nvSpPr>
        <p:spPr>
          <a:xfrm>
            <a:off x="0" y="0"/>
            <a:ext cx="9144000" cy="51435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461" name="Shape 461"/>
          <p:cNvSpPr/>
          <p:nvPr/>
        </p:nvSpPr>
        <p:spPr>
          <a:xfrm>
            <a:off x="961050" y="1325917"/>
            <a:ext cx="7221900" cy="10107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JSON</a:t>
            </a:r>
            <a:endParaRPr/>
          </a:p>
        </p:txBody>
      </p:sp>
      <p:sp>
        <p:nvSpPr>
          <p:cNvPr id="462" name="Shape 462"/>
          <p:cNvSpPr/>
          <p:nvPr/>
        </p:nvSpPr>
        <p:spPr>
          <a:xfrm>
            <a:off x="4009262" y="2454001"/>
            <a:ext cx="1122900" cy="10107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3" name="Shape 463"/>
          <p:cNvSpPr/>
          <p:nvPr/>
        </p:nvSpPr>
        <p:spPr>
          <a:xfrm>
            <a:off x="4373767" y="2764575"/>
            <a:ext cx="393900" cy="3897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JSON</a:t>
            </a:r>
            <a:endParaRPr sz="1400" b="1" i="0" u="none" strike="noStrike" cap="none">
              <a:solidFill>
                <a:schemeClr val="dk1"/>
              </a:solidFill>
              <a:latin typeface="Raleway"/>
              <a:ea typeface="Raleway"/>
              <a:cs typeface="Raleway"/>
              <a:sym typeface="Raleway"/>
            </a:endParaRPr>
          </a:p>
        </p:txBody>
      </p:sp>
      <p:sp>
        <p:nvSpPr>
          <p:cNvPr id="469" name="Shape 469"/>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17</a:t>
            </a:fld>
            <a:endParaRPr sz="1200">
              <a:solidFill>
                <a:srgbClr val="888888"/>
              </a:solidFill>
              <a:latin typeface="Calibri"/>
              <a:ea typeface="Calibri"/>
              <a:cs typeface="Calibri"/>
              <a:sym typeface="Calibri"/>
            </a:endParaRPr>
          </a:p>
        </p:txBody>
      </p:sp>
      <p:sp>
        <p:nvSpPr>
          <p:cNvPr id="470" name="Shape 470"/>
          <p:cNvSpPr txBox="1"/>
          <p:nvPr/>
        </p:nvSpPr>
        <p:spPr>
          <a:xfrm>
            <a:off x="608850" y="1038325"/>
            <a:ext cx="7926300" cy="3342000"/>
          </a:xfrm>
          <a:prstGeom prst="rect">
            <a:avLst/>
          </a:prstGeom>
          <a:noFill/>
          <a:ln>
            <a:noFill/>
          </a:ln>
        </p:spPr>
        <p:txBody>
          <a:bodyPr spcFirstLastPara="1" wrap="square" lIns="91425" tIns="45700" rIns="91425" bIns="45700" rtlCol="0" anchor="t" anchorCtr="0">
            <a:noAutofit/>
          </a:bodyPr>
          <a:lstStyle/>
          <a:p>
            <a:pPr marL="285750" marR="0" lvl="0" indent="-304800" algn="l" rtl="0">
              <a:lnSpc>
                <a:spcPct val="100000"/>
              </a:lnSpc>
              <a:spcBef>
                <a:spcPts val="0"/>
              </a:spcBef>
              <a:spcAft>
                <a:spcPts val="0"/>
              </a:spcAft>
              <a:buClr>
                <a:schemeClr val="accent2"/>
              </a:buClr>
              <a:buSzPts val="1400"/>
              <a:buFont typeface="Raleway"/>
              <a:buChar char="—"/>
            </a:pPr>
            <a:r>
              <a:rPr lang="pt-BR" b="1">
                <a:solidFill>
                  <a:schemeClr val="dk1"/>
                </a:solidFill>
                <a:latin typeface="Calibri"/>
                <a:ea typeface="Calibri"/>
                <a:cs typeface="Calibri"/>
                <a:sym typeface="Calibri"/>
              </a:rPr>
              <a:t>JSON</a:t>
            </a:r>
            <a:r>
              <a:rPr lang="pt-BR">
                <a:solidFill>
                  <a:schemeClr val="dk1"/>
                </a:solidFill>
                <a:latin typeface="Calibri"/>
                <a:ea typeface="Calibri"/>
                <a:cs typeface="Calibri"/>
                <a:sym typeface="Calibri"/>
              </a:rPr>
              <a:t> é o acrônimo para JavaScript Object Notation. É uma maneira de armazenar e transferir informações de forma organizada e fácil de interpretar. Basicamente, nos dá uma coleção de dados muito fácil de ler.</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JSON é construído por apenas duas estruturas:</a:t>
            </a:r>
            <a:endParaRPr dirty="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Clr>
                <a:schemeClr val="accent2"/>
              </a:buClr>
              <a:buSzPts val="1400"/>
              <a:buFont typeface="Raleway"/>
              <a:buChar char="○"/>
            </a:pPr>
            <a:r>
              <a:rPr lang="pt-BR" b="1">
                <a:solidFill>
                  <a:schemeClr val="dk1"/>
                </a:solidFill>
                <a:latin typeface="Calibri"/>
                <a:ea typeface="Calibri"/>
                <a:cs typeface="Calibri"/>
                <a:sym typeface="Calibri"/>
              </a:rPr>
              <a:t>Objetos</a:t>
            </a:r>
            <a:r>
              <a:rPr lang="pt-BR">
                <a:solidFill>
                  <a:schemeClr val="dk1"/>
                </a:solidFill>
                <a:latin typeface="Calibri"/>
                <a:ea typeface="Calibri"/>
                <a:cs typeface="Calibri"/>
                <a:sym typeface="Calibri"/>
              </a:rPr>
              <a:t>: São coleções de pares nome/valor. Em muitas linguagens, esse tipo de coleção é feito por meio de dicionários, estruturas, tabelas de hash, objetos, etc.</a:t>
            </a:r>
            <a:endParaRPr dirty="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Clr>
                <a:schemeClr val="accent2"/>
              </a:buClr>
              <a:buSzPts val="1400"/>
              <a:buFont typeface="Raleway"/>
              <a:buChar char="○"/>
            </a:pPr>
            <a:r>
              <a:rPr lang="pt-BR" b="1">
                <a:solidFill>
                  <a:schemeClr val="dk1"/>
                </a:solidFill>
                <a:latin typeface="Calibri"/>
                <a:ea typeface="Calibri"/>
                <a:cs typeface="Calibri"/>
                <a:sym typeface="Calibri"/>
              </a:rPr>
              <a:t>Arrays</a:t>
            </a:r>
            <a:r>
              <a:rPr lang="pt-BR">
                <a:solidFill>
                  <a:schemeClr val="dk1"/>
                </a:solidFill>
                <a:latin typeface="Calibri"/>
                <a:ea typeface="Calibri"/>
                <a:cs typeface="Calibri"/>
                <a:sym typeface="Calibri"/>
              </a:rPr>
              <a:t>: São uma lista ordenada de valores. Em muitas linguagens, isso é feito por meio de arranjos, vetores, listas, sequências, etc.</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Essas são estruturas de dados </a:t>
            </a:r>
            <a:r>
              <a:rPr lang="pt-BR" b="1">
                <a:solidFill>
                  <a:schemeClr val="dk1"/>
                </a:solidFill>
                <a:latin typeface="Calibri"/>
                <a:ea typeface="Calibri"/>
                <a:cs typeface="Calibri"/>
                <a:sym typeface="Calibri"/>
              </a:rPr>
              <a:t>universais</a:t>
            </a:r>
            <a:r>
              <a:rPr lang="pt-BR">
                <a:solidFill>
                  <a:schemeClr val="dk1"/>
                </a:solidFill>
                <a:latin typeface="Calibri"/>
                <a:ea typeface="Calibri"/>
                <a:cs typeface="Calibri"/>
                <a:sym typeface="Calibri"/>
              </a:rPr>
              <a:t>, já que de alguma forma praticamente todas as linguagens de programação suportam esse tipo de estrutura. Como o JSON foi criado como um formato universal de troca de dados, faz sentido usar essas estruturas.</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Além de estruturas, JSON define outros tipos básicos: </a:t>
            </a:r>
            <a:r>
              <a:rPr lang="pt-BR" b="1">
                <a:solidFill>
                  <a:schemeClr val="dk1"/>
                </a:solidFill>
                <a:latin typeface="Calibri"/>
                <a:ea typeface="Calibri"/>
                <a:cs typeface="Calibri"/>
                <a:sym typeface="Calibri"/>
              </a:rPr>
              <a:t>string</a:t>
            </a:r>
            <a:r>
              <a:rPr lang="pt-BR">
                <a:solidFill>
                  <a:schemeClr val="dk1"/>
                </a:solidFill>
                <a:latin typeface="Calibri"/>
                <a:ea typeface="Calibri"/>
                <a:cs typeface="Calibri"/>
                <a:sym typeface="Calibri"/>
              </a:rPr>
              <a:t>, </a:t>
            </a:r>
            <a:r>
              <a:rPr lang="pt-BR" b="1">
                <a:solidFill>
                  <a:schemeClr val="dk1"/>
                </a:solidFill>
                <a:latin typeface="Calibri"/>
                <a:ea typeface="Calibri"/>
                <a:cs typeface="Calibri"/>
                <a:sym typeface="Calibri"/>
              </a:rPr>
              <a:t>número y</a:t>
            </a:r>
            <a:r>
              <a:rPr lang="pt-BR">
                <a:solidFill>
                  <a:schemeClr val="dk1"/>
                </a:solidFill>
                <a:latin typeface="Calibri"/>
                <a:ea typeface="Calibri"/>
                <a:cs typeface="Calibri"/>
                <a:sym typeface="Calibri"/>
              </a:rPr>
              <a:t> </a:t>
            </a:r>
            <a:r>
              <a:rPr lang="pt-BR" b="1">
                <a:solidFill>
                  <a:schemeClr val="dk1"/>
                </a:solidFill>
                <a:latin typeface="Calibri"/>
                <a:ea typeface="Calibri"/>
                <a:cs typeface="Calibri"/>
                <a:sym typeface="Calibri"/>
              </a:rPr>
              <a:t>booleanos</a:t>
            </a:r>
            <a:r>
              <a:rPr lang="pt-BR">
                <a:solidFill>
                  <a:schemeClr val="dk1"/>
                </a:solidFill>
                <a:latin typeface="Calibri"/>
                <a:ea typeface="Calibri"/>
                <a:cs typeface="Calibri"/>
                <a:sym typeface="Calibri"/>
              </a:rPr>
              <a:t>.</a:t>
            </a:r>
            <a:endParaRPr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JSON</a:t>
            </a:r>
            <a:endParaRPr sz="1400" b="1" i="0" u="none" strike="noStrike" cap="none">
              <a:solidFill>
                <a:schemeClr val="dk1"/>
              </a:solidFill>
              <a:latin typeface="Raleway"/>
              <a:ea typeface="Raleway"/>
              <a:cs typeface="Raleway"/>
              <a:sym typeface="Raleway"/>
            </a:endParaRPr>
          </a:p>
        </p:txBody>
      </p:sp>
      <p:sp>
        <p:nvSpPr>
          <p:cNvPr id="476" name="Shape 476"/>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18</a:t>
            </a:fld>
            <a:endParaRPr sz="1200">
              <a:solidFill>
                <a:srgbClr val="888888"/>
              </a:solidFill>
              <a:latin typeface="Calibri"/>
              <a:ea typeface="Calibri"/>
              <a:cs typeface="Calibri"/>
              <a:sym typeface="Calibri"/>
            </a:endParaRPr>
          </a:p>
        </p:txBody>
      </p:sp>
      <p:sp>
        <p:nvSpPr>
          <p:cNvPr id="477" name="Shape 477"/>
          <p:cNvSpPr txBox="1"/>
          <p:nvPr/>
        </p:nvSpPr>
        <p:spPr>
          <a:xfrm>
            <a:off x="608850" y="1038325"/>
            <a:ext cx="7926300" cy="3342000"/>
          </a:xfrm>
          <a:prstGeom prst="rect">
            <a:avLst/>
          </a:prstGeom>
          <a:noFill/>
          <a:ln>
            <a:noFill/>
          </a:ln>
        </p:spPr>
        <p:txBody>
          <a:bodyPr spcFirstLastPara="1" wrap="square" lIns="91425" tIns="45700" rIns="91425" bIns="45700" rtlCol="0" anchor="t" anchorCtr="0">
            <a:noAutofit/>
          </a:bodyPr>
          <a:lstStyle/>
          <a:p>
            <a:pPr marL="285750" marR="0" lvl="0" indent="-304800" algn="l" rtl="0">
              <a:lnSpc>
                <a:spcPct val="100000"/>
              </a:lnSpc>
              <a:spcBef>
                <a:spcPts val="0"/>
              </a:spcBef>
              <a:spcAft>
                <a:spcPts val="0"/>
              </a:spcAft>
              <a:buClr>
                <a:schemeClr val="accent2"/>
              </a:buClr>
              <a:buSzPts val="1400"/>
              <a:buFont typeface="Raleway"/>
              <a:buChar char="—"/>
            </a:pPr>
            <a:r>
              <a:rPr lang="pt-BR" b="1">
                <a:solidFill>
                  <a:schemeClr val="dk1"/>
                </a:solidFill>
                <a:latin typeface="Calibri"/>
                <a:ea typeface="Calibri"/>
                <a:cs typeface="Calibri"/>
                <a:sym typeface="Calibri"/>
              </a:rPr>
              <a:t>Objetos: </a:t>
            </a:r>
            <a:r>
              <a:rPr lang="pt-BR">
                <a:solidFill>
                  <a:schemeClr val="dk1"/>
                </a:solidFill>
                <a:latin typeface="Calibri"/>
                <a:ea typeface="Calibri"/>
                <a:cs typeface="Calibri"/>
                <a:sym typeface="Calibri"/>
              </a:rPr>
              <a:t>Um objeto é um conjunto desordenado de pares nome/valor, como um dicionário em Python. Um objeto começa com</a:t>
            </a:r>
            <a:r>
              <a:rPr lang="pt-BR" b="1">
                <a:solidFill>
                  <a:schemeClr val="dk1"/>
                </a:solidFill>
                <a:latin typeface="Calibri"/>
                <a:ea typeface="Calibri"/>
                <a:cs typeface="Calibri"/>
                <a:sym typeface="Calibri"/>
              </a:rPr>
              <a:t> {</a:t>
            </a:r>
            <a:r>
              <a:rPr lang="pt-BR">
                <a:solidFill>
                  <a:schemeClr val="dk1"/>
                </a:solidFill>
                <a:latin typeface="Calibri"/>
                <a:ea typeface="Calibri"/>
                <a:cs typeface="Calibri"/>
                <a:sym typeface="Calibri"/>
              </a:rPr>
              <a:t> (chave esquerda) e termina com </a:t>
            </a:r>
            <a:r>
              <a:rPr lang="pt-BR" b="1">
                <a:solidFill>
                  <a:schemeClr val="dk1"/>
                </a:solidFill>
                <a:latin typeface="Calibri"/>
                <a:ea typeface="Calibri"/>
                <a:cs typeface="Calibri"/>
                <a:sym typeface="Calibri"/>
              </a:rPr>
              <a:t>}</a:t>
            </a:r>
            <a:r>
              <a:rPr lang="pt-BR">
                <a:solidFill>
                  <a:schemeClr val="dk1"/>
                </a:solidFill>
                <a:latin typeface="Calibri"/>
                <a:ea typeface="Calibri"/>
                <a:cs typeface="Calibri"/>
                <a:sym typeface="Calibri"/>
              </a:rPr>
              <a:t> (chave direita). Cada nome é seguido por : (dois pontos) e os pares nome/valor são separados por , (vírgula).</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A sintaxe é a seguinte:</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 nome : valor,   nome : valor,  ...}</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exemplo:</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{"jogador": "Diego", "número": 10,  ...}</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b="1">
                <a:solidFill>
                  <a:schemeClr val="dk1"/>
                </a:solidFill>
                <a:latin typeface="Calibri"/>
                <a:ea typeface="Calibri"/>
                <a:cs typeface="Calibri"/>
                <a:sym typeface="Calibri"/>
              </a:rPr>
              <a:t>Arrays</a:t>
            </a:r>
            <a:r>
              <a:rPr lang="pt-BR">
                <a:solidFill>
                  <a:schemeClr val="dk1"/>
                </a:solidFill>
                <a:latin typeface="Calibri"/>
                <a:ea typeface="Calibri"/>
                <a:cs typeface="Calibri"/>
                <a:sym typeface="Calibri"/>
              </a:rPr>
              <a:t>: Um array é uma coleção ordenada de valores. Um array começa com [ e termina com ] (colchetes). Entre eles, pode haver uma quantidade arbitrária de valores separados por ,.</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A sintaxe é a seguinte:</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 valor , valor,  ...]</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exemplo:</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[2, 3, 5, 7, 11, ...]</a:t>
            </a:r>
            <a:endParaRPr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Shape 482"/>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Prática Validar JSON</a:t>
            </a:r>
            <a:endParaRPr sz="1400" b="1" i="0" u="none" strike="noStrike" cap="none">
              <a:solidFill>
                <a:schemeClr val="dk1"/>
              </a:solidFill>
              <a:latin typeface="Raleway"/>
              <a:ea typeface="Raleway"/>
              <a:cs typeface="Raleway"/>
              <a:sym typeface="Raleway"/>
            </a:endParaRPr>
          </a:p>
        </p:txBody>
      </p:sp>
      <p:sp>
        <p:nvSpPr>
          <p:cNvPr id="483" name="Shape 483"/>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19</a:t>
            </a:fld>
            <a:endParaRPr sz="1200">
              <a:solidFill>
                <a:srgbClr val="888888"/>
              </a:solidFill>
              <a:latin typeface="Calibri"/>
              <a:ea typeface="Calibri"/>
              <a:cs typeface="Calibri"/>
              <a:sym typeface="Calibri"/>
            </a:endParaRPr>
          </a:p>
        </p:txBody>
      </p:sp>
      <p:sp>
        <p:nvSpPr>
          <p:cNvPr id="484" name="Shape 484"/>
          <p:cNvSpPr txBox="1"/>
          <p:nvPr/>
        </p:nvSpPr>
        <p:spPr>
          <a:xfrm>
            <a:off x="608850" y="1038325"/>
            <a:ext cx="7926300" cy="3342000"/>
          </a:xfrm>
          <a:prstGeom prst="rect">
            <a:avLst/>
          </a:prstGeom>
          <a:noFill/>
          <a:ln>
            <a:noFill/>
          </a:ln>
        </p:spPr>
        <p:txBody>
          <a:bodyPr spcFirstLastPara="1" wrap="square" lIns="91425" tIns="45700" rIns="91425" bIns="45700" rtlCol="0" anchor="t" anchorCtr="0">
            <a:noAutofit/>
          </a:bodyPr>
          <a:lstStyle/>
          <a:p>
            <a:pPr marL="285750" marR="0" lvl="0" indent="-3048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O JSON é muito fácil de usar se estiver estruturado corretamente. Um dos recursos para validar e verificar a sintaxe do JSON é o JSON Viewer. </a:t>
            </a:r>
            <a:r>
              <a:rPr lang="pt-BR" u="sng">
                <a:solidFill>
                  <a:schemeClr val="hlink"/>
                </a:solidFill>
                <a:latin typeface="Calibri"/>
                <a:ea typeface="Calibri"/>
                <a:cs typeface="Calibri"/>
                <a:sym typeface="Calibri"/>
                <a:hlinkClick r:id="rId3"/>
              </a:rPr>
              <a:t>http://codebeautify.org/jsonviewer</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Para este exercício, copiar o JSON chamado </a:t>
            </a:r>
            <a:r>
              <a:rPr lang="pt-BR" b="1">
                <a:solidFill>
                  <a:schemeClr val="dk1"/>
                </a:solidFill>
                <a:latin typeface="Calibri"/>
                <a:ea typeface="Calibri"/>
                <a:cs typeface="Calibri"/>
                <a:sym typeface="Calibri"/>
              </a:rPr>
              <a:t>censo.json</a:t>
            </a:r>
            <a:r>
              <a:rPr lang="pt-BR">
                <a:solidFill>
                  <a:schemeClr val="dk1"/>
                </a:solidFill>
                <a:latin typeface="Calibri"/>
                <a:ea typeface="Calibri"/>
                <a:cs typeface="Calibri"/>
                <a:sym typeface="Calibri"/>
              </a:rPr>
              <a:t> e colar no JSON Viewer, em seguida, pressionar “Validate” e depois, “Beautify” para que fique bonito :)</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Em seguida, copiar o JSON chamado </a:t>
            </a:r>
            <a:r>
              <a:rPr lang="pt-BR" b="1">
                <a:solidFill>
                  <a:schemeClr val="dk1"/>
                </a:solidFill>
                <a:latin typeface="Calibri"/>
                <a:ea typeface="Calibri"/>
                <a:cs typeface="Calibri"/>
                <a:sym typeface="Calibri"/>
              </a:rPr>
              <a:t>tarefas.json</a:t>
            </a:r>
            <a:r>
              <a:rPr lang="pt-BR">
                <a:solidFill>
                  <a:schemeClr val="dk1"/>
                </a:solidFill>
                <a:latin typeface="Calibri"/>
                <a:ea typeface="Calibri"/>
                <a:cs typeface="Calibri"/>
                <a:sym typeface="Calibri"/>
              </a:rPr>
              <a:t> e tentar validá-lo.</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Primeiro, corrigir os erros que houver.</a:t>
            </a:r>
            <a:br>
              <a:rPr lang="en" dirty="0">
                <a:solidFill>
                  <a:schemeClr val="dk1"/>
                </a:solidFill>
                <a:latin typeface="Calibri"/>
                <a:ea typeface="Calibri"/>
                <a:cs typeface="Calibri"/>
                <a:sym typeface="Calibri"/>
              </a:rPr>
            </a:br>
            <a:r>
              <a:rPr lang="pt-BR">
                <a:solidFill>
                  <a:schemeClr val="dk1"/>
                </a:solidFill>
                <a:latin typeface="Calibri"/>
                <a:ea typeface="Calibri"/>
                <a:cs typeface="Calibri"/>
                <a:sym typeface="Calibri"/>
              </a:rPr>
              <a:t>Em seguida, trabalhar em duplas para identificar a estrutura do JSON:</a:t>
            </a:r>
            <a:endParaRPr dirty="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Qual é o elemento raiz?</a:t>
            </a:r>
            <a:endParaRPr dirty="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Existem arrays?</a:t>
            </a:r>
            <a:endParaRPr dirty="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Há quantos objetos?</a:t>
            </a:r>
            <a:endParaRPr dirty="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Quantos tipos de objetos podem ser reconhecidos?</a:t>
            </a:r>
            <a:endParaRPr dirty="0">
              <a:solidFill>
                <a:schemeClr val="dk1"/>
              </a:solidFill>
              <a:latin typeface="Calibri"/>
              <a:ea typeface="Calibri"/>
              <a:cs typeface="Calibri"/>
              <a:sym typeface="Calibri"/>
            </a:endParaRPr>
          </a:p>
          <a:p>
            <a:pPr marL="914400" marR="0" lvl="1" indent="-3175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O que são os atributos de um objeto?</a:t>
            </a:r>
            <a:endParaRPr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ctrTitle"/>
          </p:nvPr>
        </p:nvSpPr>
        <p:spPr>
          <a:xfrm>
            <a:off x="685800" y="2020495"/>
            <a:ext cx="7772400" cy="1102500"/>
          </a:xfrm>
          <a:prstGeom prst="rect">
            <a:avLst/>
          </a:prstGeom>
        </p:spPr>
        <p:txBody>
          <a:bodyPr spcFirstLastPara="1" wrap="square" lIns="91425" tIns="91425" rIns="91425" bIns="91425" rtlCol="0" anchor="ctr" anchorCtr="0">
            <a:noAutofit/>
          </a:bodyPr>
          <a:lstStyle/>
          <a:p>
            <a:pPr marL="0" lvl="0" indent="0" rtl="0">
              <a:spcBef>
                <a:spcPts val="0"/>
              </a:spcBef>
              <a:spcAft>
                <a:spcPts val="0"/>
              </a:spcAft>
              <a:buNone/>
            </a:pPr>
            <a:r>
              <a:rPr lang="pt-BR"/>
              <a:t>APIs e JSON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Shape 489"/>
          <p:cNvSpPr/>
          <p:nvPr/>
        </p:nvSpPr>
        <p:spPr>
          <a:xfrm>
            <a:off x="0" y="0"/>
            <a:ext cx="9144000" cy="51435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0" name="Shape 490"/>
          <p:cNvSpPr/>
          <p:nvPr/>
        </p:nvSpPr>
        <p:spPr>
          <a:xfrm>
            <a:off x="0" y="0"/>
            <a:ext cx="9144000" cy="51435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491" name="Shape 491"/>
          <p:cNvSpPr/>
          <p:nvPr/>
        </p:nvSpPr>
        <p:spPr>
          <a:xfrm>
            <a:off x="961050" y="1325917"/>
            <a:ext cx="7221900" cy="10107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APIs</a:t>
            </a:r>
            <a:endParaRPr/>
          </a:p>
        </p:txBody>
      </p:sp>
      <p:sp>
        <p:nvSpPr>
          <p:cNvPr id="492" name="Shape 492"/>
          <p:cNvSpPr/>
          <p:nvPr/>
        </p:nvSpPr>
        <p:spPr>
          <a:xfrm>
            <a:off x="4009262" y="2454001"/>
            <a:ext cx="1122900" cy="10107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3" name="Shape 493"/>
          <p:cNvSpPr/>
          <p:nvPr/>
        </p:nvSpPr>
        <p:spPr>
          <a:xfrm>
            <a:off x="4373767" y="2764575"/>
            <a:ext cx="393900" cy="3897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Shape 498"/>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APIs, Exemplo 1</a:t>
            </a:r>
            <a:endParaRPr sz="1400" b="1" i="0" u="none" strike="noStrike" cap="none">
              <a:solidFill>
                <a:schemeClr val="dk1"/>
              </a:solidFill>
              <a:latin typeface="Raleway"/>
              <a:ea typeface="Raleway"/>
              <a:cs typeface="Raleway"/>
              <a:sym typeface="Raleway"/>
            </a:endParaRPr>
          </a:p>
        </p:txBody>
      </p:sp>
      <p:sp>
        <p:nvSpPr>
          <p:cNvPr id="499" name="Shape 499"/>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21</a:t>
            </a:fld>
            <a:endParaRPr sz="1200">
              <a:solidFill>
                <a:srgbClr val="888888"/>
              </a:solidFill>
              <a:latin typeface="Calibri"/>
              <a:ea typeface="Calibri"/>
              <a:cs typeface="Calibri"/>
              <a:sym typeface="Calibri"/>
            </a:endParaRPr>
          </a:p>
        </p:txBody>
      </p:sp>
      <p:sp>
        <p:nvSpPr>
          <p:cNvPr id="500" name="Shape 500"/>
          <p:cNvSpPr txBox="1"/>
          <p:nvPr/>
        </p:nvSpPr>
        <p:spPr>
          <a:xfrm>
            <a:off x="539552" y="843558"/>
            <a:ext cx="8139614" cy="3342600"/>
          </a:xfrm>
          <a:prstGeom prst="rect">
            <a:avLst/>
          </a:prstGeom>
          <a:noFill/>
          <a:ln>
            <a:noFill/>
          </a:ln>
        </p:spPr>
        <p:txBody>
          <a:bodyPr spcFirstLastPara="1" wrap="square" lIns="91425" tIns="45700" rIns="91425" bIns="45700" rtlCol="0" anchor="t" anchorCtr="0">
            <a:noAutofit/>
          </a:bodyPr>
          <a:lstStyle/>
          <a:p>
            <a:pPr marL="285750" marR="0" lvl="0" indent="-304800" algn="l" rtl="0">
              <a:lnSpc>
                <a:spcPct val="100000"/>
              </a:lnSpc>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As APIs são um conjunto de métodos e formatos de dados definidos muito claramente, com o objetivo de permitir a comunicação entre diferentes componentes de software.</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b="1" dirty="0">
                <a:solidFill>
                  <a:schemeClr val="dk1"/>
                </a:solidFill>
                <a:latin typeface="Calibri"/>
                <a:ea typeface="Calibri"/>
                <a:cs typeface="Calibri"/>
                <a:sym typeface="Calibri"/>
              </a:rPr>
              <a:t>Exemplo 1: Filmes</a:t>
            </a:r>
            <a:br>
              <a:rPr lang="en" dirty="0">
                <a:solidFill>
                  <a:schemeClr val="dk1"/>
                </a:solidFill>
                <a:latin typeface="Calibri"/>
                <a:ea typeface="Calibri"/>
                <a:cs typeface="Calibri"/>
                <a:sym typeface="Calibri"/>
              </a:rPr>
            </a:br>
            <a:r>
              <a:rPr lang="pt-BR" dirty="0">
                <a:solidFill>
                  <a:schemeClr val="dk1"/>
                </a:solidFill>
                <a:latin typeface="Calibri"/>
                <a:ea typeface="Calibri"/>
                <a:cs typeface="Calibri"/>
                <a:sym typeface="Calibri"/>
              </a:rPr>
              <a:t>O Internet Movie Database é uma grande coleção de dados sobre filmes. Ele pode ser acessado em http://www.imdb.com/.</a:t>
            </a:r>
            <a:br>
              <a:rPr lang="en" dirty="0">
                <a:solidFill>
                  <a:schemeClr val="dk1"/>
                </a:solidFill>
                <a:latin typeface="Calibri"/>
                <a:ea typeface="Calibri"/>
                <a:cs typeface="Calibri"/>
                <a:sym typeface="Calibri"/>
              </a:rPr>
            </a:br>
            <a:r>
              <a:rPr lang="pt-BR" dirty="0">
                <a:solidFill>
                  <a:schemeClr val="dk1"/>
                </a:solidFill>
                <a:latin typeface="Calibri"/>
                <a:ea typeface="Calibri"/>
                <a:cs typeface="Calibri"/>
                <a:sym typeface="Calibri"/>
              </a:rPr>
              <a:t>Como poderíamos acessar esses dados a partir de um programa? A solução mais simples, se fôssemos funcionários do IMDB.com, seria fazer um </a:t>
            </a:r>
            <a:r>
              <a:rPr lang="pt-BR" b="1" dirty="0">
                <a:solidFill>
                  <a:schemeClr val="dk1"/>
                </a:solidFill>
                <a:latin typeface="Calibri"/>
                <a:ea typeface="Calibri"/>
                <a:cs typeface="Calibri"/>
                <a:sym typeface="Calibri"/>
              </a:rPr>
              <a:t>query SQL</a:t>
            </a:r>
            <a:r>
              <a:rPr lang="pt-BR" dirty="0">
                <a:solidFill>
                  <a:schemeClr val="dk1"/>
                </a:solidFill>
                <a:latin typeface="Calibri"/>
                <a:ea typeface="Calibri"/>
                <a:cs typeface="Calibri"/>
                <a:sym typeface="Calibri"/>
              </a:rPr>
              <a:t> diretamente ao banco de dados e obter o que estamos buscando.</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Mas como não temos acesso direto ao banco de dados, outra solução seria fazer um </a:t>
            </a:r>
            <a:r>
              <a:rPr lang="pt-BR" b="1" dirty="0">
                <a:solidFill>
                  <a:schemeClr val="dk1"/>
                </a:solidFill>
                <a:latin typeface="Calibri"/>
                <a:ea typeface="Calibri"/>
                <a:cs typeface="Calibri"/>
                <a:sym typeface="Calibri"/>
              </a:rPr>
              <a:t>scraping</a:t>
            </a:r>
            <a:r>
              <a:rPr lang="pt-BR" dirty="0">
                <a:solidFill>
                  <a:schemeClr val="dk1"/>
                </a:solidFill>
                <a:latin typeface="Calibri"/>
                <a:ea typeface="Calibri"/>
                <a:cs typeface="Calibri"/>
                <a:sym typeface="Calibri"/>
              </a:rPr>
              <a:t> dos dados </a:t>
            </a:r>
            <a:br>
              <a:rPr lang="pt-BR" dirty="0">
                <a:solidFill>
                  <a:schemeClr val="dk1"/>
                </a:solidFill>
                <a:latin typeface="Calibri"/>
                <a:ea typeface="Calibri"/>
                <a:cs typeface="Calibri"/>
                <a:sym typeface="Calibri"/>
              </a:rPr>
            </a:br>
            <a:r>
              <a:rPr lang="pt-BR" dirty="0">
                <a:solidFill>
                  <a:schemeClr val="dk1"/>
                </a:solidFill>
                <a:latin typeface="Calibri"/>
                <a:ea typeface="Calibri"/>
                <a:cs typeface="Calibri"/>
                <a:sym typeface="Calibri"/>
              </a:rPr>
              <a:t>a partir do site, obviamente isso exigiria tempo e trabalho. </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Existem casos onde o site oferece uma forma de acessar seus bancos de dados de forma programática, para facilitar o acesso de outros sistemas a seus dados e permitir uma integração simples. Isso é uma </a:t>
            </a:r>
            <a:r>
              <a:rPr lang="pt-BR" b="1" dirty="0">
                <a:solidFill>
                  <a:schemeClr val="dk1"/>
                </a:solidFill>
                <a:latin typeface="Calibri"/>
                <a:ea typeface="Calibri"/>
                <a:cs typeface="Calibri"/>
                <a:sym typeface="Calibri"/>
              </a:rPr>
              <a:t>API</a:t>
            </a:r>
            <a:r>
              <a:rPr lang="pt-BR" dirty="0">
                <a:solidFill>
                  <a:schemeClr val="dk1"/>
                </a:solidFill>
                <a:latin typeface="Calibri"/>
                <a:ea typeface="Calibri"/>
                <a:cs typeface="Calibri"/>
                <a:sym typeface="Calibri"/>
              </a:rPr>
              <a:t>! No caso dos filmes, http://www.omdbapi.com/ oferece uma API para acessar os dados.</a:t>
            </a:r>
            <a:endParaRPr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APIs, Exemplo 1</a:t>
            </a:r>
            <a:endParaRPr sz="1400" b="1" i="0" u="none" strike="noStrike" cap="none">
              <a:solidFill>
                <a:schemeClr val="dk1"/>
              </a:solidFill>
              <a:latin typeface="Raleway"/>
              <a:ea typeface="Raleway"/>
              <a:cs typeface="Raleway"/>
              <a:sym typeface="Raleway"/>
            </a:endParaRPr>
          </a:p>
        </p:txBody>
      </p:sp>
      <p:sp>
        <p:nvSpPr>
          <p:cNvPr id="506" name="Shape 506"/>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22</a:t>
            </a:fld>
            <a:endParaRPr sz="1200">
              <a:solidFill>
                <a:srgbClr val="888888"/>
              </a:solidFill>
              <a:latin typeface="Calibri"/>
              <a:ea typeface="Calibri"/>
              <a:cs typeface="Calibri"/>
              <a:sym typeface="Calibri"/>
            </a:endParaRPr>
          </a:p>
        </p:txBody>
      </p:sp>
      <p:sp>
        <p:nvSpPr>
          <p:cNvPr id="507" name="Shape 507"/>
          <p:cNvSpPr txBox="1"/>
          <p:nvPr/>
        </p:nvSpPr>
        <p:spPr>
          <a:xfrm>
            <a:off x="608850" y="1037600"/>
            <a:ext cx="8067606" cy="3342600"/>
          </a:xfrm>
          <a:prstGeom prst="rect">
            <a:avLst/>
          </a:prstGeom>
          <a:noFill/>
          <a:ln>
            <a:noFill/>
          </a:ln>
        </p:spPr>
        <p:txBody>
          <a:bodyPr spcFirstLastPara="1" wrap="square" lIns="91425" tIns="45700" rIns="91425" bIns="45700" rtlCol="0" anchor="t" anchorCtr="0">
            <a:noAutofit/>
          </a:bodyPr>
          <a:lstStyle/>
          <a:p>
            <a:pPr marL="285750" marR="0" lvl="0" indent="-304800" algn="l" rtl="0">
              <a:lnSpc>
                <a:spcPct val="100000"/>
              </a:lnSpc>
              <a:spcBef>
                <a:spcPts val="0"/>
              </a:spcBef>
              <a:spcAft>
                <a:spcPts val="0"/>
              </a:spcAft>
              <a:buClr>
                <a:schemeClr val="accent2"/>
              </a:buClr>
              <a:buSzPts val="1400"/>
              <a:buFont typeface="Raleway"/>
              <a:buAutoNum type="arabicPeriod"/>
            </a:pPr>
            <a:r>
              <a:rPr lang="pt-BR" spc="-10" dirty="0">
                <a:solidFill>
                  <a:schemeClr val="dk1"/>
                </a:solidFill>
                <a:latin typeface="Calibri"/>
                <a:ea typeface="Calibri"/>
                <a:cs typeface="Calibri"/>
                <a:sym typeface="Calibri"/>
              </a:rPr>
              <a:t>Vamos tentar obter os dados do filme The Matrix, de 1999, por exemplo: No navegador, acessar essa URL:</a:t>
            </a:r>
            <a:br>
              <a:rPr lang="en" dirty="0">
                <a:solidFill>
                  <a:schemeClr val="dk1"/>
                </a:solidFill>
                <a:latin typeface="Calibri"/>
                <a:ea typeface="Calibri"/>
                <a:cs typeface="Calibri"/>
                <a:sym typeface="Calibri"/>
              </a:rPr>
            </a:br>
            <a:r>
              <a:rPr lang="pt-BR" b="1" dirty="0">
                <a:solidFill>
                  <a:schemeClr val="dk1"/>
                </a:solidFill>
                <a:latin typeface="Calibri"/>
                <a:ea typeface="Calibri"/>
                <a:cs typeface="Calibri"/>
                <a:sym typeface="Calibri"/>
              </a:rPr>
              <a:t>http://www.omdbapi.com/?t=matrix&amp;?plot=full&amp;apikey=2ec0dca4</a:t>
            </a:r>
            <a:br>
              <a:rPr lang="en" dirty="0">
                <a:solidFill>
                  <a:schemeClr val="dk1"/>
                </a:solidFill>
                <a:latin typeface="Calibri"/>
                <a:ea typeface="Calibri"/>
                <a:cs typeface="Calibri"/>
                <a:sym typeface="Calibri"/>
              </a:rPr>
            </a:br>
            <a:r>
              <a:rPr lang="pt-BR" dirty="0">
                <a:solidFill>
                  <a:schemeClr val="dk1"/>
                </a:solidFill>
                <a:latin typeface="Calibri"/>
                <a:ea typeface="Calibri"/>
                <a:cs typeface="Calibri"/>
                <a:sym typeface="Calibri"/>
              </a:rPr>
              <a:t>algo semelhante a isto deve ser visto:</a:t>
            </a:r>
            <a:br>
              <a:rPr lang="en" dirty="0">
                <a:solidFill>
                  <a:schemeClr val="dk1"/>
                </a:solidFill>
                <a:latin typeface="Calibri"/>
                <a:ea typeface="Calibri"/>
                <a:cs typeface="Calibri"/>
                <a:sym typeface="Calibri"/>
              </a:rPr>
            </a:br>
            <a:r>
              <a:rPr lang="pt-BR" dirty="0">
                <a:solidFill>
                  <a:schemeClr val="dk1"/>
                </a:solidFill>
                <a:latin typeface="Calibri"/>
                <a:ea typeface="Calibri"/>
                <a:cs typeface="Calibri"/>
                <a:sym typeface="Calibri"/>
              </a:rPr>
              <a:t> </a:t>
            </a:r>
            <a:r>
              <a:rPr lang="pt-BR" sz="1100" dirty="0">
                <a:solidFill>
                  <a:schemeClr val="dk1"/>
                </a:solidFill>
                <a:latin typeface="Calibri"/>
                <a:ea typeface="Calibri"/>
                <a:cs typeface="Calibri"/>
                <a:sym typeface="Calibri"/>
              </a:rPr>
              <a:t>{</a:t>
            </a:r>
            <a:br>
              <a:rPr lang="en" sz="1100" dirty="0">
                <a:solidFill>
                  <a:schemeClr val="dk1"/>
                </a:solidFill>
                <a:latin typeface="Calibri"/>
                <a:ea typeface="Calibri"/>
                <a:cs typeface="Calibri"/>
                <a:sym typeface="Calibri"/>
              </a:rPr>
            </a:br>
            <a:r>
              <a:rPr lang="pt-BR" sz="1100" dirty="0">
                <a:solidFill>
                  <a:schemeClr val="dk1"/>
                </a:solidFill>
                <a:latin typeface="Calibri"/>
                <a:ea typeface="Calibri"/>
                <a:cs typeface="Calibri"/>
                <a:sym typeface="Calibri"/>
              </a:rPr>
              <a:t> "Title": "The Matrix",</a:t>
            </a:r>
            <a:br>
              <a:rPr lang="en" sz="1100" dirty="0">
                <a:solidFill>
                  <a:schemeClr val="dk1"/>
                </a:solidFill>
                <a:latin typeface="Calibri"/>
                <a:ea typeface="Calibri"/>
                <a:cs typeface="Calibri"/>
                <a:sym typeface="Calibri"/>
              </a:rPr>
            </a:br>
            <a:r>
              <a:rPr lang="pt-BR" sz="1100" dirty="0">
                <a:solidFill>
                  <a:schemeClr val="dk1"/>
                </a:solidFill>
                <a:latin typeface="Calibri"/>
                <a:ea typeface="Calibri"/>
                <a:cs typeface="Calibri"/>
                <a:sym typeface="Calibri"/>
              </a:rPr>
              <a:t> "Year": "1999"</a:t>
            </a:r>
            <a:br>
              <a:rPr lang="en" sz="1100" dirty="0">
                <a:solidFill>
                  <a:schemeClr val="dk1"/>
                </a:solidFill>
                <a:latin typeface="Calibri"/>
                <a:ea typeface="Calibri"/>
                <a:cs typeface="Calibri"/>
                <a:sym typeface="Calibri"/>
              </a:rPr>
            </a:br>
            <a:r>
              <a:rPr lang="pt-BR" sz="1100" dirty="0">
                <a:solidFill>
                  <a:schemeClr val="dk1"/>
                </a:solidFill>
                <a:latin typeface="Calibri"/>
                <a:ea typeface="Calibri"/>
                <a:cs typeface="Calibri"/>
                <a:sym typeface="Calibri"/>
              </a:rPr>
              <a:t>...</a:t>
            </a:r>
            <a:br>
              <a:rPr lang="en" sz="1100" dirty="0">
                <a:solidFill>
                  <a:schemeClr val="dk1"/>
                </a:solidFill>
                <a:latin typeface="Calibri"/>
                <a:ea typeface="Calibri"/>
                <a:cs typeface="Calibri"/>
                <a:sym typeface="Calibri"/>
              </a:rPr>
            </a:br>
            <a:r>
              <a:rPr lang="pt-BR" sz="1100" dirty="0">
                <a:solidFill>
                  <a:schemeClr val="dk1"/>
                </a:solidFill>
                <a:latin typeface="Calibri"/>
                <a:ea typeface="Calibri"/>
                <a:cs typeface="Calibri"/>
                <a:sym typeface="Calibri"/>
              </a:rPr>
              <a:t> }</a:t>
            </a:r>
            <a:br>
              <a:rPr lang="en" sz="1100" dirty="0">
                <a:solidFill>
                  <a:schemeClr val="dk1"/>
                </a:solidFill>
                <a:latin typeface="Calibri"/>
                <a:ea typeface="Calibri"/>
                <a:cs typeface="Calibri"/>
                <a:sym typeface="Calibri"/>
              </a:rPr>
            </a:br>
            <a:r>
              <a:rPr lang="pt-BR" dirty="0">
                <a:solidFill>
                  <a:schemeClr val="dk1"/>
                </a:solidFill>
                <a:latin typeface="Calibri"/>
                <a:ea typeface="Calibri"/>
                <a:cs typeface="Calibri"/>
                <a:sym typeface="Calibri"/>
              </a:rPr>
              <a:t>Observar que consultamos uma URL e, como resposta, recebemos um JSON (e não um html, como de costume).</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AutoNum type="arabicPeriod"/>
            </a:pPr>
            <a:r>
              <a:rPr lang="pt-BR" dirty="0">
                <a:solidFill>
                  <a:schemeClr val="dk1"/>
                </a:solidFill>
                <a:latin typeface="Calibri"/>
                <a:ea typeface="Calibri"/>
                <a:cs typeface="Calibri"/>
                <a:sym typeface="Calibri"/>
              </a:rPr>
              <a:t>Executar alguns outros querys para se familiarizar com a API.</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AutoNum type="arabicPeriod"/>
            </a:pPr>
            <a:r>
              <a:rPr lang="pt-BR" dirty="0">
                <a:solidFill>
                  <a:schemeClr val="dk1"/>
                </a:solidFill>
                <a:latin typeface="Calibri"/>
                <a:ea typeface="Calibri"/>
                <a:cs typeface="Calibri"/>
                <a:sym typeface="Calibri"/>
              </a:rPr>
              <a:t>Experimentar o acesso a partir da linha de comando utilizando curl:</a:t>
            </a:r>
            <a:br>
              <a:rPr lang="en" dirty="0">
                <a:solidFill>
                  <a:schemeClr val="dk1"/>
                </a:solidFill>
                <a:latin typeface="Calibri"/>
                <a:ea typeface="Calibri"/>
                <a:cs typeface="Calibri"/>
                <a:sym typeface="Calibri"/>
              </a:rPr>
            </a:br>
            <a:r>
              <a:rPr lang="pt-BR" dirty="0">
                <a:solidFill>
                  <a:schemeClr val="dk1"/>
                </a:solidFill>
                <a:latin typeface="Calibri"/>
                <a:ea typeface="Calibri"/>
                <a:cs typeface="Calibri"/>
                <a:sym typeface="Calibri"/>
              </a:rPr>
              <a:t> </a:t>
            </a:r>
            <a:r>
              <a:rPr lang="pt-BR" dirty="0">
                <a:solidFill>
                  <a:schemeClr val="dk1"/>
                </a:solidFill>
                <a:latin typeface="Consolas"/>
                <a:ea typeface="Consolas"/>
                <a:cs typeface="Consolas"/>
                <a:sym typeface="Consolas"/>
              </a:rPr>
              <a:t>curl "http://www.omdbapi.com/?t=matrix&amp;y=1999&amp;apikey=2ec0dca4"</a:t>
            </a:r>
            <a:endParaRPr dirty="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endParaRPr dirty="0">
              <a:solidFill>
                <a:schemeClr val="dk1"/>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APIs, Exemplo 2</a:t>
            </a:r>
            <a:endParaRPr sz="1400" b="1" i="0" u="none" strike="noStrike" cap="none">
              <a:solidFill>
                <a:schemeClr val="dk1"/>
              </a:solidFill>
              <a:latin typeface="Raleway"/>
              <a:ea typeface="Raleway"/>
              <a:cs typeface="Raleway"/>
              <a:sym typeface="Raleway"/>
            </a:endParaRPr>
          </a:p>
        </p:txBody>
      </p:sp>
      <p:sp>
        <p:nvSpPr>
          <p:cNvPr id="513" name="Shape 513"/>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23</a:t>
            </a:fld>
            <a:endParaRPr sz="1200">
              <a:solidFill>
                <a:srgbClr val="888888"/>
              </a:solidFill>
              <a:latin typeface="Calibri"/>
              <a:ea typeface="Calibri"/>
              <a:cs typeface="Calibri"/>
              <a:sym typeface="Calibri"/>
            </a:endParaRPr>
          </a:p>
        </p:txBody>
      </p:sp>
      <p:sp>
        <p:nvSpPr>
          <p:cNvPr id="514" name="Shape 514"/>
          <p:cNvSpPr txBox="1"/>
          <p:nvPr/>
        </p:nvSpPr>
        <p:spPr>
          <a:xfrm>
            <a:off x="608850" y="1037600"/>
            <a:ext cx="7926300" cy="3342600"/>
          </a:xfrm>
          <a:prstGeom prst="rect">
            <a:avLst/>
          </a:prstGeom>
          <a:noFill/>
          <a:ln>
            <a:noFill/>
          </a:ln>
        </p:spPr>
        <p:txBody>
          <a:bodyPr spcFirstLastPara="1" wrap="square" lIns="91425" tIns="45700" rIns="91425" bIns="45700" rtlCol="0" anchor="t" anchorCtr="0">
            <a:noAutofit/>
          </a:bodyPr>
          <a:lstStyle/>
          <a:p>
            <a:pPr marL="285750" marR="0" lvl="0" indent="-304800" algn="l" rtl="0">
              <a:lnSpc>
                <a:spcPct val="100000"/>
              </a:lnSpc>
              <a:spcBef>
                <a:spcPts val="0"/>
              </a:spcBef>
              <a:spcAft>
                <a:spcPts val="0"/>
              </a:spcAft>
              <a:buClr>
                <a:schemeClr val="accent2"/>
              </a:buClr>
              <a:buSzPts val="1400"/>
              <a:buFont typeface="Raleway"/>
              <a:buChar char="—"/>
            </a:pPr>
            <a:r>
              <a:rPr lang="pt-BR" b="1" dirty="0">
                <a:solidFill>
                  <a:schemeClr val="dk1"/>
                </a:solidFill>
                <a:latin typeface="Calibri"/>
                <a:ea typeface="Calibri"/>
                <a:cs typeface="Calibri"/>
                <a:sym typeface="Calibri"/>
              </a:rPr>
              <a:t>Exemplo 2: Google </a:t>
            </a:r>
            <a:r>
              <a:rPr lang="pt-BR" b="1" dirty="0" err="1">
                <a:solidFill>
                  <a:schemeClr val="dk1"/>
                </a:solidFill>
                <a:latin typeface="Calibri"/>
                <a:ea typeface="Calibri"/>
                <a:cs typeface="Calibri"/>
                <a:sym typeface="Calibri"/>
              </a:rPr>
              <a:t>Geocode</a:t>
            </a:r>
            <a:r>
              <a:rPr lang="pt-BR" b="1" dirty="0">
                <a:solidFill>
                  <a:schemeClr val="dk1"/>
                </a:solidFill>
                <a:latin typeface="Calibri"/>
                <a:ea typeface="Calibri"/>
                <a:cs typeface="Calibri"/>
                <a:sym typeface="Calibri"/>
              </a:rPr>
              <a:t> API</a:t>
            </a:r>
            <a:br>
              <a:rPr lang="en" b="1" dirty="0">
                <a:solidFill>
                  <a:schemeClr val="dk1"/>
                </a:solidFill>
                <a:latin typeface="Calibri"/>
                <a:ea typeface="Calibri"/>
                <a:cs typeface="Calibri"/>
                <a:sym typeface="Calibri"/>
              </a:rPr>
            </a:br>
            <a:r>
              <a:rPr lang="pt-BR" dirty="0">
                <a:solidFill>
                  <a:schemeClr val="dk1"/>
                </a:solidFill>
                <a:latin typeface="Calibri"/>
                <a:ea typeface="Calibri"/>
                <a:cs typeface="Calibri"/>
                <a:sym typeface="Calibri"/>
              </a:rPr>
              <a:t>O Google oferece uma API de livre acesso para consultar seu banco de dados geográfico. </a:t>
            </a:r>
            <a:br>
              <a:rPr lang="en" dirty="0">
                <a:solidFill>
                  <a:schemeClr val="dk1"/>
                </a:solidFill>
                <a:latin typeface="Calibri"/>
                <a:ea typeface="Calibri"/>
                <a:cs typeface="Calibri"/>
                <a:sym typeface="Calibri"/>
              </a:rPr>
            </a:br>
            <a:r>
              <a:rPr lang="pt-BR" dirty="0">
                <a:solidFill>
                  <a:schemeClr val="dk1"/>
                </a:solidFill>
                <a:latin typeface="Calibri"/>
                <a:ea typeface="Calibri"/>
                <a:cs typeface="Calibri"/>
                <a:sym typeface="Calibri"/>
              </a:rPr>
              <a:t>Para testar, cole a seguinte URL no navegador:</a:t>
            </a:r>
            <a:br>
              <a:rPr lang="en" dirty="0">
                <a:solidFill>
                  <a:schemeClr val="dk1"/>
                </a:solidFill>
                <a:latin typeface="Calibri"/>
                <a:ea typeface="Calibri"/>
                <a:cs typeface="Calibri"/>
                <a:sym typeface="Calibri"/>
              </a:rPr>
            </a:br>
            <a:r>
              <a:rPr lang="pt-BR" sz="1200" dirty="0">
                <a:solidFill>
                  <a:schemeClr val="dk1"/>
                </a:solidFill>
                <a:latin typeface="Consolas"/>
                <a:ea typeface="Consolas"/>
                <a:cs typeface="Consolas"/>
                <a:sym typeface="Consolas"/>
              </a:rPr>
              <a:t>https://maps.googleapis.com/maps/api/geocode/json?address=MONROE+860+CABA+ARGENTINA</a:t>
            </a:r>
            <a:br>
              <a:rPr lang="en" dirty="0">
                <a:solidFill>
                  <a:schemeClr val="dk1"/>
                </a:solidFill>
                <a:latin typeface="Calibri"/>
                <a:ea typeface="Calibri"/>
                <a:cs typeface="Calibri"/>
                <a:sym typeface="Calibri"/>
              </a:rPr>
            </a:br>
            <a:r>
              <a:rPr lang="pt-BR" dirty="0">
                <a:solidFill>
                  <a:schemeClr val="dk1"/>
                </a:solidFill>
                <a:latin typeface="Calibri"/>
                <a:ea typeface="Calibri"/>
                <a:cs typeface="Calibri"/>
                <a:sym typeface="Calibri"/>
              </a:rPr>
              <a:t>Deve retornar algo assim:</a:t>
            </a:r>
            <a:br>
              <a:rPr lang="en" dirty="0">
                <a:solidFill>
                  <a:schemeClr val="dk1"/>
                </a:solidFill>
                <a:latin typeface="Calibri"/>
                <a:ea typeface="Calibri"/>
                <a:cs typeface="Calibri"/>
                <a:sym typeface="Calibri"/>
              </a:rPr>
            </a:br>
            <a:r>
              <a:rPr lang="pt-BR" sz="1100" dirty="0">
                <a:solidFill>
                  <a:schemeClr val="dk1"/>
                </a:solidFill>
                <a:latin typeface="Consolas"/>
                <a:ea typeface="Consolas"/>
                <a:cs typeface="Consolas"/>
                <a:sym typeface="Consolas"/>
              </a:rPr>
              <a:t>{</a:t>
            </a:r>
            <a:br>
              <a:rPr lang="en" sz="1100" dirty="0">
                <a:solidFill>
                  <a:schemeClr val="dk1"/>
                </a:solidFill>
                <a:latin typeface="Consolas"/>
                <a:ea typeface="Consolas"/>
                <a:cs typeface="Consolas"/>
                <a:sym typeface="Consolas"/>
              </a:rPr>
            </a:br>
            <a:r>
              <a:rPr lang="pt-BR" sz="1100" dirty="0">
                <a:solidFill>
                  <a:schemeClr val="dk1"/>
                </a:solidFill>
                <a:latin typeface="Consolas"/>
                <a:ea typeface="Consolas"/>
                <a:cs typeface="Consolas"/>
                <a:sym typeface="Consolas"/>
              </a:rPr>
              <a:t>   "</a:t>
            </a:r>
            <a:r>
              <a:rPr lang="pt-BR" sz="1100" dirty="0" err="1">
                <a:solidFill>
                  <a:schemeClr val="dk1"/>
                </a:solidFill>
                <a:latin typeface="Consolas"/>
                <a:ea typeface="Consolas"/>
                <a:cs typeface="Consolas"/>
                <a:sym typeface="Consolas"/>
              </a:rPr>
              <a:t>results</a:t>
            </a:r>
            <a:r>
              <a:rPr lang="pt-BR" sz="1100" dirty="0">
                <a:solidFill>
                  <a:schemeClr val="dk1"/>
                </a:solidFill>
                <a:latin typeface="Consolas"/>
                <a:ea typeface="Consolas"/>
                <a:cs typeface="Consolas"/>
                <a:sym typeface="Consolas"/>
              </a:rPr>
              <a:t>" : [</a:t>
            </a:r>
            <a:br>
              <a:rPr lang="en" sz="1100" dirty="0">
                <a:solidFill>
                  <a:schemeClr val="dk1"/>
                </a:solidFill>
                <a:latin typeface="Consolas"/>
                <a:ea typeface="Consolas"/>
                <a:cs typeface="Consolas"/>
                <a:sym typeface="Consolas"/>
              </a:rPr>
            </a:br>
            <a:r>
              <a:rPr lang="pt-BR" sz="1100" dirty="0">
                <a:solidFill>
                  <a:schemeClr val="dk1"/>
                </a:solidFill>
                <a:latin typeface="Consolas"/>
                <a:ea typeface="Consolas"/>
                <a:cs typeface="Consolas"/>
                <a:sym typeface="Consolas"/>
              </a:rPr>
              <a:t>      {</a:t>
            </a:r>
            <a:br>
              <a:rPr lang="en" sz="1100" dirty="0">
                <a:solidFill>
                  <a:schemeClr val="dk1"/>
                </a:solidFill>
                <a:latin typeface="Consolas"/>
                <a:ea typeface="Consolas"/>
                <a:cs typeface="Consolas"/>
                <a:sym typeface="Consolas"/>
              </a:rPr>
            </a:br>
            <a:r>
              <a:rPr lang="pt-BR" sz="1100" dirty="0">
                <a:solidFill>
                  <a:schemeClr val="dk1"/>
                </a:solidFill>
                <a:latin typeface="Consolas"/>
                <a:ea typeface="Consolas"/>
                <a:cs typeface="Consolas"/>
                <a:sym typeface="Consolas"/>
              </a:rPr>
              <a:t>         "</a:t>
            </a:r>
            <a:r>
              <a:rPr lang="pt-BR" sz="1100" dirty="0" err="1">
                <a:solidFill>
                  <a:schemeClr val="dk1"/>
                </a:solidFill>
                <a:latin typeface="Consolas"/>
                <a:ea typeface="Consolas"/>
                <a:cs typeface="Consolas"/>
                <a:sym typeface="Consolas"/>
              </a:rPr>
              <a:t>address_components</a:t>
            </a:r>
            <a:r>
              <a:rPr lang="pt-BR" sz="1100" dirty="0">
                <a:solidFill>
                  <a:schemeClr val="dk1"/>
                </a:solidFill>
                <a:latin typeface="Consolas"/>
                <a:ea typeface="Consolas"/>
                <a:cs typeface="Consolas"/>
                <a:sym typeface="Consolas"/>
              </a:rPr>
              <a:t>" : [</a:t>
            </a:r>
            <a:br>
              <a:rPr lang="en" sz="1100" dirty="0">
                <a:solidFill>
                  <a:schemeClr val="dk1"/>
                </a:solidFill>
                <a:latin typeface="Consolas"/>
                <a:ea typeface="Consolas"/>
                <a:cs typeface="Consolas"/>
                <a:sym typeface="Consolas"/>
              </a:rPr>
            </a:br>
            <a:r>
              <a:rPr lang="pt-BR" sz="1100" dirty="0">
                <a:solidFill>
                  <a:schemeClr val="dk1"/>
                </a:solidFill>
                <a:latin typeface="Consolas"/>
                <a:ea typeface="Consolas"/>
                <a:cs typeface="Consolas"/>
                <a:sym typeface="Consolas"/>
              </a:rPr>
              <a:t>            {</a:t>
            </a:r>
            <a:br>
              <a:rPr lang="en" sz="1100" dirty="0">
                <a:solidFill>
                  <a:schemeClr val="dk1"/>
                </a:solidFill>
                <a:latin typeface="Consolas"/>
                <a:ea typeface="Consolas"/>
                <a:cs typeface="Consolas"/>
                <a:sym typeface="Consolas"/>
              </a:rPr>
            </a:br>
            <a:r>
              <a:rPr lang="pt-BR" sz="1100" dirty="0">
                <a:solidFill>
                  <a:schemeClr val="dk1"/>
                </a:solidFill>
                <a:latin typeface="Consolas"/>
                <a:ea typeface="Consolas"/>
                <a:cs typeface="Consolas"/>
                <a:sym typeface="Consolas"/>
              </a:rPr>
              <a:t>               "</a:t>
            </a:r>
            <a:r>
              <a:rPr lang="pt-BR" sz="1100" dirty="0" err="1">
                <a:solidFill>
                  <a:schemeClr val="dk1"/>
                </a:solidFill>
                <a:latin typeface="Consolas"/>
                <a:ea typeface="Consolas"/>
                <a:cs typeface="Consolas"/>
                <a:sym typeface="Consolas"/>
              </a:rPr>
              <a:t>long_name</a:t>
            </a:r>
            <a:r>
              <a:rPr lang="pt-BR" sz="1100" dirty="0">
                <a:solidFill>
                  <a:schemeClr val="dk1"/>
                </a:solidFill>
                <a:latin typeface="Consolas"/>
                <a:ea typeface="Consolas"/>
                <a:cs typeface="Consolas"/>
                <a:sym typeface="Consolas"/>
              </a:rPr>
              <a:t>" : "860",</a:t>
            </a:r>
            <a:br>
              <a:rPr lang="en" sz="1100" dirty="0">
                <a:solidFill>
                  <a:schemeClr val="dk1"/>
                </a:solidFill>
                <a:latin typeface="Consolas"/>
                <a:ea typeface="Consolas"/>
                <a:cs typeface="Consolas"/>
                <a:sym typeface="Consolas"/>
              </a:rPr>
            </a:br>
            <a:r>
              <a:rPr lang="pt-BR" sz="1100" dirty="0">
                <a:solidFill>
                  <a:schemeClr val="dk1"/>
                </a:solidFill>
                <a:latin typeface="Consolas"/>
                <a:ea typeface="Consolas"/>
                <a:cs typeface="Consolas"/>
                <a:sym typeface="Consolas"/>
              </a:rPr>
              <a:t>               "</a:t>
            </a:r>
            <a:r>
              <a:rPr lang="pt-BR" sz="1100" dirty="0" err="1">
                <a:solidFill>
                  <a:schemeClr val="dk1"/>
                </a:solidFill>
                <a:latin typeface="Consolas"/>
                <a:ea typeface="Consolas"/>
                <a:cs typeface="Consolas"/>
                <a:sym typeface="Consolas"/>
              </a:rPr>
              <a:t>short_name</a:t>
            </a:r>
            <a:r>
              <a:rPr lang="pt-BR" sz="1100" dirty="0">
                <a:solidFill>
                  <a:schemeClr val="dk1"/>
                </a:solidFill>
                <a:latin typeface="Consolas"/>
                <a:ea typeface="Consolas"/>
                <a:cs typeface="Consolas"/>
                <a:sym typeface="Consolas"/>
              </a:rPr>
              <a:t>" : "860",</a:t>
            </a:r>
            <a:br>
              <a:rPr lang="en" sz="1100" dirty="0">
                <a:solidFill>
                  <a:schemeClr val="dk1"/>
                </a:solidFill>
                <a:latin typeface="Consolas"/>
                <a:ea typeface="Consolas"/>
                <a:cs typeface="Consolas"/>
                <a:sym typeface="Consolas"/>
              </a:rPr>
            </a:br>
            <a:r>
              <a:rPr lang="pt-BR" sz="1100" dirty="0">
                <a:solidFill>
                  <a:schemeClr val="dk1"/>
                </a:solidFill>
                <a:latin typeface="Consolas"/>
                <a:ea typeface="Consolas"/>
                <a:cs typeface="Consolas"/>
                <a:sym typeface="Consolas"/>
              </a:rPr>
              <a:t>               "</a:t>
            </a:r>
            <a:r>
              <a:rPr lang="pt-BR" sz="1100" dirty="0" err="1">
                <a:solidFill>
                  <a:schemeClr val="dk1"/>
                </a:solidFill>
                <a:latin typeface="Consolas"/>
                <a:ea typeface="Consolas"/>
                <a:cs typeface="Consolas"/>
                <a:sym typeface="Consolas"/>
              </a:rPr>
              <a:t>types</a:t>
            </a:r>
            <a:r>
              <a:rPr lang="pt-BR" sz="1100" dirty="0">
                <a:solidFill>
                  <a:schemeClr val="dk1"/>
                </a:solidFill>
                <a:latin typeface="Consolas"/>
                <a:ea typeface="Consolas"/>
                <a:cs typeface="Consolas"/>
                <a:sym typeface="Consolas"/>
              </a:rPr>
              <a:t>" : [ "</a:t>
            </a:r>
            <a:r>
              <a:rPr lang="pt-BR" sz="1100" dirty="0" err="1">
                <a:solidFill>
                  <a:schemeClr val="dk1"/>
                </a:solidFill>
                <a:latin typeface="Consolas"/>
                <a:ea typeface="Consolas"/>
                <a:cs typeface="Consolas"/>
                <a:sym typeface="Consolas"/>
              </a:rPr>
              <a:t>street_number</a:t>
            </a:r>
            <a:r>
              <a:rPr lang="pt-BR" sz="1100" dirty="0">
                <a:solidFill>
                  <a:schemeClr val="dk1"/>
                </a:solidFill>
                <a:latin typeface="Consolas"/>
                <a:ea typeface="Consolas"/>
                <a:cs typeface="Consolas"/>
                <a:sym typeface="Consolas"/>
              </a:rPr>
              <a:t>" ]</a:t>
            </a:r>
            <a:br>
              <a:rPr lang="en" sz="1100" dirty="0">
                <a:solidFill>
                  <a:schemeClr val="dk1"/>
                </a:solidFill>
                <a:latin typeface="Consolas"/>
                <a:ea typeface="Consolas"/>
                <a:cs typeface="Consolas"/>
                <a:sym typeface="Consolas"/>
              </a:rPr>
            </a:br>
            <a:r>
              <a:rPr lang="pt-BR" sz="1100" dirty="0">
                <a:solidFill>
                  <a:schemeClr val="dk1"/>
                </a:solidFill>
                <a:latin typeface="Consolas"/>
                <a:ea typeface="Consolas"/>
                <a:cs typeface="Consolas"/>
                <a:sym typeface="Consolas"/>
              </a:rPr>
              <a:t>            }, </a:t>
            </a:r>
            <a:br>
              <a:rPr lang="en" sz="1100" dirty="0">
                <a:solidFill>
                  <a:schemeClr val="dk1"/>
                </a:solidFill>
                <a:latin typeface="Consolas"/>
                <a:ea typeface="Consolas"/>
                <a:cs typeface="Consolas"/>
                <a:sym typeface="Consolas"/>
              </a:rPr>
            </a:br>
            <a:r>
              <a:rPr lang="pt-BR" sz="1100" dirty="0">
                <a:solidFill>
                  <a:schemeClr val="dk1"/>
                </a:solidFill>
                <a:latin typeface="Consolas"/>
                <a:ea typeface="Consolas"/>
                <a:cs typeface="Consolas"/>
                <a:sym typeface="Consolas"/>
              </a:rPr>
              <a:t>            ...</a:t>
            </a:r>
            <a:br>
              <a:rPr lang="en" sz="1100" dirty="0">
                <a:solidFill>
                  <a:schemeClr val="dk1"/>
                </a:solidFill>
                <a:latin typeface="Consolas"/>
                <a:ea typeface="Consolas"/>
                <a:cs typeface="Consolas"/>
                <a:sym typeface="Consolas"/>
              </a:rPr>
            </a:br>
            <a:r>
              <a:rPr lang="pt-BR" sz="1100" dirty="0">
                <a:solidFill>
                  <a:schemeClr val="dk1"/>
                </a:solidFill>
                <a:latin typeface="Consolas"/>
                <a:ea typeface="Consolas"/>
                <a:cs typeface="Consolas"/>
                <a:sym typeface="Consolas"/>
              </a:rPr>
              <a:t>         ],</a:t>
            </a:r>
            <a:br>
              <a:rPr lang="en" sz="1100" dirty="0">
                <a:solidFill>
                  <a:schemeClr val="dk1"/>
                </a:solidFill>
                <a:latin typeface="Consolas"/>
                <a:ea typeface="Consolas"/>
                <a:cs typeface="Consolas"/>
                <a:sym typeface="Consolas"/>
              </a:rPr>
            </a:br>
            <a:r>
              <a:rPr lang="pt-BR" sz="1100" dirty="0">
                <a:solidFill>
                  <a:schemeClr val="dk1"/>
                </a:solidFill>
                <a:latin typeface="Consolas"/>
                <a:ea typeface="Consolas"/>
                <a:cs typeface="Consolas"/>
                <a:sym typeface="Consolas"/>
              </a:rPr>
              <a:t>         "</a:t>
            </a:r>
            <a:r>
              <a:rPr lang="pt-BR" sz="1100" dirty="0" err="1">
                <a:solidFill>
                  <a:schemeClr val="dk1"/>
                </a:solidFill>
                <a:latin typeface="Consolas"/>
                <a:ea typeface="Consolas"/>
                <a:cs typeface="Consolas"/>
                <a:sym typeface="Consolas"/>
              </a:rPr>
              <a:t>formatted_address</a:t>
            </a:r>
            <a:r>
              <a:rPr lang="pt-BR" sz="1100" dirty="0">
                <a:solidFill>
                  <a:schemeClr val="dk1"/>
                </a:solidFill>
                <a:latin typeface="Consolas"/>
                <a:ea typeface="Consolas"/>
                <a:cs typeface="Consolas"/>
                <a:sym typeface="Consolas"/>
              </a:rPr>
              <a:t>" : "Monroe 860, C1428BKD CABA, Argentina",</a:t>
            </a:r>
            <a:br>
              <a:rPr lang="en" sz="1100" dirty="0">
                <a:solidFill>
                  <a:schemeClr val="dk1"/>
                </a:solidFill>
                <a:latin typeface="Consolas"/>
                <a:ea typeface="Consolas"/>
                <a:cs typeface="Consolas"/>
                <a:sym typeface="Consolas"/>
              </a:rPr>
            </a:br>
            <a:r>
              <a:rPr lang="pt-BR" sz="1100" dirty="0">
                <a:solidFill>
                  <a:schemeClr val="dk1"/>
                </a:solidFill>
                <a:latin typeface="Consolas"/>
                <a:ea typeface="Consolas"/>
                <a:cs typeface="Consolas"/>
                <a:sym typeface="Consolas"/>
              </a:rPr>
              <a:t>         ...</a:t>
            </a:r>
            <a:endParaRPr sz="1100" dirty="0">
              <a:solidFill>
                <a:schemeClr val="dk1"/>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OAUTH</a:t>
            </a:r>
            <a:endParaRPr sz="1400" b="1" i="0" u="none" strike="noStrike" cap="none">
              <a:solidFill>
                <a:schemeClr val="dk1"/>
              </a:solidFill>
              <a:latin typeface="Raleway"/>
              <a:ea typeface="Raleway"/>
              <a:cs typeface="Raleway"/>
              <a:sym typeface="Raleway"/>
            </a:endParaRPr>
          </a:p>
        </p:txBody>
      </p:sp>
      <p:sp>
        <p:nvSpPr>
          <p:cNvPr id="520" name="Shape 520"/>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24</a:t>
            </a:fld>
            <a:endParaRPr sz="1200">
              <a:solidFill>
                <a:srgbClr val="888888"/>
              </a:solidFill>
              <a:latin typeface="Calibri"/>
              <a:ea typeface="Calibri"/>
              <a:cs typeface="Calibri"/>
              <a:sym typeface="Calibri"/>
            </a:endParaRPr>
          </a:p>
        </p:txBody>
      </p:sp>
      <p:sp>
        <p:nvSpPr>
          <p:cNvPr id="521" name="Shape 521"/>
          <p:cNvSpPr txBox="1"/>
          <p:nvPr/>
        </p:nvSpPr>
        <p:spPr>
          <a:xfrm>
            <a:off x="608850" y="1037600"/>
            <a:ext cx="8067606" cy="3342600"/>
          </a:xfrm>
          <a:prstGeom prst="rect">
            <a:avLst/>
          </a:prstGeom>
          <a:noFill/>
          <a:ln>
            <a:noFill/>
          </a:ln>
        </p:spPr>
        <p:txBody>
          <a:bodyPr spcFirstLastPara="1" wrap="square" lIns="91425" tIns="45700" rIns="91425" bIns="45700" rtlCol="0" anchor="t" anchorCtr="0">
            <a:noAutofit/>
          </a:bodyPr>
          <a:lstStyle/>
          <a:p>
            <a:pPr marL="285750" marR="0" lvl="0" indent="-304800" algn="l" rtl="0">
              <a:lnSpc>
                <a:spcPct val="100000"/>
              </a:lnSpc>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Muitas APIs não são acessíveis livremente. Primeiro é necessário se registrar como desenvolvedor para obter uma senha de autorização. </a:t>
            </a:r>
            <a:br>
              <a:rPr lang="en" dirty="0">
                <a:solidFill>
                  <a:schemeClr val="dk1"/>
                </a:solidFill>
                <a:latin typeface="Calibri"/>
                <a:ea typeface="Calibri"/>
                <a:cs typeface="Calibri"/>
                <a:sym typeface="Calibri"/>
              </a:rPr>
            </a:br>
            <a:r>
              <a:rPr lang="pt-BR" dirty="0">
                <a:solidFill>
                  <a:schemeClr val="dk1"/>
                </a:solidFill>
                <a:latin typeface="Calibri"/>
                <a:ea typeface="Calibri"/>
                <a:cs typeface="Calibri"/>
                <a:sym typeface="Calibri"/>
              </a:rPr>
              <a:t>O objetivo por trás da solicitação de identificação e autorização dos clientes é evitar o acesso a dados restritos, bem como proteger o servidor de clientes abusivos que possam degradar o serviço para outros.</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Por exemplo, as APIs do Twitter e do Facebook só permitem obter informações específicas do usuário que foi identificado, mas não dados de outros. Ao mesmo tempo, estabelecem cotas muito granulares para cada tipo de recurso, impedindo a degradação do serviço por usuários abusivos.</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Um dos métodos de autorização mais usados atualmente é </a:t>
            </a:r>
            <a:r>
              <a:rPr lang="pt-BR" b="1" dirty="0">
                <a:solidFill>
                  <a:schemeClr val="dk1"/>
                </a:solidFill>
                <a:latin typeface="Calibri"/>
                <a:ea typeface="Calibri"/>
                <a:cs typeface="Calibri"/>
                <a:sym typeface="Calibri"/>
              </a:rPr>
              <a:t>OAUTH</a:t>
            </a:r>
            <a:r>
              <a:rPr lang="pt-BR" dirty="0">
                <a:solidFill>
                  <a:schemeClr val="dk1"/>
                </a:solidFill>
                <a:latin typeface="Calibri"/>
                <a:ea typeface="Calibri"/>
                <a:cs typeface="Calibri"/>
                <a:sym typeface="Calibri"/>
              </a:rPr>
              <a:t> Open Authorization.</a:t>
            </a:r>
            <a:endParaRPr sz="1100" dirty="0">
              <a:solidFill>
                <a:schemeClr val="dk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lvl="0" indent="0" rtl="0">
              <a:spcBef>
                <a:spcPts val="0"/>
              </a:spcBef>
              <a:spcAft>
                <a:spcPts val="0"/>
              </a:spcAft>
              <a:buClr>
                <a:schemeClr val="dk1"/>
              </a:buClr>
              <a:buFont typeface="Raleway"/>
              <a:buNone/>
            </a:pPr>
            <a:r>
              <a:rPr lang="pt-BR"/>
              <a:t>Prática: Acessando uma API a partir de Python</a:t>
            </a:r>
            <a:endParaRPr sz="1400" b="1" i="0" u="none" strike="noStrike" cap="none">
              <a:solidFill>
                <a:schemeClr val="dk1"/>
              </a:solidFill>
              <a:latin typeface="Raleway"/>
              <a:ea typeface="Raleway"/>
              <a:cs typeface="Raleway"/>
              <a:sym typeface="Raleway"/>
            </a:endParaRPr>
          </a:p>
        </p:txBody>
      </p:sp>
      <p:sp>
        <p:nvSpPr>
          <p:cNvPr id="527" name="Shape 527"/>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25</a:t>
            </a:fld>
            <a:endParaRPr sz="1200">
              <a:solidFill>
                <a:srgbClr val="888888"/>
              </a:solidFill>
              <a:latin typeface="Calibri"/>
              <a:ea typeface="Calibri"/>
              <a:cs typeface="Calibri"/>
              <a:sym typeface="Calibri"/>
            </a:endParaRPr>
          </a:p>
        </p:txBody>
      </p:sp>
      <p:sp>
        <p:nvSpPr>
          <p:cNvPr id="528" name="Shape 528"/>
          <p:cNvSpPr txBox="1"/>
          <p:nvPr/>
        </p:nvSpPr>
        <p:spPr>
          <a:xfrm>
            <a:off x="608850" y="1037600"/>
            <a:ext cx="7926300" cy="3342600"/>
          </a:xfrm>
          <a:prstGeom prst="rect">
            <a:avLst/>
          </a:prstGeom>
          <a:noFill/>
          <a:ln>
            <a:noFill/>
          </a:ln>
        </p:spPr>
        <p:txBody>
          <a:bodyPr spcFirstLastPara="1" wrap="square" lIns="91425" tIns="45700" rIns="91425" bIns="45700" rtlCol="0" anchor="t" anchorCtr="0">
            <a:noAutofit/>
          </a:bodyPr>
          <a:lstStyle/>
          <a:p>
            <a:pPr marL="285750" marR="0" lvl="0" indent="-304800" algn="l" rtl="0">
              <a:lnSpc>
                <a:spcPct val="100000"/>
              </a:lnSpc>
              <a:spcBef>
                <a:spcPts val="0"/>
              </a:spcBef>
              <a:spcAft>
                <a:spcPts val="0"/>
              </a:spcAft>
              <a:buClr>
                <a:schemeClr val="accent2"/>
              </a:buClr>
              <a:buSzPts val="1400"/>
              <a:buFont typeface="Raleway"/>
              <a:buAutoNum type="arabicPeriod"/>
            </a:pPr>
            <a:r>
              <a:rPr lang="pt-BR" dirty="0">
                <a:solidFill>
                  <a:schemeClr val="dk1"/>
                </a:solidFill>
                <a:latin typeface="Calibri"/>
                <a:ea typeface="Calibri"/>
                <a:cs typeface="Calibri"/>
                <a:sym typeface="Calibri"/>
              </a:rPr>
              <a:t>Acessar a API de </a:t>
            </a:r>
            <a:r>
              <a:rPr lang="pt-BR" dirty="0" err="1">
                <a:solidFill>
                  <a:schemeClr val="dk1"/>
                </a:solidFill>
                <a:latin typeface="Calibri"/>
                <a:ea typeface="Calibri"/>
                <a:cs typeface="Calibri"/>
                <a:sym typeface="Calibri"/>
              </a:rPr>
              <a:t>search</a:t>
            </a:r>
            <a:r>
              <a:rPr lang="pt-BR" dirty="0">
                <a:solidFill>
                  <a:schemeClr val="dk1"/>
                </a:solidFill>
                <a:latin typeface="Calibri"/>
                <a:ea typeface="Calibri"/>
                <a:cs typeface="Calibri"/>
                <a:sym typeface="Calibri"/>
              </a:rPr>
              <a:t> de MercadoLibre.com a partir de Python usando o módulo </a:t>
            </a:r>
            <a:r>
              <a:rPr lang="pt-BR" dirty="0" err="1">
                <a:solidFill>
                  <a:schemeClr val="dk1"/>
                </a:solidFill>
                <a:latin typeface="Consolas"/>
                <a:ea typeface="Consolas"/>
                <a:cs typeface="Consolas"/>
                <a:sym typeface="Consolas"/>
              </a:rPr>
              <a:t>requests</a:t>
            </a:r>
            <a:br>
              <a:rPr lang="en" dirty="0">
                <a:solidFill>
                  <a:schemeClr val="dk1"/>
                </a:solidFill>
                <a:latin typeface="Calibri"/>
                <a:ea typeface="Calibri"/>
                <a:cs typeface="Calibri"/>
                <a:sym typeface="Calibri"/>
              </a:rPr>
            </a:br>
            <a:r>
              <a:rPr lang="pt-BR" u="sng" dirty="0">
                <a:solidFill>
                  <a:schemeClr val="hlink"/>
                </a:solidFill>
                <a:latin typeface="Calibri"/>
                <a:ea typeface="Calibri"/>
                <a:cs typeface="Calibri"/>
                <a:sym typeface="Calibri"/>
                <a:hlinkClick r:id="rId3"/>
              </a:rPr>
              <a:t>https://api.mercadolibre.com/sites/MLA/search?q=iphone+6+16gb&amp;condition=new&amp;limit=10</a:t>
            </a: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AutoNum type="arabicPeriod"/>
            </a:pPr>
            <a:r>
              <a:rPr lang="pt-BR" dirty="0">
                <a:solidFill>
                  <a:schemeClr val="dk1"/>
                </a:solidFill>
                <a:latin typeface="Calibri"/>
                <a:ea typeface="Calibri"/>
                <a:cs typeface="Calibri"/>
                <a:sym typeface="Calibri"/>
              </a:rPr>
              <a:t>Imprimir o status </a:t>
            </a:r>
            <a:r>
              <a:rPr lang="pt-BR" dirty="0" err="1">
                <a:solidFill>
                  <a:schemeClr val="dk1"/>
                </a:solidFill>
                <a:latin typeface="Calibri"/>
                <a:ea typeface="Calibri"/>
                <a:cs typeface="Calibri"/>
                <a:sym typeface="Calibri"/>
              </a:rPr>
              <a:t>code</a:t>
            </a:r>
            <a:r>
              <a:rPr lang="pt-BR" dirty="0">
                <a:solidFill>
                  <a:schemeClr val="dk1"/>
                </a:solidFill>
                <a:latin typeface="Calibri"/>
                <a:ea typeface="Calibri"/>
                <a:cs typeface="Calibri"/>
                <a:sym typeface="Calibri"/>
              </a:rPr>
              <a:t> da resposta</a:t>
            </a: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AutoNum type="arabicPeriod"/>
            </a:pPr>
            <a:r>
              <a:rPr lang="pt-BR" dirty="0">
                <a:solidFill>
                  <a:schemeClr val="dk1"/>
                </a:solidFill>
                <a:latin typeface="Calibri"/>
                <a:ea typeface="Calibri"/>
                <a:cs typeface="Calibri"/>
                <a:sym typeface="Calibri"/>
              </a:rPr>
              <a:t>Imprimir todos os </a:t>
            </a:r>
            <a:r>
              <a:rPr lang="pt-BR" dirty="0" err="1">
                <a:solidFill>
                  <a:schemeClr val="dk1"/>
                </a:solidFill>
                <a:latin typeface="Calibri"/>
                <a:ea typeface="Calibri"/>
                <a:cs typeface="Calibri"/>
                <a:sym typeface="Calibri"/>
              </a:rPr>
              <a:t>headers</a:t>
            </a:r>
            <a:r>
              <a:rPr lang="pt-BR" dirty="0">
                <a:solidFill>
                  <a:schemeClr val="dk1"/>
                </a:solidFill>
                <a:latin typeface="Calibri"/>
                <a:ea typeface="Calibri"/>
                <a:cs typeface="Calibri"/>
                <a:sym typeface="Calibri"/>
              </a:rPr>
              <a:t> da resposta</a:t>
            </a: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AutoNum type="arabicPeriod"/>
            </a:pPr>
            <a:r>
              <a:rPr lang="pt-BR" dirty="0">
                <a:solidFill>
                  <a:schemeClr val="dk1"/>
                </a:solidFill>
                <a:latin typeface="Calibri"/>
                <a:ea typeface="Calibri"/>
                <a:cs typeface="Calibri"/>
                <a:sym typeface="Calibri"/>
              </a:rPr>
              <a:t>Converter o </a:t>
            </a:r>
            <a:r>
              <a:rPr lang="pt-BR" dirty="0" err="1">
                <a:solidFill>
                  <a:schemeClr val="dk1"/>
                </a:solidFill>
                <a:latin typeface="Calibri"/>
                <a:ea typeface="Calibri"/>
                <a:cs typeface="Calibri"/>
                <a:sym typeface="Calibri"/>
              </a:rPr>
              <a:t>json</a:t>
            </a:r>
            <a:r>
              <a:rPr lang="pt-BR" dirty="0">
                <a:solidFill>
                  <a:schemeClr val="dk1"/>
                </a:solidFill>
                <a:latin typeface="Calibri"/>
                <a:ea typeface="Calibri"/>
                <a:cs typeface="Calibri"/>
                <a:sym typeface="Calibri"/>
              </a:rPr>
              <a:t> da resposta a um dicionário utilizando </a:t>
            </a:r>
            <a:r>
              <a:rPr lang="pt-BR" dirty="0" err="1">
                <a:solidFill>
                  <a:schemeClr val="dk1"/>
                </a:solidFill>
                <a:latin typeface="Calibri"/>
                <a:ea typeface="Calibri"/>
                <a:cs typeface="Calibri"/>
                <a:sym typeface="Calibri"/>
              </a:rPr>
              <a:t>json.loads</a:t>
            </a:r>
            <a:r>
              <a:rPr lang="pt-BR" dirty="0">
                <a:solidFill>
                  <a:schemeClr val="dk1"/>
                </a:solidFill>
                <a:latin typeface="Calibri"/>
                <a:ea typeface="Calibri"/>
                <a:cs typeface="Calibri"/>
                <a:sym typeface="Calibri"/>
              </a:rPr>
              <a:t>(...)</a:t>
            </a: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AutoNum type="arabicPeriod"/>
            </a:pPr>
            <a:r>
              <a:rPr lang="pt-BR" dirty="0">
                <a:solidFill>
                  <a:schemeClr val="dk1"/>
                </a:solidFill>
                <a:latin typeface="Calibri"/>
                <a:ea typeface="Calibri"/>
                <a:cs typeface="Calibri"/>
                <a:sym typeface="Calibri"/>
              </a:rPr>
              <a:t>Imprimir o dicionário obtido</a:t>
            </a: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AutoNum type="arabicPeriod"/>
            </a:pPr>
            <a:r>
              <a:rPr lang="pt-BR" dirty="0">
                <a:solidFill>
                  <a:schemeClr val="dk1"/>
                </a:solidFill>
                <a:latin typeface="Calibri"/>
                <a:ea typeface="Calibri"/>
                <a:cs typeface="Calibri"/>
                <a:sym typeface="Calibri"/>
              </a:rPr>
              <a:t>Identificar como acessar os itens da resposta (aqueles que, entre outras coisas, têm o preço).</a:t>
            </a: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AutoNum type="arabicPeriod"/>
            </a:pPr>
            <a:r>
              <a:rPr lang="pt-BR" dirty="0">
                <a:solidFill>
                  <a:schemeClr val="dk1"/>
                </a:solidFill>
                <a:latin typeface="Calibri"/>
                <a:ea typeface="Calibri"/>
                <a:cs typeface="Calibri"/>
                <a:sym typeface="Calibri"/>
              </a:rPr>
              <a:t>Imprimir quantos resultados houver.</a:t>
            </a: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AutoNum type="arabicPeriod"/>
            </a:pPr>
            <a:r>
              <a:rPr lang="pt-BR" dirty="0">
                <a:solidFill>
                  <a:schemeClr val="dk1"/>
                </a:solidFill>
                <a:latin typeface="Calibri"/>
                <a:ea typeface="Calibri"/>
                <a:cs typeface="Calibri"/>
                <a:sym typeface="Calibri"/>
              </a:rPr>
              <a:t>Converter os resultados em um </a:t>
            </a:r>
            <a:r>
              <a:rPr lang="pt-BR" dirty="0" err="1">
                <a:solidFill>
                  <a:schemeClr val="dk1"/>
                </a:solidFill>
                <a:latin typeface="Calibri"/>
                <a:ea typeface="Calibri"/>
                <a:cs typeface="Calibri"/>
                <a:sym typeface="Calibri"/>
              </a:rPr>
              <a:t>dataframe</a:t>
            </a:r>
            <a:r>
              <a:rPr lang="pt-BR" dirty="0">
                <a:solidFill>
                  <a:schemeClr val="dk1"/>
                </a:solidFill>
                <a:latin typeface="Calibri"/>
                <a:ea typeface="Calibri"/>
                <a:cs typeface="Calibri"/>
                <a:sym typeface="Calibri"/>
              </a:rPr>
              <a:t> de pandas e imprimir.</a:t>
            </a: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AutoNum type="arabicPeriod"/>
            </a:pPr>
            <a:r>
              <a:rPr lang="pt-BR" dirty="0">
                <a:solidFill>
                  <a:schemeClr val="dk1"/>
                </a:solidFill>
                <a:latin typeface="Calibri"/>
                <a:ea typeface="Calibri"/>
                <a:cs typeface="Calibri"/>
                <a:sym typeface="Calibri"/>
              </a:rPr>
              <a:t>Calcular a média e o desvio padrão do preço dos resultados obtidos.</a:t>
            </a:r>
            <a:endParaRPr sz="1100" dirty="0">
              <a:solidFill>
                <a:schemeClr val="dk1"/>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p:nvPr/>
        </p:nvSpPr>
        <p:spPr>
          <a:xfrm>
            <a:off x="0" y="0"/>
            <a:ext cx="9144000" cy="51435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4" name="Shape 534"/>
          <p:cNvSpPr/>
          <p:nvPr/>
        </p:nvSpPr>
        <p:spPr>
          <a:xfrm>
            <a:off x="0" y="0"/>
            <a:ext cx="9144000" cy="51435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535" name="Shape 535"/>
          <p:cNvSpPr/>
          <p:nvPr/>
        </p:nvSpPr>
        <p:spPr>
          <a:xfrm>
            <a:off x="961050" y="1325917"/>
            <a:ext cx="7221900" cy="10107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CONCLUSÃO</a:t>
            </a:r>
            <a:endParaRPr/>
          </a:p>
        </p:txBody>
      </p:sp>
      <p:sp>
        <p:nvSpPr>
          <p:cNvPr id="536" name="Shape 536"/>
          <p:cNvSpPr/>
          <p:nvPr/>
        </p:nvSpPr>
        <p:spPr>
          <a:xfrm>
            <a:off x="4009262" y="2454001"/>
            <a:ext cx="1122900" cy="10107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7" name="Shape 537"/>
          <p:cNvSpPr/>
          <p:nvPr/>
        </p:nvSpPr>
        <p:spPr>
          <a:xfrm>
            <a:off x="4373767" y="2764575"/>
            <a:ext cx="393900" cy="3897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CONCLUSÃO</a:t>
            </a:r>
            <a:endParaRPr sz="1400" b="1" i="0" u="none" strike="noStrike" cap="none">
              <a:solidFill>
                <a:schemeClr val="dk1"/>
              </a:solidFill>
              <a:latin typeface="Raleway"/>
              <a:ea typeface="Raleway"/>
              <a:cs typeface="Raleway"/>
              <a:sym typeface="Raleway"/>
            </a:endParaRPr>
          </a:p>
        </p:txBody>
      </p:sp>
      <p:sp>
        <p:nvSpPr>
          <p:cNvPr id="543" name="Shape 543"/>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27</a:t>
            </a:fld>
            <a:endParaRPr sz="1200">
              <a:solidFill>
                <a:srgbClr val="888888"/>
              </a:solidFill>
              <a:latin typeface="Calibri"/>
              <a:ea typeface="Calibri"/>
              <a:cs typeface="Calibri"/>
              <a:sym typeface="Calibri"/>
            </a:endParaRPr>
          </a:p>
        </p:txBody>
      </p:sp>
      <p:sp>
        <p:nvSpPr>
          <p:cNvPr id="544" name="Shape 544"/>
          <p:cNvSpPr txBox="1"/>
          <p:nvPr/>
        </p:nvSpPr>
        <p:spPr>
          <a:xfrm>
            <a:off x="608850" y="1037600"/>
            <a:ext cx="7926300" cy="3342600"/>
          </a:xfrm>
          <a:prstGeom prst="rect">
            <a:avLst/>
          </a:prstGeom>
          <a:noFill/>
          <a:ln>
            <a:noFill/>
          </a:ln>
        </p:spPr>
        <p:txBody>
          <a:bodyPr spcFirstLastPara="1" wrap="square" lIns="91425" tIns="45700" rIns="91425" bIns="45700" rtlCol="0" anchor="t" anchorCtr="0">
            <a:noAutofit/>
          </a:bodyPr>
          <a:lstStyle/>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Aqui, aprendemos sobre HTTP, APIs e formato JSON. </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Isso é muito importante para poder acessar de maneira automatizada os dados alojados por terceiros.</a:t>
            </a:r>
            <a:endParaRPr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OBJETIVOS DA AULA</a:t>
            </a:r>
            <a:endParaRPr sz="1400" b="1" i="0" u="none" strike="noStrike" cap="none">
              <a:solidFill>
                <a:schemeClr val="dk1"/>
              </a:solidFill>
              <a:latin typeface="Raleway"/>
              <a:ea typeface="Raleway"/>
              <a:cs typeface="Raleway"/>
              <a:sym typeface="Raleway"/>
            </a:endParaRPr>
          </a:p>
        </p:txBody>
      </p:sp>
      <p:sp>
        <p:nvSpPr>
          <p:cNvPr id="346" name="Shape 346"/>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3</a:t>
            </a:fld>
            <a:endParaRPr sz="1200">
              <a:solidFill>
                <a:srgbClr val="888888"/>
              </a:solidFill>
              <a:latin typeface="Calibri"/>
              <a:ea typeface="Calibri"/>
              <a:cs typeface="Calibri"/>
              <a:sym typeface="Calibri"/>
            </a:endParaRPr>
          </a:p>
        </p:txBody>
      </p:sp>
      <p:sp>
        <p:nvSpPr>
          <p:cNvPr id="347" name="Shape 347"/>
          <p:cNvSpPr/>
          <p:nvPr/>
        </p:nvSpPr>
        <p:spPr>
          <a:xfrm>
            <a:off x="782919" y="1219382"/>
            <a:ext cx="498900" cy="449100"/>
          </a:xfrm>
          <a:prstGeom prst="ellipse">
            <a:avLst/>
          </a:prstGeom>
          <a:noFill/>
          <a:ln w="9525" cap="flat" cmpd="sng">
            <a:solidFill>
              <a:schemeClr val="accent1"/>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a:solidFill>
                  <a:schemeClr val="dk1"/>
                </a:solidFill>
                <a:latin typeface="Calibri"/>
                <a:ea typeface="Calibri"/>
                <a:cs typeface="Calibri"/>
                <a:sym typeface="Calibri"/>
              </a:rPr>
              <a:t>1</a:t>
            </a:r>
            <a:endParaRPr/>
          </a:p>
        </p:txBody>
      </p:sp>
      <p:sp>
        <p:nvSpPr>
          <p:cNvPr id="348" name="Shape 348"/>
          <p:cNvSpPr/>
          <p:nvPr/>
        </p:nvSpPr>
        <p:spPr>
          <a:xfrm>
            <a:off x="1365675" y="1288238"/>
            <a:ext cx="4248600" cy="2283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Clr>
                <a:schemeClr val="dk1"/>
              </a:buClr>
              <a:buSzPts val="1100"/>
              <a:buFont typeface="Arial"/>
              <a:buNone/>
            </a:pPr>
            <a:r>
              <a:rPr lang="pt-BR" b="1">
                <a:solidFill>
                  <a:schemeClr val="dk1"/>
                </a:solidFill>
                <a:latin typeface="Raleway"/>
                <a:ea typeface="Raleway"/>
                <a:cs typeface="Raleway"/>
                <a:sym typeface="Raleway"/>
              </a:rPr>
              <a:t>Identificar todos os verbos HTTP e seus usos</a:t>
            </a:r>
            <a:endParaRPr b="1">
              <a:solidFill>
                <a:schemeClr val="dk1"/>
              </a:solidFill>
              <a:latin typeface="Raleway"/>
              <a:ea typeface="Raleway"/>
              <a:cs typeface="Raleway"/>
              <a:sym typeface="Raleway"/>
            </a:endParaRPr>
          </a:p>
          <a:p>
            <a:pPr marL="0" marR="0" lvl="0" indent="0" algn="l" rtl="0">
              <a:spcBef>
                <a:spcPts val="0"/>
              </a:spcBef>
              <a:spcAft>
                <a:spcPts val="0"/>
              </a:spcAft>
              <a:buClr>
                <a:schemeClr val="dk1"/>
              </a:buClr>
              <a:buSzPts val="1100"/>
              <a:buFont typeface="Arial"/>
              <a:buNone/>
            </a:pPr>
            <a:endParaRPr sz="1000" b="1">
              <a:solidFill>
                <a:schemeClr val="dk1"/>
              </a:solidFill>
              <a:latin typeface="Raleway"/>
              <a:ea typeface="Raleway"/>
              <a:cs typeface="Raleway"/>
              <a:sym typeface="Raleway"/>
            </a:endParaRPr>
          </a:p>
          <a:p>
            <a:pPr marL="0" marR="0" lvl="0" indent="0" algn="l" rtl="0">
              <a:spcBef>
                <a:spcPts val="0"/>
              </a:spcBef>
              <a:spcAft>
                <a:spcPts val="0"/>
              </a:spcAft>
              <a:buNone/>
            </a:pPr>
            <a:endParaRPr sz="1000" b="1">
              <a:solidFill>
                <a:schemeClr val="dk1"/>
              </a:solidFill>
              <a:latin typeface="Raleway"/>
              <a:ea typeface="Raleway"/>
              <a:cs typeface="Raleway"/>
              <a:sym typeface="Raleway"/>
            </a:endParaRPr>
          </a:p>
        </p:txBody>
      </p:sp>
      <p:sp>
        <p:nvSpPr>
          <p:cNvPr id="349" name="Shape 349"/>
          <p:cNvSpPr/>
          <p:nvPr/>
        </p:nvSpPr>
        <p:spPr>
          <a:xfrm>
            <a:off x="782919" y="1785099"/>
            <a:ext cx="498900" cy="449100"/>
          </a:xfrm>
          <a:prstGeom prst="ellipse">
            <a:avLst/>
          </a:prstGeom>
          <a:noFill/>
          <a:ln w="9525" cap="flat" cmpd="sng">
            <a:solidFill>
              <a:schemeClr val="accent2"/>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a:solidFill>
                  <a:schemeClr val="dk1"/>
                </a:solidFill>
                <a:latin typeface="Calibri"/>
                <a:ea typeface="Calibri"/>
                <a:cs typeface="Calibri"/>
                <a:sym typeface="Calibri"/>
              </a:rPr>
              <a:t>2</a:t>
            </a:r>
            <a:endParaRPr/>
          </a:p>
        </p:txBody>
      </p:sp>
      <p:sp>
        <p:nvSpPr>
          <p:cNvPr id="350" name="Shape 350"/>
          <p:cNvSpPr/>
          <p:nvPr/>
        </p:nvSpPr>
        <p:spPr>
          <a:xfrm>
            <a:off x="1365675" y="1840350"/>
            <a:ext cx="4713000" cy="4491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Clr>
                <a:schemeClr val="dk1"/>
              </a:buClr>
              <a:buSzPts val="1100"/>
              <a:buFont typeface="Arial"/>
              <a:buNone/>
            </a:pPr>
            <a:r>
              <a:rPr lang="pt-BR" b="1">
                <a:solidFill>
                  <a:schemeClr val="dk1"/>
                </a:solidFill>
                <a:latin typeface="Raleway"/>
                <a:ea typeface="Raleway"/>
                <a:cs typeface="Raleway"/>
                <a:sym typeface="Raleway"/>
              </a:rPr>
              <a:t>Descrever o que é uma API e como fazer chamadas.</a:t>
            </a:r>
            <a:endParaRPr b="1" dirty="0">
              <a:solidFill>
                <a:schemeClr val="dk1"/>
              </a:solidFill>
              <a:latin typeface="Raleway"/>
              <a:ea typeface="Raleway"/>
              <a:cs typeface="Raleway"/>
              <a:sym typeface="Raleway"/>
            </a:endParaRPr>
          </a:p>
          <a:p>
            <a:pPr marL="0" marR="0" lvl="0" indent="0" algn="l" rtl="0">
              <a:spcBef>
                <a:spcPts val="0"/>
              </a:spcBef>
              <a:spcAft>
                <a:spcPts val="0"/>
              </a:spcAft>
              <a:buNone/>
            </a:pPr>
            <a:endParaRPr sz="1000" b="1" dirty="0">
              <a:solidFill>
                <a:schemeClr val="dk1"/>
              </a:solidFill>
              <a:latin typeface="Raleway"/>
              <a:ea typeface="Raleway"/>
              <a:cs typeface="Raleway"/>
              <a:sym typeface="Raleway"/>
            </a:endParaRPr>
          </a:p>
        </p:txBody>
      </p:sp>
      <p:sp>
        <p:nvSpPr>
          <p:cNvPr id="351" name="Shape 351"/>
          <p:cNvSpPr/>
          <p:nvPr/>
        </p:nvSpPr>
        <p:spPr>
          <a:xfrm>
            <a:off x="782919" y="2401017"/>
            <a:ext cx="498900" cy="449100"/>
          </a:xfrm>
          <a:prstGeom prst="ellipse">
            <a:avLst/>
          </a:prstGeom>
          <a:noFill/>
          <a:ln w="9525" cap="flat" cmpd="sng">
            <a:solidFill>
              <a:schemeClr val="accent3"/>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sz="1400">
                <a:solidFill>
                  <a:schemeClr val="dk1"/>
                </a:solidFill>
                <a:latin typeface="Calibri"/>
                <a:ea typeface="Calibri"/>
                <a:cs typeface="Calibri"/>
                <a:sym typeface="Calibri"/>
              </a:rPr>
              <a:t>3</a:t>
            </a:r>
            <a:endParaRPr/>
          </a:p>
        </p:txBody>
      </p:sp>
      <p:sp>
        <p:nvSpPr>
          <p:cNvPr id="352" name="Shape 352"/>
          <p:cNvSpPr/>
          <p:nvPr/>
        </p:nvSpPr>
        <p:spPr>
          <a:xfrm>
            <a:off x="1365675" y="2469923"/>
            <a:ext cx="4248600" cy="2283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Clr>
                <a:schemeClr val="dk1"/>
              </a:buClr>
              <a:buSzPts val="1100"/>
              <a:buFont typeface="Arial"/>
              <a:buNone/>
            </a:pPr>
            <a:r>
              <a:rPr lang="pt-BR" b="1">
                <a:solidFill>
                  <a:schemeClr val="dk1"/>
                </a:solidFill>
                <a:latin typeface="Raleway"/>
                <a:ea typeface="Raleway"/>
                <a:cs typeface="Raleway"/>
                <a:sym typeface="Raleway"/>
              </a:rPr>
              <a:t>Acessar APIs públicas e obter informações.</a:t>
            </a:r>
            <a:endParaRPr b="1">
              <a:solidFill>
                <a:schemeClr val="dk1"/>
              </a:solidFill>
              <a:latin typeface="Raleway"/>
              <a:ea typeface="Raleway"/>
              <a:cs typeface="Raleway"/>
              <a:sym typeface="Raleway"/>
            </a:endParaRPr>
          </a:p>
          <a:p>
            <a:pPr marL="0" marR="0" lvl="0" indent="0" algn="l" rtl="0">
              <a:spcBef>
                <a:spcPts val="0"/>
              </a:spcBef>
              <a:spcAft>
                <a:spcPts val="0"/>
              </a:spcAft>
              <a:buClr>
                <a:schemeClr val="dk1"/>
              </a:buClr>
              <a:buSzPts val="1100"/>
              <a:buFont typeface="Arial"/>
              <a:buNone/>
            </a:pPr>
            <a:endParaRPr sz="1000" b="1">
              <a:solidFill>
                <a:schemeClr val="dk1"/>
              </a:solidFill>
              <a:latin typeface="Raleway"/>
              <a:ea typeface="Raleway"/>
              <a:cs typeface="Raleway"/>
              <a:sym typeface="Raleway"/>
            </a:endParaRPr>
          </a:p>
          <a:p>
            <a:pPr marL="0" marR="0" lvl="0" indent="0" algn="l" rtl="0">
              <a:spcBef>
                <a:spcPts val="0"/>
              </a:spcBef>
              <a:spcAft>
                <a:spcPts val="0"/>
              </a:spcAft>
              <a:buNone/>
            </a:pPr>
            <a:endParaRPr sz="1000" b="1">
              <a:solidFill>
                <a:schemeClr val="dk1"/>
              </a:solidFill>
              <a:latin typeface="Raleway"/>
              <a:ea typeface="Raleway"/>
              <a:cs typeface="Raleway"/>
              <a:sym typeface="Raleway"/>
            </a:endParaRPr>
          </a:p>
        </p:txBody>
      </p:sp>
      <p:sp>
        <p:nvSpPr>
          <p:cNvPr id="353" name="Shape 353"/>
          <p:cNvSpPr/>
          <p:nvPr/>
        </p:nvSpPr>
        <p:spPr>
          <a:xfrm>
            <a:off x="782915" y="3016942"/>
            <a:ext cx="498900" cy="449100"/>
          </a:xfrm>
          <a:prstGeom prst="ellipse">
            <a:avLst/>
          </a:prstGeom>
          <a:noFill/>
          <a:ln w="9525" cap="flat" cmpd="sng">
            <a:solidFill>
              <a:schemeClr val="accent3"/>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a:solidFill>
                  <a:schemeClr val="dk1"/>
                </a:solidFill>
                <a:latin typeface="Calibri"/>
                <a:ea typeface="Calibri"/>
                <a:cs typeface="Calibri"/>
                <a:sym typeface="Calibri"/>
              </a:rPr>
              <a:t>4</a:t>
            </a:r>
            <a:endParaRPr/>
          </a:p>
        </p:txBody>
      </p:sp>
      <p:sp>
        <p:nvSpPr>
          <p:cNvPr id="354" name="Shape 354"/>
          <p:cNvSpPr/>
          <p:nvPr/>
        </p:nvSpPr>
        <p:spPr>
          <a:xfrm>
            <a:off x="1365671" y="3085848"/>
            <a:ext cx="4248600" cy="2283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Clr>
                <a:schemeClr val="dk1"/>
              </a:buClr>
              <a:buSzPts val="1100"/>
              <a:buFont typeface="Arial"/>
              <a:buNone/>
            </a:pPr>
            <a:r>
              <a:rPr lang="pt-BR" b="1">
                <a:solidFill>
                  <a:schemeClr val="dk1"/>
                </a:solidFill>
                <a:latin typeface="Raleway"/>
                <a:ea typeface="Raleway"/>
                <a:cs typeface="Raleway"/>
                <a:sym typeface="Raleway"/>
              </a:rPr>
              <a:t>Ler e escrever dados em formato JSON</a:t>
            </a:r>
            <a:endParaRPr b="1">
              <a:solidFill>
                <a:schemeClr val="dk1"/>
              </a:solidFill>
              <a:latin typeface="Raleway"/>
              <a:ea typeface="Raleway"/>
              <a:cs typeface="Raleway"/>
              <a:sym typeface="Raleway"/>
            </a:endParaRPr>
          </a:p>
          <a:p>
            <a:pPr marL="0" marR="0" lvl="0" indent="0" algn="l" rtl="0">
              <a:spcBef>
                <a:spcPts val="0"/>
              </a:spcBef>
              <a:spcAft>
                <a:spcPts val="0"/>
              </a:spcAft>
              <a:buClr>
                <a:schemeClr val="dk1"/>
              </a:buClr>
              <a:buSzPts val="1100"/>
              <a:buFont typeface="Arial"/>
              <a:buNone/>
            </a:pPr>
            <a:endParaRPr sz="1000" b="1">
              <a:solidFill>
                <a:schemeClr val="dk1"/>
              </a:solidFill>
              <a:latin typeface="Raleway"/>
              <a:ea typeface="Raleway"/>
              <a:cs typeface="Raleway"/>
              <a:sym typeface="Raleway"/>
            </a:endParaRPr>
          </a:p>
          <a:p>
            <a:pPr marL="0" marR="0" lvl="0" indent="0" algn="l" rtl="0">
              <a:spcBef>
                <a:spcPts val="0"/>
              </a:spcBef>
              <a:spcAft>
                <a:spcPts val="0"/>
              </a:spcAft>
              <a:buNone/>
            </a:pPr>
            <a:endParaRPr sz="1000" b="1">
              <a:solidFill>
                <a:schemeClr val="dk1"/>
              </a:solidFill>
              <a:latin typeface="Raleway"/>
              <a:ea typeface="Raleway"/>
              <a:cs typeface="Raleway"/>
              <a:sym typeface="Raleway"/>
            </a:endParaRPr>
          </a:p>
        </p:txBody>
      </p:sp>
      <p:sp>
        <p:nvSpPr>
          <p:cNvPr id="355" name="Shape 355"/>
          <p:cNvSpPr/>
          <p:nvPr/>
        </p:nvSpPr>
        <p:spPr>
          <a:xfrm>
            <a:off x="782915" y="3632867"/>
            <a:ext cx="498900" cy="449100"/>
          </a:xfrm>
          <a:prstGeom prst="ellipse">
            <a:avLst/>
          </a:prstGeom>
          <a:noFill/>
          <a:ln w="9525" cap="flat" cmpd="sng">
            <a:solidFill>
              <a:schemeClr val="accent3"/>
            </a:solidFill>
            <a:prstDash val="solid"/>
            <a:round/>
            <a:headEnd type="none" w="sm" len="sm"/>
            <a:tailEnd type="none" w="sm" len="sm"/>
          </a:ln>
        </p:spPr>
        <p:txBody>
          <a:bodyPr spcFirstLastPara="1" wrap="square" lIns="91425" tIns="45700" rIns="91425" bIns="45700" rtlCol="0" anchor="ctr" anchorCtr="0">
            <a:noAutofit/>
          </a:bodyPr>
          <a:lstStyle/>
          <a:p>
            <a:pPr marL="0" marR="0" lvl="0" indent="0" algn="ctr" rtl="0">
              <a:spcBef>
                <a:spcPts val="0"/>
              </a:spcBef>
              <a:spcAft>
                <a:spcPts val="0"/>
              </a:spcAft>
              <a:buNone/>
            </a:pPr>
            <a:r>
              <a:rPr lang="pt-BR">
                <a:solidFill>
                  <a:schemeClr val="dk1"/>
                </a:solidFill>
                <a:latin typeface="Calibri"/>
                <a:ea typeface="Calibri"/>
                <a:cs typeface="Calibri"/>
                <a:sym typeface="Calibri"/>
              </a:rPr>
              <a:t>5</a:t>
            </a:r>
            <a:endParaRPr/>
          </a:p>
        </p:txBody>
      </p:sp>
      <p:sp>
        <p:nvSpPr>
          <p:cNvPr id="356" name="Shape 356"/>
          <p:cNvSpPr/>
          <p:nvPr/>
        </p:nvSpPr>
        <p:spPr>
          <a:xfrm>
            <a:off x="1365671" y="3701773"/>
            <a:ext cx="4248600" cy="228300"/>
          </a:xfrm>
          <a:prstGeom prst="rect">
            <a:avLst/>
          </a:prstGeom>
          <a:noFill/>
          <a:ln>
            <a:noFill/>
          </a:ln>
        </p:spPr>
        <p:txBody>
          <a:bodyPr spcFirstLastPara="1" wrap="square" lIns="91425" tIns="45700" rIns="91425" bIns="45700" rtlCol="0" anchor="t" anchorCtr="0">
            <a:noAutofit/>
          </a:bodyPr>
          <a:lstStyle/>
          <a:p>
            <a:pPr marL="0" marR="0" lvl="0" indent="0" algn="l" rtl="0">
              <a:spcBef>
                <a:spcPts val="0"/>
              </a:spcBef>
              <a:spcAft>
                <a:spcPts val="0"/>
              </a:spcAft>
              <a:buClr>
                <a:schemeClr val="dk1"/>
              </a:buClr>
              <a:buSzPts val="1100"/>
              <a:buFont typeface="Arial"/>
              <a:buNone/>
            </a:pPr>
            <a:r>
              <a:rPr lang="pt-BR" b="1">
                <a:solidFill>
                  <a:schemeClr val="dk1"/>
                </a:solidFill>
                <a:latin typeface="Raleway"/>
                <a:ea typeface="Raleway"/>
                <a:cs typeface="Raleway"/>
                <a:sym typeface="Raleway"/>
              </a:rPr>
              <a:t>Usar o módulo </a:t>
            </a:r>
            <a:r>
              <a:rPr lang="pt-BR" b="1">
                <a:solidFill>
                  <a:schemeClr val="dk1"/>
                </a:solidFill>
                <a:latin typeface="Consolas"/>
                <a:ea typeface="Consolas"/>
                <a:cs typeface="Consolas"/>
                <a:sym typeface="Consolas"/>
              </a:rPr>
              <a:t>requests</a:t>
            </a:r>
            <a:endParaRPr b="1">
              <a:solidFill>
                <a:schemeClr val="dk1"/>
              </a:solidFill>
              <a:latin typeface="Consolas"/>
              <a:ea typeface="Consolas"/>
              <a:cs typeface="Consolas"/>
              <a:sym typeface="Consolas"/>
            </a:endParaRPr>
          </a:p>
          <a:p>
            <a:pPr marL="0" marR="0" lvl="0" indent="0" algn="l" rtl="0">
              <a:spcBef>
                <a:spcPts val="0"/>
              </a:spcBef>
              <a:spcAft>
                <a:spcPts val="0"/>
              </a:spcAft>
              <a:buClr>
                <a:schemeClr val="dk1"/>
              </a:buClr>
              <a:buSzPts val="1100"/>
              <a:buFont typeface="Arial"/>
              <a:buNone/>
            </a:pPr>
            <a:endParaRPr sz="1000" b="1">
              <a:solidFill>
                <a:schemeClr val="dk1"/>
              </a:solidFill>
              <a:latin typeface="Raleway"/>
              <a:ea typeface="Raleway"/>
              <a:cs typeface="Raleway"/>
              <a:sym typeface="Raleway"/>
            </a:endParaRPr>
          </a:p>
          <a:p>
            <a:pPr marL="0" marR="0" lvl="0" indent="0" algn="l" rtl="0">
              <a:spcBef>
                <a:spcPts val="0"/>
              </a:spcBef>
              <a:spcAft>
                <a:spcPts val="0"/>
              </a:spcAft>
              <a:buNone/>
            </a:pPr>
            <a:endParaRPr sz="1000" b="1">
              <a:solidFill>
                <a:schemeClr val="dk1"/>
              </a:solidFill>
              <a:latin typeface="Raleway"/>
              <a:ea typeface="Raleway"/>
              <a:cs typeface="Raleway"/>
              <a:sym typeface="Raleway"/>
            </a:endParaRPr>
          </a:p>
        </p:txBody>
      </p:sp>
      <p:pic>
        <p:nvPicPr>
          <p:cNvPr id="357" name="Shape 357"/>
          <p:cNvPicPr preferRelativeResize="0"/>
          <p:nvPr/>
        </p:nvPicPr>
        <p:blipFill>
          <a:blip r:embed="rId3">
            <a:alphaModFix/>
          </a:blip>
          <a:stretch>
            <a:fillRect/>
          </a:stretch>
        </p:blipFill>
        <p:spPr>
          <a:xfrm>
            <a:off x="6292900" y="1480838"/>
            <a:ext cx="2248975" cy="224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p:nvPr/>
        </p:nvSpPr>
        <p:spPr>
          <a:xfrm>
            <a:off x="0" y="0"/>
            <a:ext cx="9144000" cy="51435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Shape 363"/>
          <p:cNvSpPr/>
          <p:nvPr/>
        </p:nvSpPr>
        <p:spPr>
          <a:xfrm>
            <a:off x="0" y="0"/>
            <a:ext cx="9144000" cy="51435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364" name="Shape 364"/>
          <p:cNvSpPr/>
          <p:nvPr/>
        </p:nvSpPr>
        <p:spPr>
          <a:xfrm>
            <a:off x="1050575" y="1627742"/>
            <a:ext cx="7221900" cy="10107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INTRODUÇÃO</a:t>
            </a:r>
            <a:endParaRPr/>
          </a:p>
        </p:txBody>
      </p:sp>
      <p:sp>
        <p:nvSpPr>
          <p:cNvPr id="365" name="Shape 365"/>
          <p:cNvSpPr/>
          <p:nvPr/>
        </p:nvSpPr>
        <p:spPr>
          <a:xfrm>
            <a:off x="4009262" y="2454001"/>
            <a:ext cx="1122900" cy="10107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Shape 366"/>
          <p:cNvSpPr/>
          <p:nvPr/>
        </p:nvSpPr>
        <p:spPr>
          <a:xfrm>
            <a:off x="4373767" y="2764575"/>
            <a:ext cx="393900" cy="3897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INTRODUÇÃO</a:t>
            </a:r>
            <a:endParaRPr sz="1400" b="1" i="0" u="none" strike="noStrike" cap="none">
              <a:solidFill>
                <a:schemeClr val="dk1"/>
              </a:solidFill>
              <a:latin typeface="Raleway"/>
              <a:ea typeface="Raleway"/>
              <a:cs typeface="Raleway"/>
              <a:sym typeface="Raleway"/>
            </a:endParaRPr>
          </a:p>
        </p:txBody>
      </p:sp>
      <p:sp>
        <p:nvSpPr>
          <p:cNvPr id="372" name="Shape 372"/>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5</a:t>
            </a:fld>
            <a:endParaRPr sz="1200">
              <a:solidFill>
                <a:srgbClr val="888888"/>
              </a:solidFill>
              <a:latin typeface="Calibri"/>
              <a:ea typeface="Calibri"/>
              <a:cs typeface="Calibri"/>
              <a:sym typeface="Calibri"/>
            </a:endParaRPr>
          </a:p>
        </p:txBody>
      </p:sp>
      <p:sp>
        <p:nvSpPr>
          <p:cNvPr id="373" name="Shape 373"/>
          <p:cNvSpPr txBox="1"/>
          <p:nvPr/>
        </p:nvSpPr>
        <p:spPr>
          <a:xfrm>
            <a:off x="576125" y="1168000"/>
            <a:ext cx="7926300" cy="3281100"/>
          </a:xfrm>
          <a:prstGeom prst="rect">
            <a:avLst/>
          </a:prstGeom>
          <a:noFill/>
          <a:ln>
            <a:noFill/>
          </a:ln>
        </p:spPr>
        <p:txBody>
          <a:bodyPr spcFirstLastPara="1" wrap="square" lIns="91425" tIns="45700" rIns="91425" bIns="45700" rtlCol="0" anchor="t" anchorCtr="0">
            <a:noAutofit/>
          </a:bodyPr>
          <a:lstStyle/>
          <a:p>
            <a:pPr marL="285750" marR="0" lvl="0" indent="-304800" algn="l" rtl="0">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Antes de falar sobre </a:t>
            </a:r>
            <a:r>
              <a:rPr lang="pt-BR" b="1" dirty="0">
                <a:solidFill>
                  <a:schemeClr val="dk1"/>
                </a:solidFill>
                <a:latin typeface="Calibri"/>
                <a:ea typeface="Calibri"/>
                <a:cs typeface="Calibri"/>
                <a:sym typeface="Calibri"/>
              </a:rPr>
              <a:t>APIs</a:t>
            </a:r>
            <a:r>
              <a:rPr lang="pt-BR" dirty="0">
                <a:solidFill>
                  <a:schemeClr val="dk1"/>
                </a:solidFill>
                <a:latin typeface="Calibri"/>
                <a:ea typeface="Calibri"/>
                <a:cs typeface="Calibri"/>
                <a:sym typeface="Calibri"/>
              </a:rPr>
              <a:t>, devemos primeiro introduzir o conceito de </a:t>
            </a:r>
            <a:r>
              <a:rPr lang="pt-BR" b="1" dirty="0">
                <a:solidFill>
                  <a:schemeClr val="dk1"/>
                </a:solidFill>
                <a:latin typeface="Calibri"/>
                <a:ea typeface="Calibri"/>
                <a:cs typeface="Calibri"/>
                <a:sym typeface="Calibri"/>
              </a:rPr>
              <a:t>Separação de Interesses</a:t>
            </a:r>
            <a:r>
              <a:rPr lang="pt-BR" dirty="0">
                <a:solidFill>
                  <a:schemeClr val="dk1"/>
                </a:solidFill>
                <a:latin typeface="Calibri"/>
                <a:ea typeface="Calibri"/>
                <a:cs typeface="Calibri"/>
                <a:sym typeface="Calibri"/>
              </a:rPr>
              <a:t>, que é um princípio de projeto para separar o software em diferentes partes, de maneira que cada parte aborde um interesse particular. Por exemplo, na hora de construir um aplicativo web, uma boa prática é separar a lógica do site de seus modelos de dados. Isso não só produz um código mais limpo, como também permite trabalhar com a páginas e suas interações sem alterar os modelos de dados. Essa separação é muito mais importante e necessária em trabalhos com dados externos.</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lvl="0" indent="-304800" rtl="0">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A respeito de Data Science, podemos considerar as APIs como uma maneira de fazer solicitações HTTP a um </a:t>
            </a:r>
            <a:r>
              <a:rPr lang="pt-BR" dirty="0" err="1">
                <a:solidFill>
                  <a:schemeClr val="dk1"/>
                </a:solidFill>
                <a:latin typeface="Calibri"/>
                <a:ea typeface="Calibri"/>
                <a:cs typeface="Calibri"/>
                <a:sym typeface="Calibri"/>
              </a:rPr>
              <a:t>endpoint</a:t>
            </a:r>
            <a:r>
              <a:rPr lang="pt-BR" dirty="0">
                <a:solidFill>
                  <a:schemeClr val="dk1"/>
                </a:solidFill>
                <a:latin typeface="Calibri"/>
                <a:ea typeface="Calibri"/>
                <a:cs typeface="Calibri"/>
                <a:sym typeface="Calibri"/>
              </a:rPr>
              <a:t>, para </a:t>
            </a:r>
            <a:r>
              <a:rPr lang="pt-BR" b="1" dirty="0">
                <a:solidFill>
                  <a:schemeClr val="dk1"/>
                </a:solidFill>
                <a:latin typeface="Calibri"/>
                <a:ea typeface="Calibri"/>
                <a:cs typeface="Calibri"/>
                <a:sym typeface="Calibri"/>
              </a:rPr>
              <a:t>enviar e receber dados</a:t>
            </a:r>
            <a:r>
              <a:rPr lang="pt-BR" dirty="0">
                <a:solidFill>
                  <a:schemeClr val="dk1"/>
                </a:solidFill>
                <a:latin typeface="Calibri"/>
                <a:ea typeface="Calibri"/>
                <a:cs typeface="Calibri"/>
                <a:sym typeface="Calibri"/>
              </a:rPr>
              <a:t> estruturados, onde, em vez de receber páginas HTML, são recebidos dados em diversos formatos, </a:t>
            </a:r>
            <a:r>
              <a:rPr lang="pt-BR" b="1" dirty="0">
                <a:solidFill>
                  <a:schemeClr val="dk1"/>
                </a:solidFill>
                <a:latin typeface="Calibri"/>
                <a:ea typeface="Calibri"/>
                <a:cs typeface="Calibri"/>
                <a:sym typeface="Calibri"/>
              </a:rPr>
              <a:t>JSON, XML, CSV</a:t>
            </a:r>
            <a:r>
              <a:rPr lang="pt-BR" dirty="0">
                <a:solidFill>
                  <a:schemeClr val="dk1"/>
                </a:solidFill>
                <a:latin typeface="Calibri"/>
                <a:ea typeface="Calibri"/>
                <a:cs typeface="Calibri"/>
                <a:sym typeface="Calibri"/>
              </a:rPr>
              <a:t>, etc.</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lvl="0" indent="-304800" rtl="0">
              <a:spcBef>
                <a:spcPts val="0"/>
              </a:spcBef>
              <a:spcAft>
                <a:spcPts val="0"/>
              </a:spcAft>
              <a:buClr>
                <a:schemeClr val="accent2"/>
              </a:buClr>
              <a:buSzPts val="1400"/>
              <a:buFont typeface="Raleway"/>
              <a:buChar char="—"/>
            </a:pPr>
            <a:r>
              <a:rPr lang="pt-BR" b="1" dirty="0">
                <a:solidFill>
                  <a:schemeClr val="dk1"/>
                </a:solidFill>
                <a:latin typeface="Calibri"/>
                <a:ea typeface="Calibri"/>
                <a:cs typeface="Calibri"/>
                <a:sym typeface="Calibri"/>
              </a:rPr>
              <a:t>REST</a:t>
            </a:r>
            <a:r>
              <a:rPr lang="pt-BR" dirty="0">
                <a:solidFill>
                  <a:schemeClr val="dk1"/>
                </a:solidFill>
                <a:latin typeface="Calibri"/>
                <a:ea typeface="Calibri"/>
                <a:cs typeface="Calibri"/>
                <a:sym typeface="Calibri"/>
              </a:rPr>
              <a:t> é o tipo de arquitetura mais comum para passagem de informações de e para </a:t>
            </a:r>
            <a:r>
              <a:rPr lang="pt-BR" dirty="0" err="1">
                <a:solidFill>
                  <a:schemeClr val="dk1"/>
                </a:solidFill>
                <a:latin typeface="Calibri"/>
                <a:ea typeface="Calibri"/>
                <a:cs typeface="Calibri"/>
                <a:sym typeface="Calibri"/>
              </a:rPr>
              <a:t>endpoints</a:t>
            </a: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lvl="0" indent="-304800" rtl="0">
              <a:spcBef>
                <a:spcPts val="0"/>
              </a:spcBef>
              <a:spcAft>
                <a:spcPts val="0"/>
              </a:spcAft>
              <a:buClr>
                <a:schemeClr val="accent2"/>
              </a:buClr>
              <a:buSzPts val="1400"/>
              <a:buFont typeface="Raleway"/>
              <a:buChar char="—"/>
            </a:pPr>
            <a:r>
              <a:rPr lang="pt-BR" dirty="0">
                <a:solidFill>
                  <a:schemeClr val="dk1"/>
                </a:solidFill>
                <a:latin typeface="Calibri"/>
                <a:ea typeface="Calibri"/>
                <a:cs typeface="Calibri"/>
                <a:sym typeface="Calibri"/>
              </a:rPr>
              <a:t>Antes de começar a consumir APIs REST, é importante entender os fundamentos da camada de comunicação na qual o REST está montado, o </a:t>
            </a:r>
            <a:r>
              <a:rPr lang="pt-BR" b="1" dirty="0">
                <a:solidFill>
                  <a:schemeClr val="dk1"/>
                </a:solidFill>
                <a:latin typeface="Calibri"/>
                <a:ea typeface="Calibri"/>
                <a:cs typeface="Calibri"/>
                <a:sym typeface="Calibri"/>
              </a:rPr>
              <a:t>HTTP</a:t>
            </a:r>
            <a:endParaRPr b="1"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p:nvPr/>
        </p:nvSpPr>
        <p:spPr>
          <a:xfrm>
            <a:off x="0" y="0"/>
            <a:ext cx="9144000" cy="5143500"/>
          </a:xfrm>
          <a:prstGeom prst="rect">
            <a:avLst/>
          </a:prstGeom>
          <a:solidFill>
            <a:srgbClr val="D8D8D8"/>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9" name="Shape 379"/>
          <p:cNvSpPr/>
          <p:nvPr/>
        </p:nvSpPr>
        <p:spPr>
          <a:xfrm>
            <a:off x="0" y="0"/>
            <a:ext cx="9144000" cy="5143500"/>
          </a:xfrm>
          <a:prstGeom prst="rect">
            <a:avLst/>
          </a:prstGeom>
          <a:solidFill>
            <a:srgbClr val="5B0D0E">
              <a:alpha val="65880"/>
            </a:srgbClr>
          </a:solidFill>
          <a:ln>
            <a:noFill/>
          </a:ln>
        </p:spPr>
        <p:txBody>
          <a:bodyPr spcFirstLastPara="1" wrap="square" lIns="0" tIns="0" rIns="0" bIns="0" rtlCol="0" anchor="ctr" anchorCtr="0">
            <a:noAutofit/>
          </a:bodyPr>
          <a:lstStyle/>
          <a:p>
            <a:pPr marL="0" marR="0" lvl="0" indent="0" algn="ctr" rtl="0">
              <a:spcBef>
                <a:spcPts val="0"/>
              </a:spcBef>
              <a:spcAft>
                <a:spcPts val="0"/>
              </a:spcAft>
              <a:buNone/>
            </a:pPr>
            <a:endParaRPr sz="3200">
              <a:solidFill>
                <a:schemeClr val="dk1"/>
              </a:solidFill>
              <a:latin typeface="Raleway"/>
              <a:ea typeface="Raleway"/>
              <a:cs typeface="Raleway"/>
              <a:sym typeface="Raleway"/>
            </a:endParaRPr>
          </a:p>
        </p:txBody>
      </p:sp>
      <p:sp>
        <p:nvSpPr>
          <p:cNvPr id="380" name="Shape 380"/>
          <p:cNvSpPr/>
          <p:nvPr/>
        </p:nvSpPr>
        <p:spPr>
          <a:xfrm>
            <a:off x="1050575" y="1627742"/>
            <a:ext cx="7221900" cy="1010700"/>
          </a:xfrm>
          <a:prstGeom prst="rect">
            <a:avLst/>
          </a:prstGeom>
          <a:noFill/>
          <a:ln>
            <a:noFill/>
          </a:ln>
        </p:spPr>
        <p:txBody>
          <a:bodyPr spcFirstLastPara="1" wrap="square" lIns="91425" tIns="45700" rIns="91425" bIns="45700" rtlCol="0" anchor="ctr" anchorCtr="0">
            <a:noAutofit/>
          </a:bodyPr>
          <a:lstStyle/>
          <a:p>
            <a:pPr marL="0" marR="0" lvl="0" indent="0" algn="ctr" rtl="0">
              <a:lnSpc>
                <a:spcPct val="140000"/>
              </a:lnSpc>
              <a:spcBef>
                <a:spcPts val="0"/>
              </a:spcBef>
              <a:spcAft>
                <a:spcPts val="0"/>
              </a:spcAft>
              <a:buNone/>
            </a:pPr>
            <a:r>
              <a:rPr lang="pt-BR" sz="3600" b="1">
                <a:solidFill>
                  <a:schemeClr val="lt1"/>
                </a:solidFill>
                <a:latin typeface="Raleway"/>
                <a:ea typeface="Raleway"/>
                <a:cs typeface="Raleway"/>
                <a:sym typeface="Raleway"/>
              </a:rPr>
              <a:t>Revisão de HTTP</a:t>
            </a:r>
            <a:endParaRPr sz="3600" b="1">
              <a:solidFill>
                <a:schemeClr val="lt1"/>
              </a:solidFill>
              <a:latin typeface="Raleway"/>
              <a:ea typeface="Raleway"/>
              <a:cs typeface="Raleway"/>
              <a:sym typeface="Raleway"/>
            </a:endParaRPr>
          </a:p>
        </p:txBody>
      </p:sp>
      <p:sp>
        <p:nvSpPr>
          <p:cNvPr id="381" name="Shape 381"/>
          <p:cNvSpPr/>
          <p:nvPr/>
        </p:nvSpPr>
        <p:spPr>
          <a:xfrm>
            <a:off x="4009262" y="2454001"/>
            <a:ext cx="1122900" cy="1010700"/>
          </a:xfrm>
          <a:prstGeom prst="ellipse">
            <a:avLst/>
          </a:prstGeom>
          <a:solidFill>
            <a:schemeClr val="accent3"/>
          </a:solidFill>
          <a:ln>
            <a:noFill/>
          </a:ln>
        </p:spPr>
        <p:txBody>
          <a:bodyPr spcFirstLastPara="1" wrap="square" lIns="91425" tIns="45700" rIns="91425" bIns="45700" rtlCol="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2" name="Shape 382"/>
          <p:cNvSpPr/>
          <p:nvPr/>
        </p:nvSpPr>
        <p:spPr>
          <a:xfrm>
            <a:off x="4373767" y="2764575"/>
            <a:ext cx="393900" cy="389700"/>
          </a:xfrm>
          <a:custGeom>
            <a:avLst/>
            <a:gdLst/>
            <a:ahLst/>
            <a:cxnLst/>
            <a:rect l="0" t="0" r="0" b="0"/>
            <a:pathLst>
              <a:path w="120000" h="120000" extrusionOk="0">
                <a:moveTo>
                  <a:pt x="42913" y="65513"/>
                </a:moveTo>
                <a:cubicBezTo>
                  <a:pt x="41324" y="65513"/>
                  <a:pt x="39735" y="66810"/>
                  <a:pt x="39735" y="68108"/>
                </a:cubicBezTo>
                <a:cubicBezTo>
                  <a:pt x="39735" y="70054"/>
                  <a:pt x="41324" y="70702"/>
                  <a:pt x="42913" y="70702"/>
                </a:cubicBezTo>
                <a:cubicBezTo>
                  <a:pt x="45298" y="70702"/>
                  <a:pt x="46887" y="70054"/>
                  <a:pt x="46887" y="68108"/>
                </a:cubicBezTo>
                <a:cubicBezTo>
                  <a:pt x="46887" y="66810"/>
                  <a:pt x="45298" y="65513"/>
                  <a:pt x="42913" y="65513"/>
                </a:cubicBezTo>
                <a:close/>
                <a:moveTo>
                  <a:pt x="59602" y="76540"/>
                </a:moveTo>
                <a:cubicBezTo>
                  <a:pt x="56423" y="76540"/>
                  <a:pt x="53245" y="79135"/>
                  <a:pt x="53245" y="81729"/>
                </a:cubicBezTo>
                <a:cubicBezTo>
                  <a:pt x="53245" y="84972"/>
                  <a:pt x="56423" y="87567"/>
                  <a:pt x="59602" y="87567"/>
                </a:cubicBezTo>
                <a:cubicBezTo>
                  <a:pt x="63576" y="87567"/>
                  <a:pt x="66754" y="84972"/>
                  <a:pt x="66754" y="81729"/>
                </a:cubicBezTo>
                <a:cubicBezTo>
                  <a:pt x="66754" y="79135"/>
                  <a:pt x="63576" y="76540"/>
                  <a:pt x="59602" y="76540"/>
                </a:cubicBezTo>
                <a:close/>
                <a:moveTo>
                  <a:pt x="33377" y="87567"/>
                </a:moveTo>
                <a:cubicBezTo>
                  <a:pt x="29403" y="87567"/>
                  <a:pt x="26225" y="90162"/>
                  <a:pt x="26225" y="92756"/>
                </a:cubicBezTo>
                <a:cubicBezTo>
                  <a:pt x="26225" y="96000"/>
                  <a:pt x="29403" y="98594"/>
                  <a:pt x="33377" y="98594"/>
                </a:cubicBezTo>
                <a:cubicBezTo>
                  <a:pt x="36556" y="98594"/>
                  <a:pt x="39735" y="96000"/>
                  <a:pt x="39735" y="92756"/>
                </a:cubicBezTo>
                <a:cubicBezTo>
                  <a:pt x="39735" y="90162"/>
                  <a:pt x="36556" y="87567"/>
                  <a:pt x="33377" y="87567"/>
                </a:cubicBezTo>
                <a:close/>
                <a:moveTo>
                  <a:pt x="93774" y="43459"/>
                </a:moveTo>
                <a:cubicBezTo>
                  <a:pt x="93774" y="16216"/>
                  <a:pt x="93774" y="16216"/>
                  <a:pt x="93774" y="16216"/>
                </a:cubicBezTo>
                <a:cubicBezTo>
                  <a:pt x="100132" y="16216"/>
                  <a:pt x="100132" y="16216"/>
                  <a:pt x="100132" y="16216"/>
                </a:cubicBezTo>
                <a:cubicBezTo>
                  <a:pt x="104105" y="16216"/>
                  <a:pt x="107284" y="13621"/>
                  <a:pt x="107284" y="11027"/>
                </a:cubicBezTo>
                <a:cubicBezTo>
                  <a:pt x="107284" y="5189"/>
                  <a:pt x="107284" y="5189"/>
                  <a:pt x="107284" y="5189"/>
                </a:cubicBezTo>
                <a:cubicBezTo>
                  <a:pt x="107284" y="2594"/>
                  <a:pt x="104105" y="0"/>
                  <a:pt x="100132" y="0"/>
                </a:cubicBezTo>
                <a:cubicBezTo>
                  <a:pt x="19867" y="0"/>
                  <a:pt x="19867" y="0"/>
                  <a:pt x="19867" y="0"/>
                </a:cubicBezTo>
                <a:cubicBezTo>
                  <a:pt x="15894" y="0"/>
                  <a:pt x="12715" y="2594"/>
                  <a:pt x="12715" y="5189"/>
                </a:cubicBezTo>
                <a:cubicBezTo>
                  <a:pt x="12715" y="11027"/>
                  <a:pt x="12715" y="11027"/>
                  <a:pt x="12715" y="11027"/>
                </a:cubicBezTo>
                <a:cubicBezTo>
                  <a:pt x="12715" y="13621"/>
                  <a:pt x="15894" y="16216"/>
                  <a:pt x="19867" y="16216"/>
                </a:cubicBezTo>
                <a:cubicBezTo>
                  <a:pt x="26225" y="16216"/>
                  <a:pt x="26225" y="16216"/>
                  <a:pt x="26225" y="16216"/>
                </a:cubicBezTo>
                <a:cubicBezTo>
                  <a:pt x="26225" y="43459"/>
                  <a:pt x="26225" y="43459"/>
                  <a:pt x="26225" y="43459"/>
                </a:cubicBezTo>
                <a:cubicBezTo>
                  <a:pt x="10331" y="52540"/>
                  <a:pt x="0" y="67459"/>
                  <a:pt x="0" y="84972"/>
                </a:cubicBezTo>
                <a:cubicBezTo>
                  <a:pt x="0" y="98594"/>
                  <a:pt x="7152" y="111567"/>
                  <a:pt x="18278" y="120000"/>
                </a:cubicBezTo>
                <a:cubicBezTo>
                  <a:pt x="101721" y="120000"/>
                  <a:pt x="101721" y="120000"/>
                  <a:pt x="101721" y="120000"/>
                </a:cubicBezTo>
                <a:cubicBezTo>
                  <a:pt x="112847" y="111567"/>
                  <a:pt x="120000" y="98594"/>
                  <a:pt x="120000" y="84972"/>
                </a:cubicBezTo>
                <a:cubicBezTo>
                  <a:pt x="120000" y="67459"/>
                  <a:pt x="109668" y="52540"/>
                  <a:pt x="93774" y="43459"/>
                </a:cubicBezTo>
                <a:close/>
                <a:moveTo>
                  <a:pt x="19867" y="11027"/>
                </a:moveTo>
                <a:cubicBezTo>
                  <a:pt x="19867" y="5189"/>
                  <a:pt x="19867" y="5189"/>
                  <a:pt x="19867" y="5189"/>
                </a:cubicBezTo>
                <a:cubicBezTo>
                  <a:pt x="100132" y="5189"/>
                  <a:pt x="100132" y="5189"/>
                  <a:pt x="100132" y="5189"/>
                </a:cubicBezTo>
                <a:cubicBezTo>
                  <a:pt x="100132" y="11027"/>
                  <a:pt x="100132" y="11027"/>
                  <a:pt x="100132" y="11027"/>
                </a:cubicBezTo>
                <a:lnTo>
                  <a:pt x="19867" y="11027"/>
                </a:lnTo>
                <a:close/>
                <a:moveTo>
                  <a:pt x="86622" y="16216"/>
                </a:moveTo>
                <a:cubicBezTo>
                  <a:pt x="86622" y="24000"/>
                  <a:pt x="86622" y="24000"/>
                  <a:pt x="86622" y="24000"/>
                </a:cubicBezTo>
                <a:cubicBezTo>
                  <a:pt x="80264" y="24000"/>
                  <a:pt x="71523" y="25297"/>
                  <a:pt x="61986" y="29837"/>
                </a:cubicBezTo>
                <a:cubicBezTo>
                  <a:pt x="50860" y="35027"/>
                  <a:pt x="40529" y="33081"/>
                  <a:pt x="33377" y="30486"/>
                </a:cubicBezTo>
                <a:cubicBezTo>
                  <a:pt x="33377" y="16216"/>
                  <a:pt x="33377" y="16216"/>
                  <a:pt x="33377" y="16216"/>
                </a:cubicBezTo>
                <a:lnTo>
                  <a:pt x="86622" y="16216"/>
                </a:lnTo>
                <a:close/>
                <a:moveTo>
                  <a:pt x="98543" y="114810"/>
                </a:moveTo>
                <a:cubicBezTo>
                  <a:pt x="21456" y="114810"/>
                  <a:pt x="21456" y="114810"/>
                  <a:pt x="21456" y="114810"/>
                </a:cubicBezTo>
                <a:cubicBezTo>
                  <a:pt x="11920" y="106378"/>
                  <a:pt x="6357" y="96000"/>
                  <a:pt x="6357" y="84972"/>
                </a:cubicBezTo>
                <a:cubicBezTo>
                  <a:pt x="6357" y="70054"/>
                  <a:pt x="15099" y="56432"/>
                  <a:pt x="30198" y="48000"/>
                </a:cubicBezTo>
                <a:cubicBezTo>
                  <a:pt x="31788" y="47351"/>
                  <a:pt x="33377" y="45405"/>
                  <a:pt x="33377" y="43459"/>
                </a:cubicBezTo>
                <a:cubicBezTo>
                  <a:pt x="33377" y="36324"/>
                  <a:pt x="33377" y="36324"/>
                  <a:pt x="33377" y="36324"/>
                </a:cubicBezTo>
                <a:cubicBezTo>
                  <a:pt x="37350" y="37621"/>
                  <a:pt x="42119" y="38270"/>
                  <a:pt x="46887" y="38270"/>
                </a:cubicBezTo>
                <a:cubicBezTo>
                  <a:pt x="52450" y="38270"/>
                  <a:pt x="58807" y="37621"/>
                  <a:pt x="65165" y="34378"/>
                </a:cubicBezTo>
                <a:cubicBezTo>
                  <a:pt x="73907" y="30486"/>
                  <a:pt x="81059" y="29189"/>
                  <a:pt x="86622" y="29837"/>
                </a:cubicBezTo>
                <a:cubicBezTo>
                  <a:pt x="86622" y="43459"/>
                  <a:pt x="86622" y="43459"/>
                  <a:pt x="86622" y="43459"/>
                </a:cubicBezTo>
                <a:cubicBezTo>
                  <a:pt x="86622" y="45405"/>
                  <a:pt x="88211" y="47351"/>
                  <a:pt x="89801" y="48000"/>
                </a:cubicBezTo>
                <a:cubicBezTo>
                  <a:pt x="104900" y="56432"/>
                  <a:pt x="113642" y="70054"/>
                  <a:pt x="113642" y="84972"/>
                </a:cubicBezTo>
                <a:cubicBezTo>
                  <a:pt x="113642" y="96000"/>
                  <a:pt x="108079" y="106378"/>
                  <a:pt x="98543" y="114810"/>
                </a:cubicBezTo>
                <a:close/>
                <a:moveTo>
                  <a:pt x="89801" y="87567"/>
                </a:moveTo>
                <a:cubicBezTo>
                  <a:pt x="88211" y="87567"/>
                  <a:pt x="86622" y="88864"/>
                  <a:pt x="86622" y="90162"/>
                </a:cubicBezTo>
                <a:cubicBezTo>
                  <a:pt x="86622" y="91459"/>
                  <a:pt x="88211" y="92756"/>
                  <a:pt x="89801" y="92756"/>
                </a:cubicBezTo>
                <a:cubicBezTo>
                  <a:pt x="92185" y="92756"/>
                  <a:pt x="93774" y="91459"/>
                  <a:pt x="93774" y="90162"/>
                </a:cubicBezTo>
                <a:cubicBezTo>
                  <a:pt x="93774" y="88864"/>
                  <a:pt x="92185" y="87567"/>
                  <a:pt x="89801" y="87567"/>
                </a:cubicBezTo>
                <a:close/>
                <a:moveTo>
                  <a:pt x="69933" y="49297"/>
                </a:moveTo>
                <a:cubicBezTo>
                  <a:pt x="64370" y="49297"/>
                  <a:pt x="59602" y="52540"/>
                  <a:pt x="59602" y="57081"/>
                </a:cubicBezTo>
                <a:cubicBezTo>
                  <a:pt x="59602" y="61621"/>
                  <a:pt x="64370" y="65513"/>
                  <a:pt x="69933" y="65513"/>
                </a:cubicBezTo>
                <a:cubicBezTo>
                  <a:pt x="75496" y="65513"/>
                  <a:pt x="80264" y="61621"/>
                  <a:pt x="80264" y="57081"/>
                </a:cubicBezTo>
                <a:cubicBezTo>
                  <a:pt x="80264" y="52540"/>
                  <a:pt x="75496" y="49297"/>
                  <a:pt x="69933" y="49297"/>
                </a:cubicBezTo>
                <a:close/>
                <a:moveTo>
                  <a:pt x="69933" y="60324"/>
                </a:moveTo>
                <a:cubicBezTo>
                  <a:pt x="68344" y="60324"/>
                  <a:pt x="66754" y="59027"/>
                  <a:pt x="66754" y="57081"/>
                </a:cubicBezTo>
                <a:cubicBezTo>
                  <a:pt x="66754" y="55783"/>
                  <a:pt x="68344" y="54486"/>
                  <a:pt x="69933" y="54486"/>
                </a:cubicBezTo>
                <a:cubicBezTo>
                  <a:pt x="71523" y="54486"/>
                  <a:pt x="73112" y="55783"/>
                  <a:pt x="73112" y="57081"/>
                </a:cubicBezTo>
                <a:cubicBezTo>
                  <a:pt x="73112" y="59027"/>
                  <a:pt x="71523" y="60324"/>
                  <a:pt x="69933" y="60324"/>
                </a:cubicBezTo>
                <a:close/>
                <a:moveTo>
                  <a:pt x="69933" y="98594"/>
                </a:moveTo>
                <a:cubicBezTo>
                  <a:pt x="68344" y="98594"/>
                  <a:pt x="66754" y="99891"/>
                  <a:pt x="66754" y="101189"/>
                </a:cubicBezTo>
                <a:cubicBezTo>
                  <a:pt x="66754" y="102486"/>
                  <a:pt x="68344" y="103783"/>
                  <a:pt x="69933" y="103783"/>
                </a:cubicBezTo>
                <a:cubicBezTo>
                  <a:pt x="71523" y="103783"/>
                  <a:pt x="73112" y="102486"/>
                  <a:pt x="73112" y="101189"/>
                </a:cubicBezTo>
                <a:cubicBezTo>
                  <a:pt x="73112" y="99891"/>
                  <a:pt x="71523" y="98594"/>
                  <a:pt x="69933" y="98594"/>
                </a:cubicBezTo>
                <a:close/>
              </a:path>
            </a:pathLst>
          </a:custGeom>
          <a:solidFill>
            <a:schemeClr val="lt1"/>
          </a:solidFill>
          <a:ln>
            <a:noFill/>
          </a:ln>
        </p:spPr>
        <p:txBody>
          <a:bodyPr spcFirstLastPara="1" wrap="square" lIns="68575" tIns="34275" rIns="68575" bIns="34275" rtlCol="0" anchor="t" anchorCtr="0">
            <a:noAutofit/>
          </a:bodyPr>
          <a:lstStyle/>
          <a:p>
            <a:pPr marL="0" marR="0" lvl="0" indent="0" algn="l" rtl="0">
              <a:spcBef>
                <a:spcPts val="0"/>
              </a:spcBef>
              <a:spcAft>
                <a:spcPts val="0"/>
              </a:spcAft>
              <a:buNone/>
            </a:pPr>
            <a:endParaRPr sz="135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HTTP</a:t>
            </a:r>
            <a:endParaRPr sz="1400" b="1" i="0" u="none" strike="noStrike" cap="none">
              <a:solidFill>
                <a:schemeClr val="dk1"/>
              </a:solidFill>
              <a:latin typeface="Raleway"/>
              <a:ea typeface="Raleway"/>
              <a:cs typeface="Raleway"/>
              <a:sym typeface="Raleway"/>
            </a:endParaRPr>
          </a:p>
        </p:txBody>
      </p:sp>
      <p:sp>
        <p:nvSpPr>
          <p:cNvPr id="388" name="Shape 388"/>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
        <p:nvSpPr>
          <p:cNvPr id="389" name="Shape 389"/>
          <p:cNvSpPr txBox="1"/>
          <p:nvPr/>
        </p:nvSpPr>
        <p:spPr>
          <a:xfrm>
            <a:off x="576125" y="1168000"/>
            <a:ext cx="7926300" cy="3281100"/>
          </a:xfrm>
          <a:prstGeom prst="rect">
            <a:avLst/>
          </a:prstGeom>
          <a:noFill/>
          <a:ln>
            <a:noFill/>
          </a:ln>
        </p:spPr>
        <p:txBody>
          <a:bodyPr spcFirstLastPara="1" wrap="square" lIns="91425" tIns="45700" rIns="91425" bIns="45700" rtlCol="0" anchor="t" anchorCtr="0">
            <a:noAutofit/>
          </a:bodyPr>
          <a:lstStyle/>
          <a:p>
            <a:pPr marL="285750" marR="0" lvl="0" indent="-304800" algn="l" rtl="0">
              <a:spcBef>
                <a:spcPts val="0"/>
              </a:spcBef>
              <a:spcAft>
                <a:spcPts val="0"/>
              </a:spcAft>
              <a:buClr>
                <a:schemeClr val="accent2"/>
              </a:buClr>
              <a:buSzPts val="1400"/>
              <a:buFont typeface="Raleway"/>
              <a:buChar char="—"/>
            </a:pPr>
            <a:r>
              <a:rPr lang="pt-BR" b="1">
                <a:solidFill>
                  <a:schemeClr val="dk1"/>
                </a:solidFill>
                <a:latin typeface="Calibri"/>
                <a:ea typeface="Calibri"/>
                <a:cs typeface="Calibri"/>
                <a:sym typeface="Calibri"/>
              </a:rPr>
              <a:t>HTTP</a:t>
            </a:r>
            <a:r>
              <a:rPr lang="pt-BR">
                <a:solidFill>
                  <a:schemeClr val="dk1"/>
                </a:solidFill>
                <a:latin typeface="Calibri"/>
                <a:ea typeface="Calibri"/>
                <a:cs typeface="Calibri"/>
                <a:sym typeface="Calibri"/>
              </a:rPr>
              <a:t> (Hypertext Transfer Protocol) é um protocolo que determina como as páginas web são transferidas de um lugar para outro. Entre outras coisas, define o formato das mensagens anteriores entre </a:t>
            </a:r>
            <a:r>
              <a:rPr lang="pt-BR" b="1">
                <a:solidFill>
                  <a:schemeClr val="dk1"/>
                </a:solidFill>
                <a:latin typeface="Calibri"/>
                <a:ea typeface="Calibri"/>
                <a:cs typeface="Calibri"/>
                <a:sym typeface="Calibri"/>
              </a:rPr>
              <a:t>clientes</a:t>
            </a:r>
            <a:r>
              <a:rPr lang="pt-BR">
                <a:solidFill>
                  <a:schemeClr val="dk1"/>
                </a:solidFill>
                <a:latin typeface="Calibri"/>
                <a:ea typeface="Calibri"/>
                <a:cs typeface="Calibri"/>
                <a:sym typeface="Calibri"/>
              </a:rPr>
              <a:t> HTTP (navegadores, programas de linha de comando ...) e os </a:t>
            </a:r>
            <a:r>
              <a:rPr lang="pt-BR" b="1">
                <a:solidFill>
                  <a:schemeClr val="dk1"/>
                </a:solidFill>
                <a:latin typeface="Calibri"/>
                <a:ea typeface="Calibri"/>
                <a:cs typeface="Calibri"/>
                <a:sym typeface="Calibri"/>
              </a:rPr>
              <a:t>servidores</a:t>
            </a:r>
            <a:r>
              <a:rPr lang="pt-BR">
                <a:solidFill>
                  <a:schemeClr val="dk1"/>
                </a:solidFill>
                <a:latin typeface="Calibri"/>
                <a:ea typeface="Calibri"/>
                <a:cs typeface="Calibri"/>
                <a:sym typeface="Calibri"/>
              </a:rPr>
              <a:t> HTTP</a:t>
            </a: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lvl="0" indent="-304800" rtl="0">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Como a web é um serviço, ela funciona por meio da combinação de clientes que fazem pedidos e servidores que recebem os pedidos.</a:t>
            </a:r>
            <a:endParaRPr b="1" dirty="0">
              <a:solidFill>
                <a:schemeClr val="dk1"/>
              </a:solidFill>
              <a:latin typeface="Calibri"/>
              <a:ea typeface="Calibri"/>
              <a:cs typeface="Calibri"/>
              <a:sym typeface="Calibri"/>
            </a:endParaRPr>
          </a:p>
        </p:txBody>
      </p:sp>
      <p:pic>
        <p:nvPicPr>
          <p:cNvPr id="390" name="Shape 390"/>
          <p:cNvPicPr preferRelativeResize="0"/>
          <p:nvPr/>
        </p:nvPicPr>
        <p:blipFill>
          <a:blip r:embed="rId3">
            <a:alphaModFix/>
          </a:blip>
          <a:stretch>
            <a:fillRect/>
          </a:stretch>
        </p:blipFill>
        <p:spPr>
          <a:xfrm>
            <a:off x="2696435" y="1940460"/>
            <a:ext cx="3464925" cy="1736175"/>
          </a:xfrm>
          <a:prstGeom prst="rect">
            <a:avLst/>
          </a:prstGeom>
          <a:noFill/>
          <a:ln>
            <a:noFill/>
          </a:ln>
        </p:spPr>
      </p:pic>
      <p:sp>
        <p:nvSpPr>
          <p:cNvPr id="2" name="TextBox 1"/>
          <p:cNvSpPr txBox="1"/>
          <p:nvPr/>
        </p:nvSpPr>
        <p:spPr>
          <a:xfrm>
            <a:off x="4461912" y="2067693"/>
            <a:ext cx="522900" cy="200055"/>
          </a:xfrm>
          <a:prstGeom prst="rect">
            <a:avLst/>
          </a:prstGeom>
          <a:solidFill>
            <a:schemeClr val="bg1"/>
          </a:solidFill>
        </p:spPr>
        <p:txBody>
          <a:bodyPr wrap="none" rtlCol="0">
            <a:spAutoFit/>
          </a:bodyPr>
          <a:lstStyle/>
          <a:p>
            <a:pPr rtl="0"/>
            <a:r>
              <a:rPr lang="pt-BR" sz="700">
                <a:latin typeface="Calibri" panose="020F0502020204030204" pitchFamily="34" charset="0"/>
              </a:rPr>
              <a:t>REQUEST</a:t>
            </a:r>
            <a:endParaRPr lang="es-AR" sz="1050" dirty="0">
              <a:latin typeface="Calibri" panose="020F0502020204030204" pitchFamily="34" charset="0"/>
            </a:endParaRPr>
          </a:p>
        </p:txBody>
      </p:sp>
      <p:sp>
        <p:nvSpPr>
          <p:cNvPr id="7" name="TextBox 6"/>
          <p:cNvSpPr txBox="1"/>
          <p:nvPr/>
        </p:nvSpPr>
        <p:spPr>
          <a:xfrm>
            <a:off x="4440980" y="3291830"/>
            <a:ext cx="566181" cy="200055"/>
          </a:xfrm>
          <a:prstGeom prst="rect">
            <a:avLst/>
          </a:prstGeom>
          <a:solidFill>
            <a:schemeClr val="bg1"/>
          </a:solidFill>
        </p:spPr>
        <p:txBody>
          <a:bodyPr wrap="none" rtlCol="0">
            <a:spAutoFit/>
          </a:bodyPr>
          <a:lstStyle/>
          <a:p>
            <a:pPr rtl="0"/>
            <a:r>
              <a:rPr lang="pt-BR" sz="700">
                <a:latin typeface="Calibri" panose="020F0502020204030204" pitchFamily="34" charset="0"/>
              </a:rPr>
              <a:t>RESPONSE</a:t>
            </a:r>
            <a:endParaRPr lang="es-AR" sz="1050" dirty="0">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Aplicativos do lado do servidor</a:t>
            </a:r>
            <a:endParaRPr sz="1400" b="1" i="0" u="none" strike="noStrike" cap="none">
              <a:solidFill>
                <a:schemeClr val="dk1"/>
              </a:solidFill>
              <a:latin typeface="Raleway"/>
              <a:ea typeface="Raleway"/>
              <a:cs typeface="Raleway"/>
              <a:sym typeface="Raleway"/>
            </a:endParaRPr>
          </a:p>
        </p:txBody>
      </p:sp>
      <p:sp>
        <p:nvSpPr>
          <p:cNvPr id="396" name="Shape 396"/>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sp>
        <p:nvSpPr>
          <p:cNvPr id="397" name="Shape 397"/>
          <p:cNvSpPr txBox="1"/>
          <p:nvPr/>
        </p:nvSpPr>
        <p:spPr>
          <a:xfrm>
            <a:off x="608850" y="1038325"/>
            <a:ext cx="7926300" cy="3342000"/>
          </a:xfrm>
          <a:prstGeom prst="rect">
            <a:avLst/>
          </a:prstGeom>
          <a:noFill/>
          <a:ln>
            <a:noFill/>
          </a:ln>
        </p:spPr>
        <p:txBody>
          <a:bodyPr spcFirstLastPara="1" wrap="square" lIns="91425" tIns="45700" rIns="91425" bIns="45700" rtlCol="0" anchor="t" anchorCtr="0">
            <a:noAutofit/>
          </a:bodyPr>
          <a:lstStyle/>
          <a:p>
            <a:pPr marL="285750" marR="0" lvl="0" indent="-3048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Aplicativos do lado do servidor são programas que são executados nos web servers, processam as solicitações que o servidor recebe e geram respostas que o cliente espera.</a:t>
            </a:r>
            <a:br>
              <a:rPr lang="en">
                <a:solidFill>
                  <a:schemeClr val="dk1"/>
                </a:solidFill>
                <a:latin typeface="Calibri"/>
                <a:ea typeface="Calibri"/>
                <a:cs typeface="Calibri"/>
                <a:sym typeface="Calibri"/>
              </a:rPr>
            </a:br>
            <a:br>
              <a:rPr lang="en">
                <a:solidFill>
                  <a:schemeClr val="dk1"/>
                </a:solidFill>
                <a:latin typeface="Calibri"/>
                <a:ea typeface="Calibri"/>
                <a:cs typeface="Calibri"/>
                <a:sym typeface="Calibri"/>
              </a:rPr>
            </a:br>
            <a:br>
              <a:rPr lang="en">
                <a:solidFill>
                  <a:schemeClr val="dk1"/>
                </a:solidFill>
                <a:latin typeface="Calibri"/>
                <a:ea typeface="Calibri"/>
                <a:cs typeface="Calibri"/>
                <a:sym typeface="Calibri"/>
              </a:rPr>
            </a:br>
            <a:br>
              <a:rPr lang="en">
                <a:solidFill>
                  <a:schemeClr val="dk1"/>
                </a:solidFill>
                <a:latin typeface="Calibri"/>
                <a:ea typeface="Calibri"/>
                <a:cs typeface="Calibri"/>
                <a:sym typeface="Calibri"/>
              </a:rPr>
            </a:br>
            <a:br>
              <a:rPr lang="en">
                <a:solidFill>
                  <a:schemeClr val="dk1"/>
                </a:solidFill>
                <a:latin typeface="Calibri"/>
                <a:ea typeface="Calibri"/>
                <a:cs typeface="Calibri"/>
                <a:sym typeface="Calibri"/>
              </a:rPr>
            </a:br>
            <a:br>
              <a:rPr lang="en">
                <a:solidFill>
                  <a:schemeClr val="dk1"/>
                </a:solidFill>
                <a:latin typeface="Calibri"/>
                <a:ea typeface="Calibri"/>
                <a:cs typeface="Calibri"/>
                <a:sym typeface="Calibri"/>
              </a:rPr>
            </a:br>
            <a:br>
              <a:rPr lang="en">
                <a:solidFill>
                  <a:schemeClr val="dk1"/>
                </a:solidFill>
                <a:latin typeface="Calibri"/>
                <a:ea typeface="Calibri"/>
                <a:cs typeface="Calibri"/>
                <a:sym typeface="Calibri"/>
              </a:rPr>
            </a:br>
            <a:br>
              <a:rPr lang="en">
                <a:solidFill>
                  <a:schemeClr val="dk1"/>
                </a:solidFill>
                <a:latin typeface="Calibri"/>
                <a:ea typeface="Calibri"/>
                <a:cs typeface="Calibri"/>
                <a:sym typeface="Calibri"/>
              </a:rPr>
            </a:b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a:p>
            <a:pPr marL="285750" lvl="0" indent="-285750" rtl="0">
              <a:spcBef>
                <a:spcPts val="0"/>
              </a:spcBef>
              <a:spcAft>
                <a:spcPts val="0"/>
              </a:spcAft>
              <a:buClr>
                <a:schemeClr val="accent2"/>
              </a:buClr>
              <a:buSzPts val="1100"/>
              <a:buFont typeface="Calibri"/>
              <a:buAutoNum type="arabicPeriod"/>
            </a:pPr>
            <a:r>
              <a:rPr lang="pt-BR" sz="1100">
                <a:solidFill>
                  <a:schemeClr val="dk1"/>
                </a:solidFill>
                <a:latin typeface="Calibri"/>
                <a:ea typeface="Calibri"/>
                <a:cs typeface="Calibri"/>
                <a:sym typeface="Calibri"/>
              </a:rPr>
              <a:t>O cliente envia uma solicitação, HTTP Request, ao servidor web.</a:t>
            </a:r>
            <a:endParaRPr sz="1100">
              <a:solidFill>
                <a:schemeClr val="dk1"/>
              </a:solidFill>
              <a:latin typeface="Calibri"/>
              <a:ea typeface="Calibri"/>
              <a:cs typeface="Calibri"/>
              <a:sym typeface="Calibri"/>
            </a:endParaRPr>
          </a:p>
          <a:p>
            <a:pPr marL="285750" lvl="0" indent="-285750" rtl="0">
              <a:spcBef>
                <a:spcPts val="0"/>
              </a:spcBef>
              <a:spcAft>
                <a:spcPts val="0"/>
              </a:spcAft>
              <a:buClr>
                <a:schemeClr val="accent2"/>
              </a:buClr>
              <a:buSzPts val="1100"/>
              <a:buFont typeface="Calibri"/>
              <a:buAutoNum type="arabicPeriod"/>
            </a:pPr>
            <a:r>
              <a:rPr lang="pt-BR" sz="1100">
                <a:solidFill>
                  <a:schemeClr val="dk1"/>
                </a:solidFill>
                <a:latin typeface="Calibri"/>
                <a:ea typeface="Calibri"/>
                <a:cs typeface="Calibri"/>
                <a:sym typeface="Calibri"/>
              </a:rPr>
              <a:t>O servidor web interpreta a solicitação e executa o aplicativo correspondente.</a:t>
            </a:r>
            <a:endParaRPr sz="1100">
              <a:solidFill>
                <a:schemeClr val="dk1"/>
              </a:solidFill>
              <a:latin typeface="Calibri"/>
              <a:ea typeface="Calibri"/>
              <a:cs typeface="Calibri"/>
              <a:sym typeface="Calibri"/>
            </a:endParaRPr>
          </a:p>
          <a:p>
            <a:pPr marL="285750" lvl="0" indent="-285750" rtl="0">
              <a:spcBef>
                <a:spcPts val="0"/>
              </a:spcBef>
              <a:spcAft>
                <a:spcPts val="0"/>
              </a:spcAft>
              <a:buClr>
                <a:schemeClr val="accent2"/>
              </a:buClr>
              <a:buSzPts val="1100"/>
              <a:buFont typeface="Calibri"/>
              <a:buAutoNum type="arabicPeriod"/>
            </a:pPr>
            <a:r>
              <a:rPr lang="pt-BR" sz="1100">
                <a:solidFill>
                  <a:schemeClr val="dk1"/>
                </a:solidFill>
                <a:latin typeface="Calibri"/>
                <a:ea typeface="Calibri"/>
                <a:cs typeface="Calibri"/>
                <a:sym typeface="Calibri"/>
              </a:rPr>
              <a:t>O aplicativo do lado do servidor acessa o banco de dados e gera a resposta.</a:t>
            </a:r>
            <a:endParaRPr sz="1100">
              <a:solidFill>
                <a:schemeClr val="dk1"/>
              </a:solidFill>
              <a:latin typeface="Calibri"/>
              <a:ea typeface="Calibri"/>
              <a:cs typeface="Calibri"/>
              <a:sym typeface="Calibri"/>
            </a:endParaRPr>
          </a:p>
          <a:p>
            <a:pPr marL="285750" lvl="0" indent="-285750" rtl="0">
              <a:spcBef>
                <a:spcPts val="0"/>
              </a:spcBef>
              <a:spcAft>
                <a:spcPts val="0"/>
              </a:spcAft>
              <a:buClr>
                <a:schemeClr val="accent2"/>
              </a:buClr>
              <a:buSzPts val="1100"/>
              <a:buFont typeface="Calibri"/>
              <a:buAutoNum type="arabicPeriod"/>
            </a:pPr>
            <a:r>
              <a:rPr lang="pt-BR" sz="1100">
                <a:solidFill>
                  <a:schemeClr val="dk1"/>
                </a:solidFill>
                <a:latin typeface="Calibri"/>
                <a:ea typeface="Calibri"/>
                <a:cs typeface="Calibri"/>
                <a:sym typeface="Calibri"/>
              </a:rPr>
              <a:t>O servidor web envia a resposta (HTTP Response) ao cliente</a:t>
            </a:r>
            <a:endParaRPr>
              <a:solidFill>
                <a:schemeClr val="dk1"/>
              </a:solidFill>
              <a:latin typeface="Calibri"/>
              <a:ea typeface="Calibri"/>
              <a:cs typeface="Calibri"/>
              <a:sym typeface="Calibri"/>
            </a:endParaRPr>
          </a:p>
        </p:txBody>
      </p:sp>
      <p:pic>
        <p:nvPicPr>
          <p:cNvPr id="398" name="Shape 398"/>
          <p:cNvPicPr preferRelativeResize="0"/>
          <p:nvPr/>
        </p:nvPicPr>
        <p:blipFill>
          <a:blip r:embed="rId3">
            <a:alphaModFix/>
          </a:blip>
          <a:stretch>
            <a:fillRect/>
          </a:stretch>
        </p:blipFill>
        <p:spPr>
          <a:xfrm>
            <a:off x="1038325" y="1546000"/>
            <a:ext cx="7067351" cy="199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447793" y="130723"/>
            <a:ext cx="6096000" cy="356100"/>
          </a:xfrm>
          <a:prstGeom prst="rect">
            <a:avLst/>
          </a:prstGeom>
          <a:noFill/>
          <a:ln>
            <a:noFill/>
          </a:ln>
        </p:spPr>
        <p:txBody>
          <a:bodyPr spcFirstLastPara="1" wrap="square" lIns="0" tIns="0" rIns="0" bIns="0" rtlCol="0" anchor="ctr" anchorCtr="0">
            <a:noAutofit/>
          </a:bodyPr>
          <a:lstStyle/>
          <a:p>
            <a:pPr marL="0" marR="0" lvl="0" indent="0" algn="l" rtl="0">
              <a:spcBef>
                <a:spcPts val="0"/>
              </a:spcBef>
              <a:spcAft>
                <a:spcPts val="0"/>
              </a:spcAft>
              <a:buClr>
                <a:schemeClr val="dk1"/>
              </a:buClr>
              <a:buFont typeface="Raleway"/>
              <a:buNone/>
            </a:pPr>
            <a:r>
              <a:rPr lang="pt-BR"/>
              <a:t>URL</a:t>
            </a:r>
            <a:endParaRPr sz="1400" b="1" i="0" u="none" strike="noStrike" cap="none">
              <a:solidFill>
                <a:schemeClr val="dk1"/>
              </a:solidFill>
              <a:latin typeface="Raleway"/>
              <a:ea typeface="Raleway"/>
              <a:cs typeface="Raleway"/>
              <a:sym typeface="Raleway"/>
            </a:endParaRPr>
          </a:p>
        </p:txBody>
      </p:sp>
      <p:sp>
        <p:nvSpPr>
          <p:cNvPr id="404" name="Shape 404"/>
          <p:cNvSpPr txBox="1">
            <a:spLocks noGrp="1"/>
          </p:cNvSpPr>
          <p:nvPr>
            <p:ph type="sldNum" idx="12"/>
          </p:nvPr>
        </p:nvSpPr>
        <p:spPr>
          <a:xfrm>
            <a:off x="6553200" y="4723820"/>
            <a:ext cx="2133600" cy="273900"/>
          </a:xfrm>
          <a:prstGeom prst="rect">
            <a:avLst/>
          </a:prstGeom>
          <a:noFill/>
          <a:ln>
            <a:noFill/>
          </a:ln>
        </p:spPr>
        <p:txBody>
          <a:bodyPr spcFirstLastPara="1" wrap="square" lIns="91425" tIns="45700" rIns="91425" bIns="45700" rtlCol="0" anchor="ctr" anchorCtr="0">
            <a:noAutofit/>
          </a:bodyPr>
          <a:lstStyle/>
          <a:p>
            <a:pPr marL="0" marR="0" lvl="0" indent="0" algn="r" rtl="0">
              <a:spcBef>
                <a:spcPts val="0"/>
              </a:spcBef>
              <a:spcAft>
                <a:spcPts val="0"/>
              </a:spcAft>
              <a:buNone/>
            </a:pPr>
            <a:fld id="{00000000-1234-1234-1234-123412341234}" type="slidenum">
              <a:rPr lang="en"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sp>
        <p:nvSpPr>
          <p:cNvPr id="405" name="Shape 405"/>
          <p:cNvSpPr txBox="1"/>
          <p:nvPr/>
        </p:nvSpPr>
        <p:spPr>
          <a:xfrm>
            <a:off x="608850" y="1038325"/>
            <a:ext cx="7926300" cy="3342000"/>
          </a:xfrm>
          <a:prstGeom prst="rect">
            <a:avLst/>
          </a:prstGeom>
          <a:noFill/>
          <a:ln>
            <a:noFill/>
          </a:ln>
        </p:spPr>
        <p:txBody>
          <a:bodyPr spcFirstLastPara="1" wrap="square" lIns="91425" tIns="45700" rIns="91425" bIns="45700" rtlCol="0" anchor="t" anchorCtr="0">
            <a:noAutofit/>
          </a:bodyPr>
          <a:lstStyle/>
          <a:p>
            <a:pPr marL="285750" marR="0" lvl="0" indent="-304800" algn="l" rtl="0">
              <a:lnSpc>
                <a:spcPct val="100000"/>
              </a:lnSpc>
              <a:spcBef>
                <a:spcPts val="0"/>
              </a:spcBef>
              <a:spcAft>
                <a:spcPts val="0"/>
              </a:spcAft>
              <a:buClr>
                <a:schemeClr val="accent2"/>
              </a:buClr>
              <a:buSzPts val="1400"/>
              <a:buFont typeface="Raleway"/>
              <a:buChar char="—"/>
            </a:pPr>
            <a:r>
              <a:rPr lang="pt-BR">
                <a:solidFill>
                  <a:schemeClr val="dk1"/>
                </a:solidFill>
                <a:latin typeface="Calibri"/>
                <a:ea typeface="Calibri"/>
                <a:cs typeface="Calibri"/>
                <a:sym typeface="Calibri"/>
              </a:rPr>
              <a:t>Como o servidor faz para saber o que está sendo pedido na solicitação? Isso é especificado na </a:t>
            </a:r>
            <a:r>
              <a:rPr lang="pt-BR" b="1">
                <a:solidFill>
                  <a:schemeClr val="dk1"/>
                </a:solidFill>
                <a:latin typeface="Calibri"/>
                <a:ea typeface="Calibri"/>
                <a:cs typeface="Calibri"/>
                <a:sym typeface="Calibri"/>
              </a:rPr>
              <a:t>URL</a:t>
            </a:r>
            <a:r>
              <a:rPr lang="pt-BR">
                <a:solidFill>
                  <a:schemeClr val="dk1"/>
                </a:solidFill>
                <a:latin typeface="Calibri"/>
                <a:ea typeface="Calibri"/>
                <a:cs typeface="Calibri"/>
                <a:sym typeface="Calibri"/>
              </a:rPr>
              <a:t> (Uniform Resource Locator), uma espécie de caminho que indica onde um recurso pode ser encontrado.</a:t>
            </a: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br>
              <a:rPr lang="en" dirty="0">
                <a:solidFill>
                  <a:schemeClr val="dk1"/>
                </a:solidFill>
                <a:latin typeface="Calibri"/>
                <a:ea typeface="Calibri"/>
                <a:cs typeface="Calibri"/>
                <a:sym typeface="Calibri"/>
              </a:rPr>
            </a:br>
            <a:endParaRPr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sz="1100">
                <a:solidFill>
                  <a:schemeClr val="dk1"/>
                </a:solidFill>
                <a:latin typeface="Calibri"/>
                <a:ea typeface="Calibri"/>
                <a:cs typeface="Calibri"/>
                <a:sym typeface="Calibri"/>
              </a:rPr>
              <a:t>protocol: Indica o protocolo que será utilizado para acessar o HTTP, FTP, HTTPS</a:t>
            </a:r>
            <a:endParaRPr sz="1100"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sz="1100">
                <a:solidFill>
                  <a:schemeClr val="dk1"/>
                </a:solidFill>
                <a:latin typeface="Calibri"/>
                <a:ea typeface="Calibri"/>
                <a:cs typeface="Calibri"/>
                <a:sym typeface="Calibri"/>
              </a:rPr>
              <a:t>host: Indica como encontrar na rede o servidor que tem o recurso.</a:t>
            </a:r>
            <a:endParaRPr sz="1100"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sz="1100">
                <a:solidFill>
                  <a:schemeClr val="dk1"/>
                </a:solidFill>
                <a:latin typeface="Calibri"/>
                <a:ea typeface="Calibri"/>
                <a:cs typeface="Calibri"/>
                <a:sym typeface="Calibri"/>
              </a:rPr>
              <a:t>port: Indica em qual porta TCP/IP está escutando o servidor</a:t>
            </a:r>
            <a:endParaRPr sz="1100"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sz="1100">
                <a:solidFill>
                  <a:schemeClr val="dk1"/>
                </a:solidFill>
                <a:latin typeface="Calibri"/>
                <a:ea typeface="Calibri"/>
                <a:cs typeface="Calibri"/>
                <a:sym typeface="Calibri"/>
              </a:rPr>
              <a:t>path: Indica o caminho para localizar o recurso dentro do servidor</a:t>
            </a:r>
            <a:endParaRPr sz="1100" dirty="0">
              <a:solidFill>
                <a:schemeClr val="dk1"/>
              </a:solidFill>
              <a:latin typeface="Calibri"/>
              <a:ea typeface="Calibri"/>
              <a:cs typeface="Calibri"/>
              <a:sym typeface="Calibri"/>
            </a:endParaRPr>
          </a:p>
          <a:p>
            <a:pPr marL="285750" marR="0" lvl="0" indent="-304800" algn="l" rtl="0">
              <a:lnSpc>
                <a:spcPct val="100000"/>
              </a:lnSpc>
              <a:spcBef>
                <a:spcPts val="0"/>
              </a:spcBef>
              <a:spcAft>
                <a:spcPts val="0"/>
              </a:spcAft>
              <a:buClr>
                <a:schemeClr val="accent2"/>
              </a:buClr>
              <a:buSzPts val="1400"/>
              <a:buFont typeface="Raleway"/>
              <a:buChar char="—"/>
            </a:pPr>
            <a:r>
              <a:rPr lang="pt-BR" sz="1100">
                <a:solidFill>
                  <a:schemeClr val="dk1"/>
                </a:solidFill>
                <a:latin typeface="Calibri"/>
                <a:ea typeface="Calibri"/>
                <a:cs typeface="Calibri"/>
                <a:sym typeface="Calibri"/>
              </a:rPr>
              <a:t>query: Indica qual é a consulta que está sendo realizada</a:t>
            </a:r>
            <a:endParaRPr sz="1100" dirty="0">
              <a:solidFill>
                <a:schemeClr val="dk1"/>
              </a:solidFill>
              <a:latin typeface="Calibri"/>
              <a:ea typeface="Calibri"/>
              <a:cs typeface="Calibri"/>
              <a:sym typeface="Calibri"/>
            </a:endParaRPr>
          </a:p>
        </p:txBody>
      </p:sp>
      <p:pic>
        <p:nvPicPr>
          <p:cNvPr id="406" name="Shape 406"/>
          <p:cNvPicPr preferRelativeResize="0"/>
          <p:nvPr/>
        </p:nvPicPr>
        <p:blipFill>
          <a:blip r:embed="rId3">
            <a:alphaModFix/>
          </a:blip>
          <a:stretch>
            <a:fillRect/>
          </a:stretch>
        </p:blipFill>
        <p:spPr>
          <a:xfrm>
            <a:off x="1540300" y="1734475"/>
            <a:ext cx="6063400" cy="1440800"/>
          </a:xfrm>
          <a:prstGeom prst="rect">
            <a:avLst/>
          </a:prstGeom>
          <a:noFill/>
          <a:ln>
            <a:noFill/>
          </a:ln>
        </p:spPr>
      </p:pic>
      <p:sp>
        <p:nvSpPr>
          <p:cNvPr id="6" name="TextBox 5"/>
          <p:cNvSpPr txBox="1"/>
          <p:nvPr/>
        </p:nvSpPr>
        <p:spPr>
          <a:xfrm>
            <a:off x="4231716" y="1677457"/>
            <a:ext cx="412292" cy="246221"/>
          </a:xfrm>
          <a:prstGeom prst="rect">
            <a:avLst/>
          </a:prstGeom>
          <a:solidFill>
            <a:schemeClr val="bg1"/>
          </a:solidFill>
        </p:spPr>
        <p:txBody>
          <a:bodyPr wrap="none" rtlCol="0">
            <a:spAutoFit/>
          </a:bodyPr>
          <a:lstStyle/>
          <a:p>
            <a:pPr rtl="0"/>
            <a:r>
              <a:rPr lang="pt-BR" sz="1000" b="1">
                <a:solidFill>
                  <a:schemeClr val="bg2">
                    <a:lumMod val="60000"/>
                    <a:lumOff val="40000"/>
                  </a:schemeClr>
                </a:solidFill>
                <a:latin typeface="Calibri" panose="020F0502020204030204" pitchFamily="34" charset="0"/>
              </a:rPr>
              <a:t>port</a:t>
            </a:r>
            <a:endParaRPr lang="es-AR" sz="1100" b="1" dirty="0">
              <a:solidFill>
                <a:schemeClr val="bg2">
                  <a:lumMod val="60000"/>
                  <a:lumOff val="40000"/>
                </a:schemeClr>
              </a:solidFill>
              <a:latin typeface="Calibri" panose="020F0502020204030204" pitchFamily="34" charset="0"/>
            </a:endParaRPr>
          </a:p>
        </p:txBody>
      </p:sp>
      <p:sp>
        <p:nvSpPr>
          <p:cNvPr id="7" name="TextBox 6"/>
          <p:cNvSpPr txBox="1"/>
          <p:nvPr/>
        </p:nvSpPr>
        <p:spPr>
          <a:xfrm>
            <a:off x="2987824" y="2931790"/>
            <a:ext cx="418704" cy="246221"/>
          </a:xfrm>
          <a:prstGeom prst="rect">
            <a:avLst/>
          </a:prstGeom>
          <a:solidFill>
            <a:schemeClr val="bg1"/>
          </a:solidFill>
        </p:spPr>
        <p:txBody>
          <a:bodyPr wrap="none" rtlCol="0">
            <a:spAutoFit/>
          </a:bodyPr>
          <a:lstStyle/>
          <a:p>
            <a:pPr rtl="0"/>
            <a:r>
              <a:rPr lang="pt-BR" sz="1000" b="1">
                <a:solidFill>
                  <a:schemeClr val="bg2">
                    <a:lumMod val="60000"/>
                    <a:lumOff val="40000"/>
                  </a:schemeClr>
                </a:solidFill>
                <a:latin typeface="Calibri" panose="020F0502020204030204" pitchFamily="34" charset="0"/>
              </a:rPr>
              <a:t>host</a:t>
            </a:r>
            <a:endParaRPr lang="es-AR" sz="1100" b="1" dirty="0">
              <a:solidFill>
                <a:schemeClr val="bg2">
                  <a:lumMod val="60000"/>
                  <a:lumOff val="40000"/>
                </a:schemeClr>
              </a:solidFill>
              <a:latin typeface="Calibri" panose="020F0502020204030204" pitchFamily="34" charset="0"/>
            </a:endParaRPr>
          </a:p>
        </p:txBody>
      </p:sp>
      <p:sp>
        <p:nvSpPr>
          <p:cNvPr id="8" name="TextBox 7"/>
          <p:cNvSpPr txBox="1"/>
          <p:nvPr/>
        </p:nvSpPr>
        <p:spPr>
          <a:xfrm>
            <a:off x="5187007" y="2931790"/>
            <a:ext cx="918841" cy="246221"/>
          </a:xfrm>
          <a:prstGeom prst="rect">
            <a:avLst/>
          </a:prstGeom>
          <a:solidFill>
            <a:schemeClr val="bg1"/>
          </a:solidFill>
        </p:spPr>
        <p:txBody>
          <a:bodyPr wrap="none" rtlCol="0">
            <a:spAutoFit/>
          </a:bodyPr>
          <a:lstStyle/>
          <a:p>
            <a:pPr rtl="0"/>
            <a:r>
              <a:rPr lang="pt-BR" sz="1000" b="1">
                <a:solidFill>
                  <a:schemeClr val="bg2">
                    <a:lumMod val="60000"/>
                    <a:lumOff val="40000"/>
                  </a:schemeClr>
                </a:solidFill>
                <a:latin typeface="Calibri" panose="020F0502020204030204" pitchFamily="34" charset="0"/>
              </a:rPr>
              <a:t>resource path</a:t>
            </a:r>
            <a:endParaRPr lang="es-AR" sz="1100" b="1" dirty="0">
              <a:solidFill>
                <a:schemeClr val="bg2">
                  <a:lumMod val="60000"/>
                  <a:lumOff val="40000"/>
                </a:schemeClr>
              </a:solidFill>
              <a:latin typeface="Calibri" panose="020F0502020204030204" pitchFamily="34" charset="0"/>
            </a:endParaRPr>
          </a:p>
        </p:txBody>
      </p:sp>
      <p:sp>
        <p:nvSpPr>
          <p:cNvPr id="9" name="TextBox 8"/>
          <p:cNvSpPr txBox="1"/>
          <p:nvPr/>
        </p:nvSpPr>
        <p:spPr>
          <a:xfrm>
            <a:off x="6841608" y="1677456"/>
            <a:ext cx="492443" cy="246221"/>
          </a:xfrm>
          <a:prstGeom prst="rect">
            <a:avLst/>
          </a:prstGeom>
          <a:solidFill>
            <a:schemeClr val="bg1"/>
          </a:solidFill>
        </p:spPr>
        <p:txBody>
          <a:bodyPr wrap="none" rtlCol="0">
            <a:spAutoFit/>
          </a:bodyPr>
          <a:lstStyle/>
          <a:p>
            <a:pPr rtl="0"/>
            <a:r>
              <a:rPr lang="pt-BR" sz="1000" b="1">
                <a:solidFill>
                  <a:schemeClr val="bg2">
                    <a:lumMod val="60000"/>
                    <a:lumOff val="40000"/>
                  </a:schemeClr>
                </a:solidFill>
                <a:latin typeface="Calibri" panose="020F0502020204030204" pitchFamily="34" charset="0"/>
              </a:rPr>
              <a:t>query</a:t>
            </a:r>
            <a:endParaRPr lang="es-AR" sz="1100" b="1" dirty="0">
              <a:solidFill>
                <a:schemeClr val="bg2">
                  <a:lumMod val="60000"/>
                  <a:lumOff val="40000"/>
                </a:schemeClr>
              </a:solidFill>
              <a:latin typeface="Calibri" panose="020F0502020204030204" pitchFamily="34" charset="0"/>
            </a:endParaRPr>
          </a:p>
        </p:txBody>
      </p:sp>
      <p:sp>
        <p:nvSpPr>
          <p:cNvPr id="10" name="TextBox 9"/>
          <p:cNvSpPr txBox="1"/>
          <p:nvPr/>
        </p:nvSpPr>
        <p:spPr>
          <a:xfrm>
            <a:off x="1500847" y="2931790"/>
            <a:ext cx="635110" cy="246221"/>
          </a:xfrm>
          <a:prstGeom prst="rect">
            <a:avLst/>
          </a:prstGeom>
          <a:solidFill>
            <a:schemeClr val="bg1"/>
          </a:solidFill>
        </p:spPr>
        <p:txBody>
          <a:bodyPr wrap="none" rtlCol="0">
            <a:spAutoFit/>
          </a:bodyPr>
          <a:lstStyle/>
          <a:p>
            <a:pPr rtl="0"/>
            <a:r>
              <a:rPr lang="pt-BR" sz="1000" b="1">
                <a:solidFill>
                  <a:schemeClr val="bg2">
                    <a:lumMod val="60000"/>
                    <a:lumOff val="40000"/>
                  </a:schemeClr>
                </a:solidFill>
                <a:latin typeface="Calibri" panose="020F0502020204030204" pitchFamily="34" charset="0"/>
              </a:rPr>
              <a:t>protocol</a:t>
            </a:r>
            <a:endParaRPr lang="es-AR" sz="1100" b="1" dirty="0">
              <a:solidFill>
                <a:schemeClr val="bg2">
                  <a:lumMod val="60000"/>
                  <a:lumOff val="40000"/>
                </a:schemeClr>
              </a:solidFill>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TEST">
      <a:dk1>
        <a:srgbClr val="000000"/>
      </a:dk1>
      <a:lt1>
        <a:srgbClr val="FFFFFF"/>
      </a:lt1>
      <a:dk2>
        <a:srgbClr val="B71C1C"/>
      </a:dk2>
      <a:lt2>
        <a:srgbClr val="FFEBEE"/>
      </a:lt2>
      <a:accent1>
        <a:srgbClr val="C62828"/>
      </a:accent1>
      <a:accent2>
        <a:srgbClr val="D32F2F"/>
      </a:accent2>
      <a:accent3>
        <a:srgbClr val="E53935"/>
      </a:accent3>
      <a:accent4>
        <a:srgbClr val="F44336"/>
      </a:accent4>
      <a:accent5>
        <a:srgbClr val="EF5350"/>
      </a:accent5>
      <a:accent6>
        <a:srgbClr val="E57373"/>
      </a:accent6>
      <a:hlink>
        <a:srgbClr val="E53935"/>
      </a:hlink>
      <a:folHlink>
        <a:srgbClr val="C628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1407</Words>
  <Application>Microsoft Office PowerPoint</Application>
  <PresentationFormat>Apresentação na tela (16:9)</PresentationFormat>
  <Paragraphs>243</Paragraphs>
  <Slides>27</Slides>
  <Notes>27</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27</vt:i4>
      </vt:variant>
    </vt:vector>
  </HeadingPairs>
  <TitlesOfParts>
    <vt:vector size="34" baseType="lpstr">
      <vt:lpstr>Josefin Slab</vt:lpstr>
      <vt:lpstr>Calibri</vt:lpstr>
      <vt:lpstr>Consolas</vt:lpstr>
      <vt:lpstr>Raleway</vt:lpstr>
      <vt:lpstr>Arial</vt:lpstr>
      <vt:lpstr>Simple Light</vt:lpstr>
      <vt:lpstr>Office Theme</vt:lpstr>
      <vt:lpstr>Apresentação do PowerPoint</vt:lpstr>
      <vt:lpstr>APIs e JSON</vt:lpstr>
      <vt:lpstr>OBJETIVOS DA AULA</vt:lpstr>
      <vt:lpstr>Apresentação do PowerPoint</vt:lpstr>
      <vt:lpstr>INTRODUÇÃO</vt:lpstr>
      <vt:lpstr>Apresentação do PowerPoint</vt:lpstr>
      <vt:lpstr>HTTP</vt:lpstr>
      <vt:lpstr>Aplicativos do lado do servidor</vt:lpstr>
      <vt:lpstr>URL</vt:lpstr>
      <vt:lpstr>Apresentação do PowerPoint</vt:lpstr>
      <vt:lpstr>Demo HTTP</vt:lpstr>
      <vt:lpstr>Demo HTTP</vt:lpstr>
      <vt:lpstr>HTTP Request</vt:lpstr>
      <vt:lpstr>HTTP Request</vt:lpstr>
      <vt:lpstr>HTTP Response</vt:lpstr>
      <vt:lpstr>Apresentação do PowerPoint</vt:lpstr>
      <vt:lpstr>JSON</vt:lpstr>
      <vt:lpstr>JSON</vt:lpstr>
      <vt:lpstr>Prática Validar JSON</vt:lpstr>
      <vt:lpstr>Apresentação do PowerPoint</vt:lpstr>
      <vt:lpstr>APIs, Exemplo 1</vt:lpstr>
      <vt:lpstr>APIs, Exemplo 1</vt:lpstr>
      <vt:lpstr>APIs, Exemplo 2</vt:lpstr>
      <vt:lpstr>OAUTH</vt:lpstr>
      <vt:lpstr>Prática: Acessando uma API a partir de Python</vt:lpstr>
      <vt:lpstr>Apresentação do PowerPoint</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sn3fru</cp:lastModifiedBy>
  <cp:revision>7</cp:revision>
  <dcterms:modified xsi:type="dcterms:W3CDTF">2018-10-16T22:34:22Z</dcterms:modified>
</cp:coreProperties>
</file>