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58" r:id="rId4"/>
    <p:sldId id="266" r:id="rId5"/>
    <p:sldId id="261" r:id="rId6"/>
    <p:sldId id="262" r:id="rId7"/>
    <p:sldId id="264" r:id="rId8"/>
    <p:sldId id="260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9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CACE-E4E0-4A5D-8492-C0CDFABD999E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288A00-5BA8-45E8-8B50-B8ED74F628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CACE-E4E0-4A5D-8492-C0CDFABD999E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8A00-5BA8-45E8-8B50-B8ED74F62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CACE-E4E0-4A5D-8492-C0CDFABD999E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8A00-5BA8-45E8-8B50-B8ED74F62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CACE-E4E0-4A5D-8492-C0CDFABD999E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8A00-5BA8-45E8-8B50-B8ED74F62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CACE-E4E0-4A5D-8492-C0CDFABD999E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8A00-5BA8-45E8-8B50-B8ED74F628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CACE-E4E0-4A5D-8492-C0CDFABD999E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8A00-5BA8-45E8-8B50-B8ED74F628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CACE-E4E0-4A5D-8492-C0CDFABD999E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8A00-5BA8-45E8-8B50-B8ED74F628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CACE-E4E0-4A5D-8492-C0CDFABD999E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8A00-5BA8-45E8-8B50-B8ED74F62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CACE-E4E0-4A5D-8492-C0CDFABD999E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8A00-5BA8-45E8-8B50-B8ED74F62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CACE-E4E0-4A5D-8492-C0CDFABD999E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8A00-5BA8-45E8-8B50-B8ED74F62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CACE-E4E0-4A5D-8492-C0CDFABD999E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8A00-5BA8-45E8-8B50-B8ED74F62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45BCACE-E4E0-4A5D-8492-C0CDFABD999E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1288A00-5BA8-45E8-8B50-B8ED74F628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DJ’s Stream Dream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3200400"/>
            <a:ext cx="4038600" cy="3459163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1800" b="1" dirty="0" smtClean="0"/>
              <a:t>Daniel Weber</a:t>
            </a:r>
          </a:p>
          <a:p>
            <a:pPr marL="1371600" lvl="3" indent="0">
              <a:buNone/>
            </a:pPr>
            <a:r>
              <a:rPr lang="en-US" sz="1800" b="1" dirty="0" smtClean="0"/>
              <a:t>Jorge Cordova</a:t>
            </a:r>
          </a:p>
          <a:p>
            <a:pPr marL="1371600" lvl="3" indent="0">
              <a:buNone/>
            </a:pPr>
            <a:r>
              <a:rPr lang="en-US" sz="1800" b="1" dirty="0" smtClean="0"/>
              <a:t>Travis Gallegos</a:t>
            </a:r>
            <a:endParaRPr lang="en-US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1338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2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1600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Help Disc Jockeys’ on the job</a:t>
            </a:r>
          </a:p>
          <a:p>
            <a:endParaRPr lang="en-US" dirty="0" smtClean="0"/>
          </a:p>
          <a:p>
            <a:r>
              <a:rPr lang="en-US" dirty="0" smtClean="0"/>
              <a:t>Specific Songs Are Commonly Requested</a:t>
            </a:r>
          </a:p>
          <a:p>
            <a:endParaRPr lang="en-US" dirty="0"/>
          </a:p>
          <a:p>
            <a:r>
              <a:rPr lang="en-US" dirty="0" smtClean="0"/>
              <a:t>Usually it takes at least 3 websites total to have song ready to play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the app</a:t>
            </a:r>
            <a:r>
              <a:rPr lang="en-US" dirty="0" smtClean="0"/>
              <a:t>, </a:t>
            </a:r>
            <a:r>
              <a:rPr lang="en-US" dirty="0" smtClean="0"/>
              <a:t>DJ </a:t>
            </a:r>
            <a:r>
              <a:rPr lang="en-US" dirty="0" smtClean="0"/>
              <a:t>can get </a:t>
            </a:r>
            <a:r>
              <a:rPr lang="en-US" dirty="0" smtClean="0"/>
              <a:t>everything complete</a:t>
            </a:r>
            <a:r>
              <a:rPr lang="en-US" dirty="0" smtClean="0"/>
              <a:t> </a:t>
            </a:r>
            <a:r>
              <a:rPr lang="en-US" dirty="0" smtClean="0"/>
              <a:t>in one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music app that can download songs based on search specified criteria</a:t>
            </a:r>
          </a:p>
          <a:p>
            <a:endParaRPr lang="en-US" dirty="0" smtClean="0"/>
          </a:p>
          <a:p>
            <a:r>
              <a:rPr lang="en-US" dirty="0" smtClean="0"/>
              <a:t>The app contains download history</a:t>
            </a:r>
            <a:r>
              <a:rPr lang="en-US" dirty="0"/>
              <a:t> </a:t>
            </a:r>
            <a:r>
              <a:rPr lang="en-US" dirty="0" smtClean="0"/>
              <a:t>for business analytics &amp; future reference</a:t>
            </a:r>
          </a:p>
          <a:p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vercome music player 3rd party </a:t>
            </a:r>
            <a:r>
              <a:rPr lang="en-US" dirty="0" smtClean="0"/>
              <a:t>restrictions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1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600200"/>
          </a:xfrm>
        </p:spPr>
        <p:txBody>
          <a:bodyPr/>
          <a:lstStyle/>
          <a:p>
            <a:r>
              <a:rPr lang="en-US" dirty="0" smtClean="0"/>
              <a:t>API Characteristics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 smtClean="0"/>
              <a:t>API User Requirements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 smtClean="0"/>
              <a:t>API App Requirements</a:t>
            </a:r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dirty="0" smtClean="0"/>
              <a:t>API
</a:t>
            </a:r>
            <a:r>
              <a:rPr lang="en-US" dirty="0" smtClean="0"/>
              <a:t>No regular UI authorization </a:t>
            </a:r>
            <a:r>
              <a:rPr lang="en-US" dirty="0" err="1" smtClean="0"/>
              <a:t>Req’d</a:t>
            </a:r>
            <a:r>
              <a:rPr lang="en-US" dirty="0" smtClean="0"/>
              <a:t>
UI friendly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Band Title
Song Title
Album
YouTube Video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/>
          <a:lstStyle/>
          <a:p>
            <a:r>
              <a:rPr lang="en-US" dirty="0" smtClean="0"/>
              <a:t>Team Efforts/Delegating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As a team, we brainstormed desired features</a:t>
            </a:r>
          </a:p>
          <a:p>
            <a:endParaRPr lang="en-US" sz="2200" dirty="0" smtClean="0"/>
          </a:p>
          <a:p>
            <a:r>
              <a:rPr lang="en-US" sz="2200" dirty="0" smtClean="0"/>
              <a:t>Everyone discussed potential methods to achieve goals</a:t>
            </a:r>
          </a:p>
          <a:p>
            <a:endParaRPr lang="en-US" sz="2200" dirty="0" smtClean="0"/>
          </a:p>
          <a:p>
            <a:r>
              <a:rPr lang="en-US" sz="2200" dirty="0" smtClean="0"/>
              <a:t>During the discussion, each team member decided on their own what part of the app they wanted to work </a:t>
            </a:r>
            <a:r>
              <a:rPr lang="en-US" sz="2200" dirty="0" smtClean="0"/>
              <a:t>on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We gave dates we each thought we could accomplish our task by and communicated progress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946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Individual Responsibilities/Challenges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80010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b="0" u="sng" dirty="0" smtClean="0"/>
              <a:t>We divided the project into 3 parts</a:t>
            </a:r>
            <a:endParaRPr lang="en-US" sz="2800" b="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00400"/>
            <a:ext cx="8001000" cy="27019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Pull Info from API - Daniel
Display and Download Songs - Jorge
Firebase – Travis &amp; Jorge
Front end - Everyone contributed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57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 To Load</a:t>
            </a:r>
          </a:p>
          <a:p>
            <a:r>
              <a:rPr lang="en-US" dirty="0" smtClean="0"/>
              <a:t>API Changed</a:t>
            </a:r>
          </a:p>
          <a:p>
            <a:r>
              <a:rPr lang="en-US" dirty="0" smtClean="0"/>
              <a:t>Getting download button to save info to firebase (prevent default).</a:t>
            </a:r>
          </a:p>
          <a:p>
            <a:r>
              <a:rPr lang="en-US" dirty="0" smtClean="0"/>
              <a:t>Data Returning From Firebase In Table</a:t>
            </a:r>
          </a:p>
          <a:p>
            <a:pPr lvl="1"/>
            <a:r>
              <a:rPr lang="en-US" dirty="0" smtClean="0"/>
              <a:t>Potential solutions:</a:t>
            </a:r>
          </a:p>
          <a:p>
            <a:pPr lvl="2"/>
            <a:r>
              <a:rPr lang="en-US" dirty="0" smtClean="0"/>
              <a:t>CSS/Array/</a:t>
            </a:r>
            <a:r>
              <a:rPr lang="en-US" dirty="0" err="1" smtClean="0"/>
              <a:t>Sort.Reverse</a:t>
            </a:r>
            <a:r>
              <a:rPr lang="en-US" dirty="0" smtClean="0"/>
              <a:t>/Data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2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app has all of the key functions </a:t>
            </a:r>
            <a:r>
              <a:rPr lang="en-US" dirty="0" smtClean="0"/>
              <a:t>our </a:t>
            </a:r>
            <a:r>
              <a:rPr lang="en-US" dirty="0" smtClean="0"/>
              <a:t>team set out to create.</a:t>
            </a:r>
          </a:p>
          <a:p>
            <a:endParaRPr lang="en-US" dirty="0"/>
          </a:p>
          <a:p>
            <a:r>
              <a:rPr lang="en-US" dirty="0" smtClean="0"/>
              <a:t>The team will be able to use this in the </a:t>
            </a:r>
            <a:r>
              <a:rPr lang="en-US" dirty="0" smtClean="0"/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Login Page With User Name &amp; Password</a:t>
            </a:r>
          </a:p>
          <a:p>
            <a:r>
              <a:rPr lang="en-US" dirty="0" smtClean="0"/>
              <a:t>Obfuscated JS Code On Log 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72</TotalTime>
  <Words>232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DJ’s Stream Dream</vt:lpstr>
      <vt:lpstr>Motivation</vt:lpstr>
      <vt:lpstr>Description  </vt:lpstr>
      <vt:lpstr>API Characteristics </vt:lpstr>
      <vt:lpstr>Team Efforts/Delegating Work</vt:lpstr>
      <vt:lpstr>Individual Responsibilities/Challenges</vt:lpstr>
      <vt:lpstr>Challenges</vt:lpstr>
      <vt:lpstr>Results</vt:lpstr>
      <vt:lpstr>Improvements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//Tell the story of why we created the app.
//Team efforts:
//We divided the project into 3 parts:
Pull Info from API - Daniel
Display and Download Songs - Jorge
Firebase - Travis
Front end - Everyone contributed
As time went by we all ended up merging each other's ideas and helped overcome challenges.
//Challenges
First challenge was to find a music API. This part drove our idea to a do or die situation.
Most music api's required authentication, a lot of options are discontinued, some you have to pay.
**Getting download button to save info to firebase
**Firebase, we had problems with displaying the snapshots. It would display more than it was added from the on click event.
**
//Improvement
**Login Page
**Play video on site - same page instead of opening a new window
**Sometimes the video doesn't play or download. It will bring wing video ID
**
//Try out different API and make decision based on: 
 *Information that we were able to retrieve
 *Free API
 *not authorization needed
 *good documentation
 *easy to follow and gather information
We had to have an API that provided:
Band Title
Song Title
Album
YouTube Video ID
//</dc:title>
  <dc:creator>Atilla</dc:creator>
  <cp:lastModifiedBy>Atilla</cp:lastModifiedBy>
  <cp:revision>12</cp:revision>
  <dcterms:created xsi:type="dcterms:W3CDTF">2017-06-10T14:11:50Z</dcterms:created>
  <dcterms:modified xsi:type="dcterms:W3CDTF">2017-06-10T15:35:46Z</dcterms:modified>
</cp:coreProperties>
</file>