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3" r:id="rId2"/>
    <p:sldId id="265" r:id="rId3"/>
    <p:sldId id="268" r:id="rId4"/>
    <p:sldId id="287" r:id="rId5"/>
    <p:sldId id="290" r:id="rId6"/>
    <p:sldId id="288" r:id="rId7"/>
    <p:sldId id="289" r:id="rId8"/>
    <p:sldId id="291" r:id="rId9"/>
    <p:sldId id="292" r:id="rId10"/>
    <p:sldId id="294" r:id="rId11"/>
    <p:sldId id="285" r:id="rId12"/>
    <p:sldId id="295" r:id="rId13"/>
    <p:sldId id="286" r:id="rId14"/>
  </p:sldIdLst>
  <p:sldSz cx="12192000" cy="6858000"/>
  <p:notesSz cx="6858000" cy="9144000"/>
  <p:embeddedFontLst>
    <p:embeddedFont>
      <p:font typeface="微软雅黑" panose="020B0503020204020204" pitchFamily="34" charset="-122"/>
      <p:regular r:id="rId15"/>
      <p:bold r:id="rId16"/>
    </p:embeddedFont>
    <p:embeddedFont>
      <p:font typeface="Microsoft New Tai Lue" panose="020B0502040204020203" pitchFamily="34" charset="0"/>
      <p:regular r:id="rId17"/>
      <p:bold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98C"/>
    <a:srgbClr val="ADA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3DB57-5091-4A6B-8E30-EB13610675A2}" type="datetimeFigureOut">
              <a:rPr lang="zh-CN" altLang="en-US" smtClean="0"/>
              <a:t>2017-10-23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A99A05-87E0-480C-8717-C5B98767F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5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8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EditPoints="1"/>
          </p:cNvSpPr>
          <p:nvPr userDrawn="1"/>
        </p:nvSpPr>
        <p:spPr bwMode="auto">
          <a:xfrm>
            <a:off x="652203" y="577559"/>
            <a:ext cx="250825" cy="436563"/>
          </a:xfrm>
          <a:custGeom>
            <a:avLst/>
            <a:gdLst>
              <a:gd name="T0" fmla="*/ 36 w 77"/>
              <a:gd name="T1" fmla="*/ 129 h 132"/>
              <a:gd name="T2" fmla="*/ 5 w 77"/>
              <a:gd name="T3" fmla="*/ 131 h 132"/>
              <a:gd name="T4" fmla="*/ 30 w 77"/>
              <a:gd name="T5" fmla="*/ 83 h 132"/>
              <a:gd name="T6" fmla="*/ 38 w 77"/>
              <a:gd name="T7" fmla="*/ 76 h 132"/>
              <a:gd name="T8" fmla="*/ 27 w 77"/>
              <a:gd name="T9" fmla="*/ 39 h 132"/>
              <a:gd name="T10" fmla="*/ 13 w 77"/>
              <a:gd name="T11" fmla="*/ 1 h 132"/>
              <a:gd name="T12" fmla="*/ 49 w 77"/>
              <a:gd name="T13" fmla="*/ 2 h 132"/>
              <a:gd name="T14" fmla="*/ 55 w 77"/>
              <a:gd name="T15" fmla="*/ 13 h 132"/>
              <a:gd name="T16" fmla="*/ 66 w 77"/>
              <a:gd name="T17" fmla="*/ 90 h 132"/>
              <a:gd name="T18" fmla="*/ 41 w 77"/>
              <a:gd name="T19" fmla="*/ 13 h 132"/>
              <a:gd name="T20" fmla="*/ 38 w 77"/>
              <a:gd name="T21" fmla="*/ 118 h 132"/>
              <a:gd name="T22" fmla="*/ 44 w 77"/>
              <a:gd name="T23" fmla="*/ 108 h 132"/>
              <a:gd name="T24" fmla="*/ 36 w 77"/>
              <a:gd name="T25" fmla="*/ 24 h 132"/>
              <a:gd name="T26" fmla="*/ 48 w 77"/>
              <a:gd name="T27" fmla="*/ 21 h 132"/>
              <a:gd name="T28" fmla="*/ 43 w 77"/>
              <a:gd name="T29" fmla="*/ 121 h 132"/>
              <a:gd name="T30" fmla="*/ 34 w 77"/>
              <a:gd name="T31" fmla="*/ 5 h 132"/>
              <a:gd name="T32" fmla="*/ 33 w 77"/>
              <a:gd name="T33" fmla="*/ 104 h 132"/>
              <a:gd name="T34" fmla="*/ 43 w 77"/>
              <a:gd name="T35" fmla="*/ 80 h 132"/>
              <a:gd name="T36" fmla="*/ 74 w 77"/>
              <a:gd name="T37" fmla="*/ 70 h 132"/>
              <a:gd name="T38" fmla="*/ 73 w 77"/>
              <a:gd name="T39" fmla="*/ 73 h 132"/>
              <a:gd name="T40" fmla="*/ 14 w 77"/>
              <a:gd name="T41" fmla="*/ 113 h 132"/>
              <a:gd name="T42" fmla="*/ 58 w 77"/>
              <a:gd name="T43" fmla="*/ 79 h 132"/>
              <a:gd name="T44" fmla="*/ 19 w 77"/>
              <a:gd name="T45" fmla="*/ 116 h 132"/>
              <a:gd name="T46" fmla="*/ 54 w 77"/>
              <a:gd name="T47" fmla="*/ 32 h 132"/>
              <a:gd name="T48" fmla="*/ 29 w 77"/>
              <a:gd name="T49" fmla="*/ 14 h 132"/>
              <a:gd name="T50" fmla="*/ 9 w 77"/>
              <a:gd name="T51" fmla="*/ 123 h 132"/>
              <a:gd name="T52" fmla="*/ 31 w 77"/>
              <a:gd name="T53" fmla="*/ 26 h 132"/>
              <a:gd name="T54" fmla="*/ 63 w 77"/>
              <a:gd name="T55" fmla="*/ 70 h 132"/>
              <a:gd name="T56" fmla="*/ 53 w 77"/>
              <a:gd name="T57" fmla="*/ 61 h 132"/>
              <a:gd name="T58" fmla="*/ 49 w 77"/>
              <a:gd name="T59" fmla="*/ 87 h 132"/>
              <a:gd name="T60" fmla="*/ 39 w 77"/>
              <a:gd name="T61" fmla="*/ 31 h 132"/>
              <a:gd name="T62" fmla="*/ 48 w 77"/>
              <a:gd name="T63" fmla="*/ 26 h 132"/>
              <a:gd name="T64" fmla="*/ 27 w 77"/>
              <a:gd name="T65" fmla="*/ 9 h 132"/>
              <a:gd name="T66" fmla="*/ 34 w 77"/>
              <a:gd name="T67" fmla="*/ 53 h 132"/>
              <a:gd name="T68" fmla="*/ 55 w 77"/>
              <a:gd name="T69" fmla="*/ 41 h 132"/>
              <a:gd name="T70" fmla="*/ 47 w 77"/>
              <a:gd name="T71" fmla="*/ 72 h 132"/>
              <a:gd name="T72" fmla="*/ 55 w 77"/>
              <a:gd name="T73" fmla="*/ 53 h 132"/>
              <a:gd name="T74" fmla="*/ 31 w 77"/>
              <a:gd name="T75" fmla="*/ 32 h 132"/>
              <a:gd name="T76" fmla="*/ 38 w 77"/>
              <a:gd name="T77" fmla="*/ 108 h 132"/>
              <a:gd name="T78" fmla="*/ 42 w 77"/>
              <a:gd name="T79" fmla="*/ 32 h 132"/>
              <a:gd name="T80" fmla="*/ 44 w 77"/>
              <a:gd name="T81" fmla="*/ 99 h 132"/>
              <a:gd name="T82" fmla="*/ 20 w 77"/>
              <a:gd name="T83" fmla="*/ 10 h 132"/>
              <a:gd name="T84" fmla="*/ 47 w 77"/>
              <a:gd name="T85" fmla="*/ 64 h 132"/>
              <a:gd name="T86" fmla="*/ 63 w 77"/>
              <a:gd name="T87" fmla="*/ 63 h 132"/>
              <a:gd name="T88" fmla="*/ 53 w 77"/>
              <a:gd name="T89" fmla="*/ 28 h 132"/>
              <a:gd name="T90" fmla="*/ 33 w 77"/>
              <a:gd name="T91" fmla="*/ 23 h 132"/>
              <a:gd name="T92" fmla="*/ 40 w 77"/>
              <a:gd name="T93" fmla="*/ 9 h 132"/>
              <a:gd name="T94" fmla="*/ 33 w 77"/>
              <a:gd name="T95" fmla="*/ 116 h 132"/>
              <a:gd name="T96" fmla="*/ 29 w 77"/>
              <a:gd name="T97" fmla="*/ 21 h 132"/>
              <a:gd name="T98" fmla="*/ 25 w 77"/>
              <a:gd name="T99" fmla="*/ 116 h 132"/>
              <a:gd name="T100" fmla="*/ 41 w 77"/>
              <a:gd name="T101" fmla="*/ 36 h 132"/>
              <a:gd name="T102" fmla="*/ 48 w 77"/>
              <a:gd name="T103" fmla="*/ 57 h 132"/>
              <a:gd name="T104" fmla="*/ 58 w 77"/>
              <a:gd name="T105" fmla="*/ 61 h 132"/>
              <a:gd name="T106" fmla="*/ 26 w 77"/>
              <a:gd name="T107" fmla="*/ 20 h 132"/>
              <a:gd name="T108" fmla="*/ 49 w 77"/>
              <a:gd name="T109" fmla="*/ 12 h 132"/>
              <a:gd name="T110" fmla="*/ 53 w 77"/>
              <a:gd name="T111" fmla="*/ 42 h 132"/>
              <a:gd name="T112" fmla="*/ 50 w 77"/>
              <a:gd name="T113" fmla="*/ 8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7" h="132">
                <a:moveTo>
                  <a:pt x="44" y="125"/>
                </a:moveTo>
                <a:cubicBezTo>
                  <a:pt x="45" y="125"/>
                  <a:pt x="46" y="125"/>
                  <a:pt x="47" y="125"/>
                </a:cubicBezTo>
                <a:cubicBezTo>
                  <a:pt x="48" y="125"/>
                  <a:pt x="48" y="125"/>
                  <a:pt x="49" y="125"/>
                </a:cubicBezTo>
                <a:cubicBezTo>
                  <a:pt x="49" y="125"/>
                  <a:pt x="50" y="125"/>
                  <a:pt x="50" y="126"/>
                </a:cubicBezTo>
                <a:cubicBezTo>
                  <a:pt x="50" y="126"/>
                  <a:pt x="49" y="127"/>
                  <a:pt x="49" y="127"/>
                </a:cubicBezTo>
                <a:cubicBezTo>
                  <a:pt x="48" y="127"/>
                  <a:pt x="47" y="127"/>
                  <a:pt x="46" y="127"/>
                </a:cubicBezTo>
                <a:cubicBezTo>
                  <a:pt x="43" y="128"/>
                  <a:pt x="40" y="128"/>
                  <a:pt x="37" y="128"/>
                </a:cubicBezTo>
                <a:cubicBezTo>
                  <a:pt x="37" y="128"/>
                  <a:pt x="36" y="128"/>
                  <a:pt x="36" y="129"/>
                </a:cubicBezTo>
                <a:cubicBezTo>
                  <a:pt x="35" y="129"/>
                  <a:pt x="34" y="129"/>
                  <a:pt x="33" y="129"/>
                </a:cubicBezTo>
                <a:cubicBezTo>
                  <a:pt x="33" y="129"/>
                  <a:pt x="33" y="129"/>
                  <a:pt x="32" y="129"/>
                </a:cubicBezTo>
                <a:cubicBezTo>
                  <a:pt x="29" y="129"/>
                  <a:pt x="25" y="129"/>
                  <a:pt x="22" y="130"/>
                </a:cubicBezTo>
                <a:cubicBezTo>
                  <a:pt x="20" y="130"/>
                  <a:pt x="17" y="131"/>
                  <a:pt x="15" y="131"/>
                </a:cubicBezTo>
                <a:cubicBezTo>
                  <a:pt x="14" y="131"/>
                  <a:pt x="13" y="131"/>
                  <a:pt x="13" y="132"/>
                </a:cubicBezTo>
                <a:cubicBezTo>
                  <a:pt x="12" y="132"/>
                  <a:pt x="11" y="132"/>
                  <a:pt x="10" y="132"/>
                </a:cubicBezTo>
                <a:cubicBezTo>
                  <a:pt x="10" y="131"/>
                  <a:pt x="9" y="131"/>
                  <a:pt x="9" y="131"/>
                </a:cubicBezTo>
                <a:cubicBezTo>
                  <a:pt x="8" y="131"/>
                  <a:pt x="6" y="131"/>
                  <a:pt x="5" y="131"/>
                </a:cubicBezTo>
                <a:cubicBezTo>
                  <a:pt x="4" y="131"/>
                  <a:pt x="3" y="130"/>
                  <a:pt x="3" y="130"/>
                </a:cubicBezTo>
                <a:cubicBezTo>
                  <a:pt x="2" y="130"/>
                  <a:pt x="2" y="130"/>
                  <a:pt x="2" y="130"/>
                </a:cubicBezTo>
                <a:cubicBezTo>
                  <a:pt x="1" y="131"/>
                  <a:pt x="0" y="130"/>
                  <a:pt x="0" y="129"/>
                </a:cubicBezTo>
                <a:cubicBezTo>
                  <a:pt x="1" y="129"/>
                  <a:pt x="1" y="128"/>
                  <a:pt x="1" y="128"/>
                </a:cubicBezTo>
                <a:cubicBezTo>
                  <a:pt x="2" y="126"/>
                  <a:pt x="3" y="124"/>
                  <a:pt x="5" y="122"/>
                </a:cubicBezTo>
                <a:cubicBezTo>
                  <a:pt x="9" y="116"/>
                  <a:pt x="14" y="110"/>
                  <a:pt x="18" y="103"/>
                </a:cubicBezTo>
                <a:cubicBezTo>
                  <a:pt x="20" y="99"/>
                  <a:pt x="23" y="95"/>
                  <a:pt x="25" y="91"/>
                </a:cubicBezTo>
                <a:cubicBezTo>
                  <a:pt x="26" y="89"/>
                  <a:pt x="28" y="86"/>
                  <a:pt x="30" y="83"/>
                </a:cubicBezTo>
                <a:cubicBezTo>
                  <a:pt x="31" y="81"/>
                  <a:pt x="33" y="78"/>
                  <a:pt x="35" y="76"/>
                </a:cubicBezTo>
                <a:cubicBezTo>
                  <a:pt x="35" y="75"/>
                  <a:pt x="35" y="75"/>
                  <a:pt x="34" y="75"/>
                </a:cubicBezTo>
                <a:cubicBezTo>
                  <a:pt x="33" y="75"/>
                  <a:pt x="33" y="75"/>
                  <a:pt x="33" y="74"/>
                </a:cubicBezTo>
                <a:cubicBezTo>
                  <a:pt x="33" y="73"/>
                  <a:pt x="33" y="72"/>
                  <a:pt x="34" y="72"/>
                </a:cubicBezTo>
                <a:cubicBezTo>
                  <a:pt x="35" y="71"/>
                  <a:pt x="36" y="71"/>
                  <a:pt x="36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73"/>
                  <a:pt x="37" y="74"/>
                  <a:pt x="37" y="74"/>
                </a:cubicBezTo>
                <a:cubicBezTo>
                  <a:pt x="38" y="75"/>
                  <a:pt x="38" y="75"/>
                  <a:pt x="38" y="76"/>
                </a:cubicBezTo>
                <a:cubicBezTo>
                  <a:pt x="39" y="75"/>
                  <a:pt x="40" y="74"/>
                  <a:pt x="40" y="73"/>
                </a:cubicBezTo>
                <a:cubicBezTo>
                  <a:pt x="40" y="73"/>
                  <a:pt x="39" y="73"/>
                  <a:pt x="39" y="73"/>
                </a:cubicBezTo>
                <a:cubicBezTo>
                  <a:pt x="38" y="73"/>
                  <a:pt x="38" y="72"/>
                  <a:pt x="38" y="72"/>
                </a:cubicBezTo>
                <a:cubicBezTo>
                  <a:pt x="38" y="72"/>
                  <a:pt x="37" y="71"/>
                  <a:pt x="37" y="71"/>
                </a:cubicBezTo>
                <a:cubicBezTo>
                  <a:pt x="36" y="71"/>
                  <a:pt x="36" y="70"/>
                  <a:pt x="36" y="70"/>
                </a:cubicBezTo>
                <a:cubicBezTo>
                  <a:pt x="35" y="67"/>
                  <a:pt x="34" y="64"/>
                  <a:pt x="34" y="61"/>
                </a:cubicBezTo>
                <a:cubicBezTo>
                  <a:pt x="32" y="56"/>
                  <a:pt x="31" y="51"/>
                  <a:pt x="29" y="46"/>
                </a:cubicBezTo>
                <a:cubicBezTo>
                  <a:pt x="28" y="44"/>
                  <a:pt x="27" y="42"/>
                  <a:pt x="27" y="39"/>
                </a:cubicBezTo>
                <a:cubicBezTo>
                  <a:pt x="25" y="36"/>
                  <a:pt x="24" y="33"/>
                  <a:pt x="23" y="30"/>
                </a:cubicBezTo>
                <a:cubicBezTo>
                  <a:pt x="19" y="24"/>
                  <a:pt x="16" y="17"/>
                  <a:pt x="13" y="10"/>
                </a:cubicBezTo>
                <a:cubicBezTo>
                  <a:pt x="13" y="10"/>
                  <a:pt x="13" y="9"/>
                  <a:pt x="13" y="9"/>
                </a:cubicBezTo>
                <a:cubicBezTo>
                  <a:pt x="12" y="8"/>
                  <a:pt x="12" y="7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5"/>
                  <a:pt x="11" y="5"/>
                  <a:pt x="11" y="4"/>
                </a:cubicBezTo>
                <a:cubicBezTo>
                  <a:pt x="12" y="4"/>
                  <a:pt x="12" y="3"/>
                  <a:pt x="12" y="2"/>
                </a:cubicBezTo>
                <a:cubicBezTo>
                  <a:pt x="12" y="2"/>
                  <a:pt x="13" y="1"/>
                  <a:pt x="13" y="1"/>
                </a:cubicBezTo>
                <a:cubicBezTo>
                  <a:pt x="14" y="1"/>
                  <a:pt x="14" y="1"/>
                  <a:pt x="15" y="1"/>
                </a:cubicBezTo>
                <a:cubicBezTo>
                  <a:pt x="15" y="1"/>
                  <a:pt x="16" y="1"/>
                  <a:pt x="17" y="1"/>
                </a:cubicBezTo>
                <a:cubicBezTo>
                  <a:pt x="17" y="1"/>
                  <a:pt x="18" y="1"/>
                  <a:pt x="18" y="1"/>
                </a:cubicBezTo>
                <a:cubicBezTo>
                  <a:pt x="26" y="1"/>
                  <a:pt x="34" y="1"/>
                  <a:pt x="41" y="1"/>
                </a:cubicBezTo>
                <a:cubicBezTo>
                  <a:pt x="43" y="1"/>
                  <a:pt x="45" y="1"/>
                  <a:pt x="47" y="0"/>
                </a:cubicBezTo>
                <a:cubicBezTo>
                  <a:pt x="48" y="0"/>
                  <a:pt x="48" y="0"/>
                  <a:pt x="49" y="0"/>
                </a:cubicBezTo>
                <a:cubicBezTo>
                  <a:pt x="50" y="0"/>
                  <a:pt x="50" y="1"/>
                  <a:pt x="50" y="1"/>
                </a:cubicBezTo>
                <a:cubicBezTo>
                  <a:pt x="50" y="2"/>
                  <a:pt x="50" y="2"/>
                  <a:pt x="49" y="2"/>
                </a:cubicBezTo>
                <a:cubicBezTo>
                  <a:pt x="49" y="3"/>
                  <a:pt x="48" y="3"/>
                  <a:pt x="48" y="3"/>
                </a:cubicBezTo>
                <a:cubicBezTo>
                  <a:pt x="48" y="3"/>
                  <a:pt x="48" y="3"/>
                  <a:pt x="47" y="3"/>
                </a:cubicBezTo>
                <a:cubicBezTo>
                  <a:pt x="48" y="3"/>
                  <a:pt x="49" y="4"/>
                  <a:pt x="51" y="4"/>
                </a:cubicBezTo>
                <a:cubicBezTo>
                  <a:pt x="52" y="4"/>
                  <a:pt x="52" y="4"/>
                  <a:pt x="52" y="5"/>
                </a:cubicBezTo>
                <a:cubicBezTo>
                  <a:pt x="52" y="6"/>
                  <a:pt x="52" y="6"/>
                  <a:pt x="53" y="7"/>
                </a:cubicBezTo>
                <a:cubicBezTo>
                  <a:pt x="53" y="7"/>
                  <a:pt x="53" y="7"/>
                  <a:pt x="53" y="8"/>
                </a:cubicBezTo>
                <a:cubicBezTo>
                  <a:pt x="52" y="8"/>
                  <a:pt x="53" y="9"/>
                  <a:pt x="53" y="9"/>
                </a:cubicBezTo>
                <a:cubicBezTo>
                  <a:pt x="54" y="11"/>
                  <a:pt x="54" y="12"/>
                  <a:pt x="55" y="13"/>
                </a:cubicBezTo>
                <a:cubicBezTo>
                  <a:pt x="57" y="16"/>
                  <a:pt x="58" y="20"/>
                  <a:pt x="60" y="24"/>
                </a:cubicBezTo>
                <a:cubicBezTo>
                  <a:pt x="60" y="25"/>
                  <a:pt x="60" y="26"/>
                  <a:pt x="61" y="27"/>
                </a:cubicBezTo>
                <a:cubicBezTo>
                  <a:pt x="62" y="32"/>
                  <a:pt x="63" y="38"/>
                  <a:pt x="65" y="43"/>
                </a:cubicBezTo>
                <a:cubicBezTo>
                  <a:pt x="66" y="46"/>
                  <a:pt x="67" y="48"/>
                  <a:pt x="68" y="50"/>
                </a:cubicBezTo>
                <a:cubicBezTo>
                  <a:pt x="69" y="55"/>
                  <a:pt x="72" y="59"/>
                  <a:pt x="74" y="63"/>
                </a:cubicBezTo>
                <a:cubicBezTo>
                  <a:pt x="75" y="66"/>
                  <a:pt x="76" y="68"/>
                  <a:pt x="77" y="71"/>
                </a:cubicBezTo>
                <a:cubicBezTo>
                  <a:pt x="77" y="72"/>
                  <a:pt x="77" y="72"/>
                  <a:pt x="76" y="73"/>
                </a:cubicBezTo>
                <a:cubicBezTo>
                  <a:pt x="73" y="79"/>
                  <a:pt x="70" y="85"/>
                  <a:pt x="66" y="90"/>
                </a:cubicBezTo>
                <a:cubicBezTo>
                  <a:pt x="64" y="93"/>
                  <a:pt x="62" y="95"/>
                  <a:pt x="61" y="98"/>
                </a:cubicBezTo>
                <a:cubicBezTo>
                  <a:pt x="60" y="99"/>
                  <a:pt x="60" y="100"/>
                  <a:pt x="59" y="101"/>
                </a:cubicBezTo>
                <a:cubicBezTo>
                  <a:pt x="57" y="105"/>
                  <a:pt x="54" y="110"/>
                  <a:pt x="52" y="114"/>
                </a:cubicBezTo>
                <a:cubicBezTo>
                  <a:pt x="49" y="118"/>
                  <a:pt x="47" y="121"/>
                  <a:pt x="44" y="125"/>
                </a:cubicBezTo>
                <a:cubicBezTo>
                  <a:pt x="44" y="125"/>
                  <a:pt x="44" y="125"/>
                  <a:pt x="44" y="125"/>
                </a:cubicBezTo>
                <a:close/>
                <a:moveTo>
                  <a:pt x="44" y="12"/>
                </a:moveTo>
                <a:cubicBezTo>
                  <a:pt x="43" y="12"/>
                  <a:pt x="43" y="12"/>
                  <a:pt x="42" y="12"/>
                </a:cubicBezTo>
                <a:cubicBezTo>
                  <a:pt x="42" y="12"/>
                  <a:pt x="42" y="13"/>
                  <a:pt x="41" y="13"/>
                </a:cubicBezTo>
                <a:cubicBezTo>
                  <a:pt x="40" y="15"/>
                  <a:pt x="38" y="16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8" y="16"/>
                  <a:pt x="41" y="15"/>
                  <a:pt x="43" y="13"/>
                </a:cubicBezTo>
                <a:cubicBezTo>
                  <a:pt x="43" y="13"/>
                  <a:pt x="43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1"/>
                  <a:pt x="44" y="12"/>
                  <a:pt x="44" y="12"/>
                </a:cubicBezTo>
                <a:close/>
                <a:moveTo>
                  <a:pt x="38" y="118"/>
                </a:moveTo>
                <a:cubicBezTo>
                  <a:pt x="38" y="118"/>
                  <a:pt x="38" y="118"/>
                  <a:pt x="38" y="118"/>
                </a:cubicBezTo>
                <a:cubicBezTo>
                  <a:pt x="38" y="117"/>
                  <a:pt x="39" y="117"/>
                  <a:pt x="39" y="117"/>
                </a:cubicBezTo>
                <a:cubicBezTo>
                  <a:pt x="40" y="116"/>
                  <a:pt x="41" y="115"/>
                  <a:pt x="42" y="114"/>
                </a:cubicBezTo>
                <a:cubicBezTo>
                  <a:pt x="46" y="108"/>
                  <a:pt x="50" y="102"/>
                  <a:pt x="54" y="96"/>
                </a:cubicBezTo>
                <a:cubicBezTo>
                  <a:pt x="54" y="96"/>
                  <a:pt x="54" y="95"/>
                  <a:pt x="54" y="95"/>
                </a:cubicBezTo>
                <a:cubicBezTo>
                  <a:pt x="54" y="95"/>
                  <a:pt x="54" y="95"/>
                  <a:pt x="54" y="96"/>
                </a:cubicBezTo>
                <a:cubicBezTo>
                  <a:pt x="51" y="99"/>
                  <a:pt x="49" y="102"/>
                  <a:pt x="46" y="105"/>
                </a:cubicBezTo>
                <a:cubicBezTo>
                  <a:pt x="46" y="106"/>
                  <a:pt x="45" y="106"/>
                  <a:pt x="45" y="107"/>
                </a:cubicBezTo>
                <a:cubicBezTo>
                  <a:pt x="45" y="107"/>
                  <a:pt x="45" y="107"/>
                  <a:pt x="44" y="108"/>
                </a:cubicBezTo>
                <a:cubicBezTo>
                  <a:pt x="44" y="108"/>
                  <a:pt x="43" y="109"/>
                  <a:pt x="43" y="109"/>
                </a:cubicBezTo>
                <a:cubicBezTo>
                  <a:pt x="42" y="110"/>
                  <a:pt x="42" y="111"/>
                  <a:pt x="41" y="112"/>
                </a:cubicBezTo>
                <a:cubicBezTo>
                  <a:pt x="41" y="112"/>
                  <a:pt x="41" y="113"/>
                  <a:pt x="41" y="113"/>
                </a:cubicBezTo>
                <a:cubicBezTo>
                  <a:pt x="41" y="114"/>
                  <a:pt x="41" y="114"/>
                  <a:pt x="40" y="114"/>
                </a:cubicBezTo>
                <a:cubicBezTo>
                  <a:pt x="40" y="115"/>
                  <a:pt x="39" y="115"/>
                  <a:pt x="39" y="115"/>
                </a:cubicBezTo>
                <a:cubicBezTo>
                  <a:pt x="39" y="116"/>
                  <a:pt x="38" y="117"/>
                  <a:pt x="38" y="118"/>
                </a:cubicBezTo>
                <a:close/>
                <a:moveTo>
                  <a:pt x="35" y="25"/>
                </a:moveTo>
                <a:cubicBezTo>
                  <a:pt x="36" y="25"/>
                  <a:pt x="36" y="25"/>
                  <a:pt x="36" y="24"/>
                </a:cubicBezTo>
                <a:cubicBezTo>
                  <a:pt x="37" y="23"/>
                  <a:pt x="39" y="22"/>
                  <a:pt x="40" y="21"/>
                </a:cubicBezTo>
                <a:cubicBezTo>
                  <a:pt x="42" y="19"/>
                  <a:pt x="45" y="17"/>
                  <a:pt x="48" y="15"/>
                </a:cubicBezTo>
                <a:cubicBezTo>
                  <a:pt x="48" y="15"/>
                  <a:pt x="48" y="14"/>
                  <a:pt x="48" y="14"/>
                </a:cubicBezTo>
                <a:cubicBezTo>
                  <a:pt x="47" y="14"/>
                  <a:pt x="47" y="13"/>
                  <a:pt x="47" y="13"/>
                </a:cubicBezTo>
                <a:cubicBezTo>
                  <a:pt x="46" y="14"/>
                  <a:pt x="36" y="23"/>
                  <a:pt x="35" y="25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9" y="28"/>
                </a:cubicBezTo>
                <a:cubicBezTo>
                  <a:pt x="42" y="26"/>
                  <a:pt x="45" y="24"/>
                  <a:pt x="48" y="21"/>
                </a:cubicBezTo>
                <a:cubicBezTo>
                  <a:pt x="48" y="21"/>
                  <a:pt x="48" y="21"/>
                  <a:pt x="48" y="21"/>
                </a:cubicBezTo>
                <a:cubicBezTo>
                  <a:pt x="48" y="20"/>
                  <a:pt x="48" y="20"/>
                  <a:pt x="48" y="19"/>
                </a:cubicBezTo>
                <a:cubicBezTo>
                  <a:pt x="45" y="22"/>
                  <a:pt x="41" y="25"/>
                  <a:pt x="38" y="28"/>
                </a:cubicBezTo>
                <a:cubicBezTo>
                  <a:pt x="38" y="28"/>
                  <a:pt x="38" y="29"/>
                  <a:pt x="38" y="29"/>
                </a:cubicBezTo>
                <a:close/>
                <a:moveTo>
                  <a:pt x="42" y="124"/>
                </a:moveTo>
                <a:cubicBezTo>
                  <a:pt x="45" y="121"/>
                  <a:pt x="48" y="116"/>
                  <a:pt x="50" y="112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47" y="115"/>
                  <a:pt x="45" y="118"/>
                  <a:pt x="43" y="121"/>
                </a:cubicBezTo>
                <a:cubicBezTo>
                  <a:pt x="42" y="122"/>
                  <a:pt x="42" y="122"/>
                  <a:pt x="42" y="123"/>
                </a:cubicBezTo>
                <a:cubicBezTo>
                  <a:pt x="41" y="123"/>
                  <a:pt x="41" y="124"/>
                  <a:pt x="42" y="124"/>
                </a:cubicBezTo>
                <a:close/>
                <a:moveTo>
                  <a:pt x="70" y="76"/>
                </a:moveTo>
                <a:cubicBezTo>
                  <a:pt x="69" y="76"/>
                  <a:pt x="69" y="76"/>
                  <a:pt x="69" y="76"/>
                </a:cubicBezTo>
                <a:cubicBezTo>
                  <a:pt x="67" y="78"/>
                  <a:pt x="65" y="81"/>
                  <a:pt x="63" y="84"/>
                </a:cubicBezTo>
                <a:cubicBezTo>
                  <a:pt x="63" y="85"/>
                  <a:pt x="63" y="86"/>
                  <a:pt x="62" y="87"/>
                </a:cubicBezTo>
                <a:cubicBezTo>
                  <a:pt x="65" y="83"/>
                  <a:pt x="68" y="80"/>
                  <a:pt x="70" y="76"/>
                </a:cubicBezTo>
                <a:close/>
                <a:moveTo>
                  <a:pt x="34" y="5"/>
                </a:moveTo>
                <a:cubicBezTo>
                  <a:pt x="39" y="5"/>
                  <a:pt x="43" y="5"/>
                  <a:pt x="48" y="6"/>
                </a:cubicBezTo>
                <a:cubicBezTo>
                  <a:pt x="46" y="4"/>
                  <a:pt x="39" y="4"/>
                  <a:pt x="34" y="5"/>
                </a:cubicBezTo>
                <a:close/>
                <a:moveTo>
                  <a:pt x="33" y="104"/>
                </a:moveTo>
                <a:cubicBezTo>
                  <a:pt x="33" y="104"/>
                  <a:pt x="34" y="104"/>
                  <a:pt x="34" y="104"/>
                </a:cubicBezTo>
                <a:cubicBezTo>
                  <a:pt x="35" y="104"/>
                  <a:pt x="35" y="104"/>
                  <a:pt x="35" y="103"/>
                </a:cubicBezTo>
                <a:cubicBezTo>
                  <a:pt x="36" y="103"/>
                  <a:pt x="36" y="102"/>
                  <a:pt x="37" y="101"/>
                </a:cubicBezTo>
                <a:cubicBezTo>
                  <a:pt x="38" y="100"/>
                  <a:pt x="38" y="98"/>
                  <a:pt x="39" y="97"/>
                </a:cubicBezTo>
                <a:cubicBezTo>
                  <a:pt x="37" y="99"/>
                  <a:pt x="35" y="101"/>
                  <a:pt x="33" y="104"/>
                </a:cubicBezTo>
                <a:close/>
                <a:moveTo>
                  <a:pt x="47" y="39"/>
                </a:moveTo>
                <a:cubicBezTo>
                  <a:pt x="46" y="40"/>
                  <a:pt x="44" y="41"/>
                  <a:pt x="43" y="42"/>
                </a:cubicBezTo>
                <a:cubicBezTo>
                  <a:pt x="43" y="43"/>
                  <a:pt x="43" y="43"/>
                  <a:pt x="44" y="44"/>
                </a:cubicBezTo>
                <a:cubicBezTo>
                  <a:pt x="45" y="43"/>
                  <a:pt x="46" y="42"/>
                  <a:pt x="48" y="41"/>
                </a:cubicBezTo>
                <a:cubicBezTo>
                  <a:pt x="47" y="40"/>
                  <a:pt x="47" y="39"/>
                  <a:pt x="47" y="39"/>
                </a:cubicBezTo>
                <a:close/>
                <a:moveTo>
                  <a:pt x="44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80"/>
                  <a:pt x="44" y="80"/>
                  <a:pt x="43" y="80"/>
                </a:cubicBezTo>
                <a:cubicBezTo>
                  <a:pt x="42" y="83"/>
                  <a:pt x="40" y="85"/>
                  <a:pt x="38" y="88"/>
                </a:cubicBezTo>
                <a:cubicBezTo>
                  <a:pt x="38" y="88"/>
                  <a:pt x="37" y="89"/>
                  <a:pt x="37" y="89"/>
                </a:cubicBezTo>
                <a:cubicBezTo>
                  <a:pt x="38" y="88"/>
                  <a:pt x="39" y="87"/>
                  <a:pt x="40" y="87"/>
                </a:cubicBezTo>
                <a:cubicBezTo>
                  <a:pt x="41" y="86"/>
                  <a:pt x="42" y="84"/>
                  <a:pt x="43" y="82"/>
                </a:cubicBezTo>
                <a:cubicBezTo>
                  <a:pt x="43" y="82"/>
                  <a:pt x="44" y="81"/>
                  <a:pt x="44" y="80"/>
                </a:cubicBezTo>
                <a:close/>
                <a:moveTo>
                  <a:pt x="73" y="73"/>
                </a:moveTo>
                <a:cubicBezTo>
                  <a:pt x="73" y="73"/>
                  <a:pt x="74" y="72"/>
                  <a:pt x="74" y="72"/>
                </a:cubicBezTo>
                <a:cubicBezTo>
                  <a:pt x="75" y="72"/>
                  <a:pt x="75" y="71"/>
                  <a:pt x="74" y="70"/>
                </a:cubicBezTo>
                <a:cubicBezTo>
                  <a:pt x="74" y="69"/>
                  <a:pt x="73" y="69"/>
                  <a:pt x="73" y="68"/>
                </a:cubicBezTo>
                <a:cubicBezTo>
                  <a:pt x="73" y="68"/>
                  <a:pt x="73" y="68"/>
                  <a:pt x="73" y="67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73" y="69"/>
                  <a:pt x="73" y="69"/>
                </a:cubicBezTo>
                <a:cubicBezTo>
                  <a:pt x="73" y="70"/>
                  <a:pt x="73" y="70"/>
                  <a:pt x="72" y="70"/>
                </a:cubicBezTo>
                <a:cubicBezTo>
                  <a:pt x="72" y="71"/>
                  <a:pt x="72" y="71"/>
                  <a:pt x="71" y="71"/>
                </a:cubicBezTo>
                <a:cubicBezTo>
                  <a:pt x="71" y="71"/>
                  <a:pt x="71" y="72"/>
                  <a:pt x="71" y="73"/>
                </a:cubicBezTo>
                <a:cubicBezTo>
                  <a:pt x="72" y="73"/>
                  <a:pt x="73" y="73"/>
                  <a:pt x="73" y="73"/>
                </a:cubicBezTo>
                <a:close/>
                <a:moveTo>
                  <a:pt x="48" y="78"/>
                </a:moveTo>
                <a:cubicBezTo>
                  <a:pt x="48" y="78"/>
                  <a:pt x="49" y="78"/>
                  <a:pt x="49" y="78"/>
                </a:cubicBezTo>
                <a:cubicBezTo>
                  <a:pt x="50" y="77"/>
                  <a:pt x="52" y="75"/>
                  <a:pt x="54" y="74"/>
                </a:cubicBezTo>
                <a:cubicBezTo>
                  <a:pt x="53" y="73"/>
                  <a:pt x="53" y="73"/>
                  <a:pt x="53" y="73"/>
                </a:cubicBezTo>
                <a:cubicBezTo>
                  <a:pt x="52" y="74"/>
                  <a:pt x="51" y="75"/>
                  <a:pt x="49" y="76"/>
                </a:cubicBezTo>
                <a:cubicBezTo>
                  <a:pt x="49" y="76"/>
                  <a:pt x="49" y="76"/>
                  <a:pt x="49" y="76"/>
                </a:cubicBezTo>
                <a:cubicBezTo>
                  <a:pt x="49" y="77"/>
                  <a:pt x="49" y="78"/>
                  <a:pt x="48" y="78"/>
                </a:cubicBezTo>
                <a:close/>
                <a:moveTo>
                  <a:pt x="14" y="113"/>
                </a:moveTo>
                <a:cubicBezTo>
                  <a:pt x="16" y="112"/>
                  <a:pt x="21" y="104"/>
                  <a:pt x="22" y="102"/>
                </a:cubicBezTo>
                <a:cubicBezTo>
                  <a:pt x="21" y="102"/>
                  <a:pt x="21" y="103"/>
                  <a:pt x="21" y="103"/>
                </a:cubicBezTo>
                <a:cubicBezTo>
                  <a:pt x="19" y="106"/>
                  <a:pt x="17" y="109"/>
                  <a:pt x="15" y="112"/>
                </a:cubicBezTo>
                <a:cubicBezTo>
                  <a:pt x="14" y="112"/>
                  <a:pt x="14" y="112"/>
                  <a:pt x="14" y="113"/>
                </a:cubicBezTo>
                <a:close/>
                <a:moveTo>
                  <a:pt x="58" y="79"/>
                </a:moveTo>
                <a:cubicBezTo>
                  <a:pt x="60" y="77"/>
                  <a:pt x="61" y="76"/>
                  <a:pt x="63" y="74"/>
                </a:cubicBezTo>
                <a:cubicBezTo>
                  <a:pt x="63" y="74"/>
                  <a:pt x="63" y="74"/>
                  <a:pt x="63" y="73"/>
                </a:cubicBezTo>
                <a:cubicBezTo>
                  <a:pt x="61" y="75"/>
                  <a:pt x="59" y="76"/>
                  <a:pt x="58" y="79"/>
                </a:cubicBezTo>
                <a:close/>
                <a:moveTo>
                  <a:pt x="19" y="116"/>
                </a:moveTo>
                <a:cubicBezTo>
                  <a:pt x="19" y="115"/>
                  <a:pt x="19" y="115"/>
                  <a:pt x="19" y="115"/>
                </a:cubicBezTo>
                <a:cubicBezTo>
                  <a:pt x="18" y="117"/>
                  <a:pt x="17" y="119"/>
                  <a:pt x="15" y="121"/>
                </a:cubicBezTo>
                <a:cubicBezTo>
                  <a:pt x="15" y="122"/>
                  <a:pt x="14" y="123"/>
                  <a:pt x="13" y="124"/>
                </a:cubicBezTo>
                <a:cubicBezTo>
                  <a:pt x="13" y="124"/>
                  <a:pt x="14" y="124"/>
                  <a:pt x="14" y="123"/>
                </a:cubicBezTo>
                <a:cubicBezTo>
                  <a:pt x="14" y="123"/>
                  <a:pt x="15" y="123"/>
                  <a:pt x="15" y="122"/>
                </a:cubicBezTo>
                <a:cubicBezTo>
                  <a:pt x="15" y="122"/>
                  <a:pt x="16" y="122"/>
                  <a:pt x="16" y="122"/>
                </a:cubicBezTo>
                <a:cubicBezTo>
                  <a:pt x="17" y="120"/>
                  <a:pt x="18" y="118"/>
                  <a:pt x="19" y="116"/>
                </a:cubicBezTo>
                <a:cubicBezTo>
                  <a:pt x="19" y="116"/>
                  <a:pt x="19" y="116"/>
                  <a:pt x="19" y="116"/>
                </a:cubicBezTo>
                <a:close/>
                <a:moveTo>
                  <a:pt x="32" y="36"/>
                </a:moveTo>
                <a:cubicBezTo>
                  <a:pt x="32" y="37"/>
                  <a:pt x="33" y="37"/>
                  <a:pt x="33" y="38"/>
                </a:cubicBezTo>
                <a:cubicBezTo>
                  <a:pt x="34" y="37"/>
                  <a:pt x="34" y="37"/>
                  <a:pt x="35" y="36"/>
                </a:cubicBezTo>
                <a:cubicBezTo>
                  <a:pt x="35" y="36"/>
                  <a:pt x="35" y="35"/>
                  <a:pt x="34" y="34"/>
                </a:cubicBezTo>
                <a:cubicBezTo>
                  <a:pt x="34" y="35"/>
                  <a:pt x="33" y="35"/>
                  <a:pt x="32" y="36"/>
                </a:cubicBezTo>
                <a:close/>
                <a:moveTo>
                  <a:pt x="55" y="35"/>
                </a:moveTo>
                <a:cubicBezTo>
                  <a:pt x="55" y="34"/>
                  <a:pt x="55" y="33"/>
                  <a:pt x="54" y="32"/>
                </a:cubicBezTo>
                <a:cubicBezTo>
                  <a:pt x="54" y="32"/>
                  <a:pt x="53" y="33"/>
                  <a:pt x="53" y="33"/>
                </a:cubicBezTo>
                <a:cubicBezTo>
                  <a:pt x="53" y="34"/>
                  <a:pt x="54" y="35"/>
                  <a:pt x="54" y="36"/>
                </a:cubicBezTo>
                <a:cubicBezTo>
                  <a:pt x="54" y="36"/>
                  <a:pt x="55" y="36"/>
                  <a:pt x="55" y="35"/>
                </a:cubicBezTo>
                <a:close/>
                <a:moveTo>
                  <a:pt x="30" y="111"/>
                </a:moveTo>
                <a:cubicBezTo>
                  <a:pt x="29" y="111"/>
                  <a:pt x="29" y="111"/>
                  <a:pt x="28" y="110"/>
                </a:cubicBezTo>
                <a:cubicBezTo>
                  <a:pt x="27" y="111"/>
                  <a:pt x="27" y="112"/>
                  <a:pt x="26" y="113"/>
                </a:cubicBezTo>
                <a:cubicBezTo>
                  <a:pt x="28" y="113"/>
                  <a:pt x="29" y="112"/>
                  <a:pt x="30" y="111"/>
                </a:cubicBezTo>
                <a:close/>
                <a:moveTo>
                  <a:pt x="29" y="14"/>
                </a:moveTo>
                <a:cubicBezTo>
                  <a:pt x="30" y="14"/>
                  <a:pt x="30" y="14"/>
                  <a:pt x="30" y="14"/>
                </a:cubicBezTo>
                <a:cubicBezTo>
                  <a:pt x="31" y="13"/>
                  <a:pt x="33" y="12"/>
                  <a:pt x="34" y="10"/>
                </a:cubicBezTo>
                <a:cubicBezTo>
                  <a:pt x="33" y="10"/>
                  <a:pt x="33" y="10"/>
                  <a:pt x="32" y="10"/>
                </a:cubicBezTo>
                <a:cubicBezTo>
                  <a:pt x="31" y="11"/>
                  <a:pt x="30" y="13"/>
                  <a:pt x="29" y="14"/>
                </a:cubicBezTo>
                <a:close/>
                <a:moveTo>
                  <a:pt x="6" y="126"/>
                </a:moveTo>
                <a:cubicBezTo>
                  <a:pt x="7" y="126"/>
                  <a:pt x="7" y="126"/>
                  <a:pt x="7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5"/>
                  <a:pt x="8" y="124"/>
                  <a:pt x="9" y="123"/>
                </a:cubicBezTo>
                <a:cubicBezTo>
                  <a:pt x="10" y="123"/>
                  <a:pt x="10" y="122"/>
                  <a:pt x="10" y="121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9" y="122"/>
                  <a:pt x="8" y="124"/>
                  <a:pt x="6" y="126"/>
                </a:cubicBezTo>
                <a:close/>
                <a:moveTo>
                  <a:pt x="31" y="24"/>
                </a:moveTo>
                <a:cubicBezTo>
                  <a:pt x="30" y="25"/>
                  <a:pt x="29" y="26"/>
                  <a:pt x="28" y="26"/>
                </a:cubicBezTo>
                <a:cubicBezTo>
                  <a:pt x="29" y="27"/>
                  <a:pt x="29" y="27"/>
                  <a:pt x="29" y="28"/>
                </a:cubicBezTo>
                <a:cubicBezTo>
                  <a:pt x="30" y="27"/>
                  <a:pt x="30" y="27"/>
                  <a:pt x="31" y="26"/>
                </a:cubicBezTo>
                <a:cubicBezTo>
                  <a:pt x="32" y="26"/>
                  <a:pt x="32" y="25"/>
                  <a:pt x="31" y="24"/>
                </a:cubicBezTo>
                <a:close/>
                <a:moveTo>
                  <a:pt x="57" y="67"/>
                </a:moveTo>
                <a:cubicBezTo>
                  <a:pt x="58" y="67"/>
                  <a:pt x="60" y="66"/>
                  <a:pt x="61" y="65"/>
                </a:cubicBezTo>
                <a:cubicBezTo>
                  <a:pt x="60" y="65"/>
                  <a:pt x="60" y="64"/>
                  <a:pt x="60" y="64"/>
                </a:cubicBezTo>
                <a:cubicBezTo>
                  <a:pt x="59" y="65"/>
                  <a:pt x="59" y="65"/>
                  <a:pt x="58" y="65"/>
                </a:cubicBezTo>
                <a:cubicBezTo>
                  <a:pt x="57" y="66"/>
                  <a:pt x="57" y="67"/>
                  <a:pt x="57" y="67"/>
                </a:cubicBezTo>
                <a:close/>
                <a:moveTo>
                  <a:pt x="61" y="72"/>
                </a:moveTo>
                <a:cubicBezTo>
                  <a:pt x="62" y="71"/>
                  <a:pt x="63" y="71"/>
                  <a:pt x="63" y="70"/>
                </a:cubicBezTo>
                <a:cubicBezTo>
                  <a:pt x="63" y="70"/>
                  <a:pt x="63" y="69"/>
                  <a:pt x="62" y="69"/>
                </a:cubicBezTo>
                <a:cubicBezTo>
                  <a:pt x="62" y="69"/>
                  <a:pt x="62" y="70"/>
                  <a:pt x="61" y="70"/>
                </a:cubicBezTo>
                <a:cubicBezTo>
                  <a:pt x="61" y="71"/>
                  <a:pt x="61" y="71"/>
                  <a:pt x="61" y="72"/>
                </a:cubicBezTo>
                <a:close/>
                <a:moveTo>
                  <a:pt x="53" y="61"/>
                </a:moveTo>
                <a:cubicBezTo>
                  <a:pt x="52" y="62"/>
                  <a:pt x="52" y="62"/>
                  <a:pt x="52" y="63"/>
                </a:cubicBezTo>
                <a:cubicBezTo>
                  <a:pt x="51" y="63"/>
                  <a:pt x="51" y="63"/>
                  <a:pt x="51" y="65"/>
                </a:cubicBezTo>
                <a:cubicBezTo>
                  <a:pt x="52" y="64"/>
                  <a:pt x="53" y="64"/>
                  <a:pt x="54" y="63"/>
                </a:cubicBezTo>
                <a:cubicBezTo>
                  <a:pt x="53" y="63"/>
                  <a:pt x="53" y="62"/>
                  <a:pt x="53" y="61"/>
                </a:cubicBezTo>
                <a:close/>
                <a:moveTo>
                  <a:pt x="36" y="120"/>
                </a:moveTo>
                <a:cubicBezTo>
                  <a:pt x="35" y="121"/>
                  <a:pt x="34" y="122"/>
                  <a:pt x="33" y="123"/>
                </a:cubicBezTo>
                <a:cubicBezTo>
                  <a:pt x="33" y="124"/>
                  <a:pt x="34" y="124"/>
                  <a:pt x="34" y="124"/>
                </a:cubicBezTo>
                <a:cubicBezTo>
                  <a:pt x="35" y="123"/>
                  <a:pt x="35" y="122"/>
                  <a:pt x="36" y="122"/>
                </a:cubicBezTo>
                <a:cubicBezTo>
                  <a:pt x="36" y="121"/>
                  <a:pt x="36" y="121"/>
                  <a:pt x="36" y="120"/>
                </a:cubicBezTo>
                <a:close/>
                <a:moveTo>
                  <a:pt x="50" y="88"/>
                </a:moveTo>
                <a:cubicBezTo>
                  <a:pt x="51" y="87"/>
                  <a:pt x="52" y="83"/>
                  <a:pt x="52" y="82"/>
                </a:cubicBezTo>
                <a:cubicBezTo>
                  <a:pt x="51" y="84"/>
                  <a:pt x="50" y="85"/>
                  <a:pt x="49" y="87"/>
                </a:cubicBezTo>
                <a:cubicBezTo>
                  <a:pt x="50" y="87"/>
                  <a:pt x="50" y="87"/>
                  <a:pt x="50" y="88"/>
                </a:cubicBezTo>
                <a:close/>
                <a:moveTo>
                  <a:pt x="23" y="26"/>
                </a:moveTo>
                <a:cubicBezTo>
                  <a:pt x="23" y="25"/>
                  <a:pt x="19" y="17"/>
                  <a:pt x="18" y="17"/>
                </a:cubicBezTo>
                <a:cubicBezTo>
                  <a:pt x="20" y="20"/>
                  <a:pt x="21" y="23"/>
                  <a:pt x="23" y="26"/>
                </a:cubicBezTo>
                <a:close/>
                <a:moveTo>
                  <a:pt x="39" y="32"/>
                </a:moveTo>
                <a:cubicBezTo>
                  <a:pt x="40" y="31"/>
                  <a:pt x="41" y="30"/>
                  <a:pt x="41" y="30"/>
                </a:cubicBezTo>
                <a:cubicBezTo>
                  <a:pt x="42" y="29"/>
                  <a:pt x="43" y="29"/>
                  <a:pt x="43" y="28"/>
                </a:cubicBezTo>
                <a:cubicBezTo>
                  <a:pt x="42" y="29"/>
                  <a:pt x="40" y="30"/>
                  <a:pt x="39" y="31"/>
                </a:cubicBezTo>
                <a:cubicBezTo>
                  <a:pt x="39" y="31"/>
                  <a:pt x="39" y="31"/>
                  <a:pt x="39" y="32"/>
                </a:cubicBezTo>
                <a:close/>
                <a:moveTo>
                  <a:pt x="48" y="49"/>
                </a:moveTo>
                <a:cubicBezTo>
                  <a:pt x="47" y="49"/>
                  <a:pt x="46" y="49"/>
                  <a:pt x="46" y="50"/>
                </a:cubicBezTo>
                <a:cubicBezTo>
                  <a:pt x="46" y="51"/>
                  <a:pt x="46" y="51"/>
                  <a:pt x="46" y="51"/>
                </a:cubicBezTo>
                <a:cubicBezTo>
                  <a:pt x="47" y="51"/>
                  <a:pt x="47" y="51"/>
                  <a:pt x="47" y="50"/>
                </a:cubicBezTo>
                <a:cubicBezTo>
                  <a:pt x="48" y="50"/>
                  <a:pt x="48" y="49"/>
                  <a:pt x="48" y="49"/>
                </a:cubicBezTo>
                <a:close/>
                <a:moveTo>
                  <a:pt x="49" y="25"/>
                </a:moveTo>
                <a:cubicBezTo>
                  <a:pt x="49" y="25"/>
                  <a:pt x="48" y="26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47" y="27"/>
                  <a:pt x="47" y="28"/>
                  <a:pt x="48" y="28"/>
                </a:cubicBezTo>
                <a:cubicBezTo>
                  <a:pt x="50" y="27"/>
                  <a:pt x="50" y="27"/>
                  <a:pt x="49" y="25"/>
                </a:cubicBezTo>
                <a:close/>
                <a:moveTo>
                  <a:pt x="32" y="108"/>
                </a:moveTo>
                <a:cubicBezTo>
                  <a:pt x="31" y="108"/>
                  <a:pt x="30" y="107"/>
                  <a:pt x="29" y="108"/>
                </a:cubicBezTo>
                <a:cubicBezTo>
                  <a:pt x="30" y="109"/>
                  <a:pt x="31" y="109"/>
                  <a:pt x="31" y="109"/>
                </a:cubicBezTo>
                <a:cubicBezTo>
                  <a:pt x="32" y="109"/>
                  <a:pt x="32" y="108"/>
                  <a:pt x="32" y="108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6" y="9"/>
                </a:cubicBezTo>
                <a:cubicBezTo>
                  <a:pt x="27" y="10"/>
                  <a:pt x="27" y="10"/>
                  <a:pt x="28" y="11"/>
                </a:cubicBezTo>
                <a:cubicBezTo>
                  <a:pt x="28" y="10"/>
                  <a:pt x="29" y="10"/>
                  <a:pt x="30" y="9"/>
                </a:cubicBezTo>
                <a:cubicBezTo>
                  <a:pt x="28" y="9"/>
                  <a:pt x="28" y="9"/>
                  <a:pt x="27" y="9"/>
                </a:cubicBezTo>
                <a:close/>
                <a:moveTo>
                  <a:pt x="34" y="53"/>
                </a:moveTo>
                <a:cubicBezTo>
                  <a:pt x="34" y="53"/>
                  <a:pt x="34" y="53"/>
                  <a:pt x="34" y="53"/>
                </a:cubicBezTo>
                <a:cubicBezTo>
                  <a:pt x="35" y="55"/>
                  <a:pt x="36" y="58"/>
                  <a:pt x="37" y="60"/>
                </a:cubicBezTo>
                <a:cubicBezTo>
                  <a:pt x="36" y="58"/>
                  <a:pt x="36" y="55"/>
                  <a:pt x="34" y="53"/>
                </a:cubicBezTo>
                <a:close/>
                <a:moveTo>
                  <a:pt x="61" y="59"/>
                </a:moveTo>
                <a:cubicBezTo>
                  <a:pt x="62" y="59"/>
                  <a:pt x="62" y="59"/>
                  <a:pt x="62" y="58"/>
                </a:cubicBezTo>
                <a:cubicBezTo>
                  <a:pt x="61" y="57"/>
                  <a:pt x="61" y="56"/>
                  <a:pt x="61" y="55"/>
                </a:cubicBezTo>
                <a:cubicBezTo>
                  <a:pt x="60" y="55"/>
                  <a:pt x="60" y="56"/>
                  <a:pt x="60" y="56"/>
                </a:cubicBezTo>
                <a:cubicBezTo>
                  <a:pt x="60" y="57"/>
                  <a:pt x="61" y="58"/>
                  <a:pt x="61" y="59"/>
                </a:cubicBezTo>
                <a:close/>
                <a:moveTo>
                  <a:pt x="57" y="40"/>
                </a:moveTo>
                <a:cubicBezTo>
                  <a:pt x="56" y="39"/>
                  <a:pt x="56" y="39"/>
                  <a:pt x="56" y="38"/>
                </a:cubicBezTo>
                <a:cubicBezTo>
                  <a:pt x="55" y="39"/>
                  <a:pt x="55" y="39"/>
                  <a:pt x="55" y="41"/>
                </a:cubicBezTo>
                <a:cubicBezTo>
                  <a:pt x="56" y="41"/>
                  <a:pt x="56" y="40"/>
                  <a:pt x="57" y="40"/>
                </a:cubicBezTo>
                <a:close/>
                <a:moveTo>
                  <a:pt x="47" y="9"/>
                </a:moveTo>
                <a:cubicBezTo>
                  <a:pt x="47" y="8"/>
                  <a:pt x="47" y="9"/>
                  <a:pt x="46" y="9"/>
                </a:cubicBezTo>
                <a:cubicBezTo>
                  <a:pt x="46" y="9"/>
                  <a:pt x="45" y="9"/>
                  <a:pt x="45" y="10"/>
                </a:cubicBezTo>
                <a:cubicBezTo>
                  <a:pt x="45" y="10"/>
                  <a:pt x="46" y="10"/>
                  <a:pt x="46" y="10"/>
                </a:cubicBezTo>
                <a:cubicBezTo>
                  <a:pt x="47" y="10"/>
                  <a:pt x="47" y="10"/>
                  <a:pt x="47" y="9"/>
                </a:cubicBezTo>
                <a:close/>
                <a:moveTo>
                  <a:pt x="46" y="73"/>
                </a:moveTo>
                <a:cubicBezTo>
                  <a:pt x="46" y="73"/>
                  <a:pt x="46" y="72"/>
                  <a:pt x="47" y="72"/>
                </a:cubicBezTo>
                <a:cubicBezTo>
                  <a:pt x="47" y="71"/>
                  <a:pt x="46" y="71"/>
                  <a:pt x="46" y="70"/>
                </a:cubicBezTo>
                <a:cubicBezTo>
                  <a:pt x="45" y="71"/>
                  <a:pt x="45" y="72"/>
                  <a:pt x="46" y="73"/>
                </a:cubicBezTo>
                <a:close/>
                <a:moveTo>
                  <a:pt x="51" y="25"/>
                </a:moveTo>
                <a:cubicBezTo>
                  <a:pt x="52" y="25"/>
                  <a:pt x="52" y="25"/>
                  <a:pt x="52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0" y="23"/>
                  <a:pt x="51" y="24"/>
                  <a:pt x="51" y="25"/>
                </a:cubicBezTo>
                <a:close/>
                <a:moveTo>
                  <a:pt x="55" y="54"/>
                </a:moveTo>
                <a:cubicBezTo>
                  <a:pt x="55" y="54"/>
                  <a:pt x="55" y="54"/>
                  <a:pt x="55" y="53"/>
                </a:cubicBezTo>
                <a:cubicBezTo>
                  <a:pt x="53" y="54"/>
                  <a:pt x="53" y="54"/>
                  <a:pt x="54" y="55"/>
                </a:cubicBezTo>
                <a:cubicBezTo>
                  <a:pt x="54" y="55"/>
                  <a:pt x="55" y="55"/>
                  <a:pt x="55" y="54"/>
                </a:cubicBezTo>
                <a:close/>
                <a:moveTo>
                  <a:pt x="39" y="122"/>
                </a:moveTo>
                <a:cubicBezTo>
                  <a:pt x="38" y="122"/>
                  <a:pt x="37" y="124"/>
                  <a:pt x="37" y="125"/>
                </a:cubicBezTo>
                <a:cubicBezTo>
                  <a:pt x="37" y="125"/>
                  <a:pt x="37" y="125"/>
                  <a:pt x="37" y="125"/>
                </a:cubicBezTo>
                <a:cubicBezTo>
                  <a:pt x="38" y="124"/>
                  <a:pt x="38" y="123"/>
                  <a:pt x="39" y="122"/>
                </a:cubicBezTo>
                <a:close/>
                <a:moveTo>
                  <a:pt x="30" y="31"/>
                </a:moveTo>
                <a:cubicBezTo>
                  <a:pt x="31" y="32"/>
                  <a:pt x="31" y="32"/>
                  <a:pt x="31" y="32"/>
                </a:cubicBezTo>
                <a:cubicBezTo>
                  <a:pt x="32" y="31"/>
                  <a:pt x="33" y="30"/>
                  <a:pt x="33" y="30"/>
                </a:cubicBezTo>
                <a:cubicBezTo>
                  <a:pt x="32" y="30"/>
                  <a:pt x="31" y="31"/>
                  <a:pt x="30" y="31"/>
                </a:cubicBezTo>
                <a:close/>
                <a:moveTo>
                  <a:pt x="51" y="38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7"/>
                  <a:pt x="51" y="36"/>
                  <a:pt x="51" y="35"/>
                </a:cubicBezTo>
                <a:cubicBezTo>
                  <a:pt x="50" y="35"/>
                  <a:pt x="50" y="36"/>
                  <a:pt x="50" y="36"/>
                </a:cubicBezTo>
                <a:cubicBezTo>
                  <a:pt x="51" y="37"/>
                  <a:pt x="51" y="37"/>
                  <a:pt x="51" y="38"/>
                </a:cubicBezTo>
                <a:close/>
                <a:moveTo>
                  <a:pt x="38" y="108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0"/>
                  <a:pt x="36" y="111"/>
                  <a:pt x="36" y="111"/>
                </a:cubicBezTo>
                <a:cubicBezTo>
                  <a:pt x="37" y="111"/>
                  <a:pt x="38" y="109"/>
                  <a:pt x="38" y="108"/>
                </a:cubicBezTo>
                <a:close/>
                <a:moveTo>
                  <a:pt x="57" y="44"/>
                </a:moveTo>
                <a:cubicBezTo>
                  <a:pt x="56" y="45"/>
                  <a:pt x="56" y="45"/>
                  <a:pt x="57" y="47"/>
                </a:cubicBezTo>
                <a:cubicBezTo>
                  <a:pt x="58" y="46"/>
                  <a:pt x="58" y="46"/>
                  <a:pt x="57" y="44"/>
                </a:cubicBezTo>
                <a:close/>
                <a:moveTo>
                  <a:pt x="45" y="29"/>
                </a:moveTo>
                <a:cubicBezTo>
                  <a:pt x="44" y="30"/>
                  <a:pt x="43" y="31"/>
                  <a:pt x="42" y="32"/>
                </a:cubicBezTo>
                <a:cubicBezTo>
                  <a:pt x="43" y="31"/>
                  <a:pt x="44" y="31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59" y="50"/>
                </a:moveTo>
                <a:cubicBezTo>
                  <a:pt x="58" y="50"/>
                  <a:pt x="58" y="51"/>
                  <a:pt x="59" y="52"/>
                </a:cubicBezTo>
                <a:cubicBezTo>
                  <a:pt x="59" y="52"/>
                  <a:pt x="60" y="52"/>
                  <a:pt x="59" y="51"/>
                </a:cubicBezTo>
                <a:cubicBezTo>
                  <a:pt x="59" y="51"/>
                  <a:pt x="59" y="50"/>
                  <a:pt x="59" y="50"/>
                </a:cubicBezTo>
                <a:close/>
                <a:moveTo>
                  <a:pt x="46" y="96"/>
                </a:moveTo>
                <a:cubicBezTo>
                  <a:pt x="44" y="96"/>
                  <a:pt x="44" y="98"/>
                  <a:pt x="44" y="99"/>
                </a:cubicBezTo>
                <a:cubicBezTo>
                  <a:pt x="44" y="98"/>
                  <a:pt x="45" y="97"/>
                  <a:pt x="46" y="96"/>
                </a:cubicBezTo>
                <a:close/>
                <a:moveTo>
                  <a:pt x="44" y="66"/>
                </a:moveTo>
                <a:cubicBezTo>
                  <a:pt x="45" y="66"/>
                  <a:pt x="45" y="65"/>
                  <a:pt x="44" y="64"/>
                </a:cubicBezTo>
                <a:cubicBezTo>
                  <a:pt x="44" y="65"/>
                  <a:pt x="44" y="65"/>
                  <a:pt x="44" y="66"/>
                </a:cubicBezTo>
                <a:close/>
                <a:moveTo>
                  <a:pt x="20" y="10"/>
                </a:moveTo>
                <a:cubicBezTo>
                  <a:pt x="21" y="9"/>
                  <a:pt x="21" y="9"/>
                  <a:pt x="21" y="8"/>
                </a:cubicBezTo>
                <a:cubicBezTo>
                  <a:pt x="20" y="8"/>
                  <a:pt x="20" y="8"/>
                  <a:pt x="19" y="8"/>
                </a:cubicBezTo>
                <a:cubicBezTo>
                  <a:pt x="19" y="9"/>
                  <a:pt x="20" y="9"/>
                  <a:pt x="20" y="10"/>
                </a:cubicBezTo>
                <a:close/>
                <a:moveTo>
                  <a:pt x="55" y="62"/>
                </a:moveTo>
                <a:cubicBezTo>
                  <a:pt x="56" y="61"/>
                  <a:pt x="56" y="60"/>
                  <a:pt x="56" y="59"/>
                </a:cubicBezTo>
                <a:cubicBezTo>
                  <a:pt x="55" y="60"/>
                  <a:pt x="55" y="60"/>
                  <a:pt x="55" y="62"/>
                </a:cubicBezTo>
                <a:close/>
                <a:moveTo>
                  <a:pt x="24" y="119"/>
                </a:moveTo>
                <a:cubicBezTo>
                  <a:pt x="23" y="120"/>
                  <a:pt x="23" y="121"/>
                  <a:pt x="22" y="121"/>
                </a:cubicBezTo>
                <a:cubicBezTo>
                  <a:pt x="23" y="121"/>
                  <a:pt x="23" y="122"/>
                  <a:pt x="24" y="119"/>
                </a:cubicBezTo>
                <a:close/>
                <a:moveTo>
                  <a:pt x="47" y="62"/>
                </a:moveTo>
                <a:cubicBezTo>
                  <a:pt x="46" y="63"/>
                  <a:pt x="46" y="63"/>
                  <a:pt x="47" y="64"/>
                </a:cubicBezTo>
                <a:cubicBezTo>
                  <a:pt x="48" y="63"/>
                  <a:pt x="48" y="63"/>
                  <a:pt x="47" y="62"/>
                </a:cubicBezTo>
                <a:close/>
                <a:moveTo>
                  <a:pt x="25" y="24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6"/>
                  <a:pt x="26" y="27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7"/>
                  <a:pt x="26" y="26"/>
                  <a:pt x="25" y="24"/>
                </a:cubicBezTo>
                <a:close/>
                <a:moveTo>
                  <a:pt x="63" y="64"/>
                </a:moveTo>
                <a:cubicBezTo>
                  <a:pt x="63" y="63"/>
                  <a:pt x="64" y="63"/>
                  <a:pt x="63" y="63"/>
                </a:cubicBezTo>
                <a:cubicBezTo>
                  <a:pt x="63" y="63"/>
                  <a:pt x="63" y="62"/>
                  <a:pt x="63" y="61"/>
                </a:cubicBezTo>
                <a:cubicBezTo>
                  <a:pt x="62" y="62"/>
                  <a:pt x="63" y="63"/>
                  <a:pt x="63" y="64"/>
                </a:cubicBezTo>
                <a:close/>
                <a:moveTo>
                  <a:pt x="23" y="11"/>
                </a:move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0"/>
                  <a:pt x="25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3" y="10"/>
                  <a:pt x="23" y="10"/>
                  <a:pt x="23" y="11"/>
                </a:cubicBezTo>
                <a:close/>
                <a:moveTo>
                  <a:pt x="53" y="28"/>
                </a:moveTo>
                <a:cubicBezTo>
                  <a:pt x="52" y="29"/>
                  <a:pt x="52" y="29"/>
                  <a:pt x="52" y="30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8"/>
                  <a:pt x="53" y="28"/>
                  <a:pt x="53" y="28"/>
                </a:cubicBezTo>
                <a:close/>
                <a:moveTo>
                  <a:pt x="53" y="48"/>
                </a:moveTo>
                <a:cubicBezTo>
                  <a:pt x="52" y="49"/>
                  <a:pt x="52" y="49"/>
                  <a:pt x="52" y="50"/>
                </a:cubicBezTo>
                <a:cubicBezTo>
                  <a:pt x="53" y="49"/>
                  <a:pt x="53" y="49"/>
                  <a:pt x="53" y="48"/>
                </a:cubicBezTo>
                <a:close/>
                <a:moveTo>
                  <a:pt x="33" y="23"/>
                </a:moveTo>
                <a:cubicBezTo>
                  <a:pt x="34" y="23"/>
                  <a:pt x="34" y="22"/>
                  <a:pt x="35" y="22"/>
                </a:cubicBezTo>
                <a:cubicBezTo>
                  <a:pt x="33" y="23"/>
                  <a:pt x="33" y="23"/>
                  <a:pt x="33" y="23"/>
                </a:cubicBezTo>
                <a:close/>
                <a:moveTo>
                  <a:pt x="54" y="66"/>
                </a:moveTo>
                <a:cubicBezTo>
                  <a:pt x="54" y="66"/>
                  <a:pt x="54" y="66"/>
                  <a:pt x="54" y="66"/>
                </a:cubicBezTo>
                <a:cubicBezTo>
                  <a:pt x="52" y="66"/>
                  <a:pt x="52" y="67"/>
                  <a:pt x="53" y="67"/>
                </a:cubicBezTo>
                <a:cubicBezTo>
                  <a:pt x="53" y="67"/>
                  <a:pt x="54" y="66"/>
                  <a:pt x="54" y="66"/>
                </a:cubicBezTo>
                <a:close/>
                <a:moveTo>
                  <a:pt x="39" y="9"/>
                </a:moveTo>
                <a:cubicBezTo>
                  <a:pt x="39" y="9"/>
                  <a:pt x="39" y="9"/>
                  <a:pt x="40" y="9"/>
                </a:cubicBezTo>
                <a:cubicBezTo>
                  <a:pt x="40" y="9"/>
                  <a:pt x="41" y="9"/>
                  <a:pt x="41" y="9"/>
                </a:cubicBezTo>
                <a:cubicBezTo>
                  <a:pt x="40" y="9"/>
                  <a:pt x="40" y="9"/>
                  <a:pt x="39" y="9"/>
                </a:cubicBezTo>
                <a:close/>
                <a:moveTo>
                  <a:pt x="29" y="123"/>
                </a:moveTo>
                <a:cubicBezTo>
                  <a:pt x="30" y="123"/>
                  <a:pt x="31" y="123"/>
                  <a:pt x="32" y="123"/>
                </a:cubicBezTo>
                <a:cubicBezTo>
                  <a:pt x="31" y="122"/>
                  <a:pt x="30" y="122"/>
                  <a:pt x="29" y="123"/>
                </a:cubicBezTo>
                <a:close/>
                <a:moveTo>
                  <a:pt x="33" y="116"/>
                </a:moveTo>
                <a:cubicBezTo>
                  <a:pt x="33" y="116"/>
                  <a:pt x="34" y="116"/>
                  <a:pt x="34" y="115"/>
                </a:cubicBezTo>
                <a:cubicBezTo>
                  <a:pt x="33" y="115"/>
                  <a:pt x="33" y="116"/>
                  <a:pt x="33" y="116"/>
                </a:cubicBezTo>
                <a:close/>
                <a:moveTo>
                  <a:pt x="54" y="70"/>
                </a:moveTo>
                <a:cubicBezTo>
                  <a:pt x="55" y="69"/>
                  <a:pt x="55" y="69"/>
                  <a:pt x="55" y="68"/>
                </a:cubicBezTo>
                <a:cubicBezTo>
                  <a:pt x="54" y="69"/>
                  <a:pt x="54" y="69"/>
                  <a:pt x="54" y="70"/>
                </a:cubicBezTo>
                <a:close/>
                <a:moveTo>
                  <a:pt x="51" y="60"/>
                </a:moveTo>
                <a:cubicBezTo>
                  <a:pt x="52" y="60"/>
                  <a:pt x="52" y="60"/>
                  <a:pt x="52" y="59"/>
                </a:cubicBezTo>
                <a:cubicBezTo>
                  <a:pt x="52" y="59"/>
                  <a:pt x="51" y="59"/>
                  <a:pt x="51" y="60"/>
                </a:cubicBezTo>
                <a:close/>
                <a:moveTo>
                  <a:pt x="29" y="21"/>
                </a:moveTo>
                <a:cubicBezTo>
                  <a:pt x="29" y="21"/>
                  <a:pt x="29" y="21"/>
                  <a:pt x="29" y="21"/>
                </a:cubicBezTo>
                <a:cubicBezTo>
                  <a:pt x="29" y="22"/>
                  <a:pt x="28" y="22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8" y="23"/>
                  <a:pt x="29" y="22"/>
                  <a:pt x="29" y="21"/>
                </a:cubicBezTo>
                <a:close/>
                <a:moveTo>
                  <a:pt x="26" y="115"/>
                </a:moveTo>
                <a:cubicBezTo>
                  <a:pt x="26" y="115"/>
                  <a:pt x="26" y="115"/>
                  <a:pt x="26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5" y="115"/>
                  <a:pt x="25" y="115"/>
                  <a:pt x="26" y="115"/>
                </a:cubicBezTo>
                <a:close/>
                <a:moveTo>
                  <a:pt x="37" y="33"/>
                </a:moveTo>
                <a:cubicBezTo>
                  <a:pt x="36" y="33"/>
                  <a:pt x="36" y="33"/>
                  <a:pt x="36" y="33"/>
                </a:cubicBezTo>
                <a:cubicBezTo>
                  <a:pt x="36" y="33"/>
                  <a:pt x="36" y="34"/>
                  <a:pt x="37" y="34"/>
                </a:cubicBezTo>
                <a:cubicBezTo>
                  <a:pt x="37" y="34"/>
                  <a:pt x="37" y="33"/>
                  <a:pt x="37" y="33"/>
                </a:cubicBezTo>
                <a:close/>
                <a:moveTo>
                  <a:pt x="42" y="35"/>
                </a:moveTo>
                <a:cubicBezTo>
                  <a:pt x="42" y="35"/>
                  <a:pt x="42" y="35"/>
                  <a:pt x="42" y="35"/>
                </a:cubicBezTo>
                <a:cubicBezTo>
                  <a:pt x="42" y="35"/>
                  <a:pt x="41" y="36"/>
                  <a:pt x="41" y="36"/>
                </a:cubicBezTo>
                <a:cubicBezTo>
                  <a:pt x="41" y="36"/>
                  <a:pt x="42" y="36"/>
                  <a:pt x="42" y="35"/>
                </a:cubicBezTo>
                <a:close/>
                <a:moveTo>
                  <a:pt x="26" y="16"/>
                </a:moveTo>
                <a:cubicBezTo>
                  <a:pt x="26" y="16"/>
                  <a:pt x="25" y="16"/>
                  <a:pt x="25" y="16"/>
                </a:cubicBezTo>
                <a:cubicBezTo>
                  <a:pt x="25" y="16"/>
                  <a:pt x="25" y="17"/>
                  <a:pt x="25" y="17"/>
                </a:cubicBezTo>
                <a:cubicBezTo>
                  <a:pt x="25" y="17"/>
                  <a:pt x="25" y="17"/>
                  <a:pt x="26" y="16"/>
                </a:cubicBezTo>
                <a:close/>
                <a:moveTo>
                  <a:pt x="48" y="57"/>
                </a:moveTo>
                <a:cubicBezTo>
                  <a:pt x="48" y="56"/>
                  <a:pt x="48" y="56"/>
                  <a:pt x="48" y="56"/>
                </a:cubicBezTo>
                <a:cubicBezTo>
                  <a:pt x="48" y="56"/>
                  <a:pt x="48" y="56"/>
                  <a:pt x="48" y="57"/>
                </a:cubicBezTo>
                <a:close/>
                <a:moveTo>
                  <a:pt x="43" y="60"/>
                </a:moveTo>
                <a:cubicBezTo>
                  <a:pt x="43" y="60"/>
                  <a:pt x="43" y="60"/>
                  <a:pt x="43" y="60"/>
                </a:cubicBezTo>
                <a:cubicBezTo>
                  <a:pt x="43" y="60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60"/>
                  <a:pt x="43" y="60"/>
                  <a:pt x="43" y="60"/>
                </a:cubicBezTo>
                <a:close/>
                <a:moveTo>
                  <a:pt x="58" y="61"/>
                </a:move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1"/>
                </a:cubicBezTo>
                <a:close/>
                <a:moveTo>
                  <a:pt x="27" y="120"/>
                </a:moveTo>
                <a:cubicBezTo>
                  <a:pt x="27" y="120"/>
                  <a:pt x="27" y="120"/>
                  <a:pt x="27" y="120"/>
                </a:cubicBezTo>
                <a:cubicBezTo>
                  <a:pt x="27" y="120"/>
                  <a:pt x="28" y="120"/>
                  <a:pt x="28" y="120"/>
                </a:cubicBezTo>
                <a:cubicBezTo>
                  <a:pt x="28" y="120"/>
                  <a:pt x="28" y="120"/>
                  <a:pt x="27" y="120"/>
                </a:cubicBezTo>
                <a:cubicBezTo>
                  <a:pt x="27" y="120"/>
                  <a:pt x="27" y="120"/>
                  <a:pt x="27" y="120"/>
                </a:cubicBezTo>
                <a:close/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6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lose/>
                <a:moveTo>
                  <a:pt x="17" y="6"/>
                </a:move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7" y="6"/>
                </a:cubicBezTo>
                <a:close/>
                <a:moveTo>
                  <a:pt x="49" y="12"/>
                </a:move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lose/>
                <a:moveTo>
                  <a:pt x="53" y="41"/>
                </a:moveTo>
                <a:cubicBezTo>
                  <a:pt x="53" y="41"/>
                  <a:pt x="53" y="41"/>
                  <a:pt x="52" y="41"/>
                </a:cubicBezTo>
                <a:cubicBezTo>
                  <a:pt x="53" y="41"/>
                  <a:pt x="53" y="42"/>
                  <a:pt x="53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2"/>
                  <a:pt x="53" y="41"/>
                  <a:pt x="53" y="41"/>
                </a:cubicBezTo>
                <a:close/>
                <a:moveTo>
                  <a:pt x="52" y="56"/>
                </a:moveTo>
                <a:cubicBezTo>
                  <a:pt x="52" y="56"/>
                  <a:pt x="51" y="56"/>
                  <a:pt x="51" y="56"/>
                </a:cubicBezTo>
                <a:cubicBezTo>
                  <a:pt x="51" y="56"/>
                  <a:pt x="51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2" y="57"/>
                  <a:pt x="52" y="56"/>
                </a:cubicBezTo>
                <a:close/>
                <a:moveTo>
                  <a:pt x="50" y="81"/>
                </a:moveTo>
                <a:cubicBezTo>
                  <a:pt x="50" y="80"/>
                  <a:pt x="50" y="80"/>
                  <a:pt x="50" y="80"/>
                </a:cubicBezTo>
                <a:cubicBezTo>
                  <a:pt x="50" y="80"/>
                  <a:pt x="50" y="81"/>
                  <a:pt x="49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50" y="81"/>
                  <a:pt x="50" y="81"/>
                  <a:pt x="50" y="81"/>
                </a:cubicBezTo>
                <a:close/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442653" y="587084"/>
            <a:ext cx="255588" cy="431800"/>
          </a:xfrm>
          <a:custGeom>
            <a:avLst/>
            <a:gdLst>
              <a:gd name="T0" fmla="*/ 47 w 78"/>
              <a:gd name="T1" fmla="*/ 127 h 130"/>
              <a:gd name="T2" fmla="*/ 38 w 78"/>
              <a:gd name="T3" fmla="*/ 130 h 130"/>
              <a:gd name="T4" fmla="*/ 9 w 78"/>
              <a:gd name="T5" fmla="*/ 127 h 130"/>
              <a:gd name="T6" fmla="*/ 7 w 78"/>
              <a:gd name="T7" fmla="*/ 116 h 130"/>
              <a:gd name="T8" fmla="*/ 25 w 78"/>
              <a:gd name="T9" fmla="*/ 91 h 130"/>
              <a:gd name="T10" fmla="*/ 38 w 78"/>
              <a:gd name="T11" fmla="*/ 73 h 130"/>
              <a:gd name="T12" fmla="*/ 37 w 78"/>
              <a:gd name="T13" fmla="*/ 66 h 130"/>
              <a:gd name="T14" fmla="*/ 25 w 78"/>
              <a:gd name="T15" fmla="*/ 35 h 130"/>
              <a:gd name="T16" fmla="*/ 19 w 78"/>
              <a:gd name="T17" fmla="*/ 19 h 130"/>
              <a:gd name="T18" fmla="*/ 13 w 78"/>
              <a:gd name="T19" fmla="*/ 5 h 130"/>
              <a:gd name="T20" fmla="*/ 37 w 78"/>
              <a:gd name="T21" fmla="*/ 1 h 130"/>
              <a:gd name="T22" fmla="*/ 52 w 78"/>
              <a:gd name="T23" fmla="*/ 1 h 130"/>
              <a:gd name="T24" fmla="*/ 64 w 78"/>
              <a:gd name="T25" fmla="*/ 35 h 130"/>
              <a:gd name="T26" fmla="*/ 77 w 78"/>
              <a:gd name="T27" fmla="*/ 66 h 130"/>
              <a:gd name="T28" fmla="*/ 74 w 78"/>
              <a:gd name="T29" fmla="*/ 79 h 130"/>
              <a:gd name="T30" fmla="*/ 45 w 78"/>
              <a:gd name="T31" fmla="*/ 121 h 130"/>
              <a:gd name="T32" fmla="*/ 54 w 78"/>
              <a:gd name="T33" fmla="*/ 100 h 130"/>
              <a:gd name="T34" fmla="*/ 16 w 78"/>
              <a:gd name="T35" fmla="*/ 117 h 130"/>
              <a:gd name="T36" fmla="*/ 9 w 78"/>
              <a:gd name="T37" fmla="*/ 121 h 130"/>
              <a:gd name="T38" fmla="*/ 20 w 78"/>
              <a:gd name="T39" fmla="*/ 122 h 130"/>
              <a:gd name="T40" fmla="*/ 43 w 78"/>
              <a:gd name="T41" fmla="*/ 114 h 130"/>
              <a:gd name="T42" fmla="*/ 59 w 78"/>
              <a:gd name="T43" fmla="*/ 87 h 130"/>
              <a:gd name="T44" fmla="*/ 20 w 78"/>
              <a:gd name="T45" fmla="*/ 108 h 130"/>
              <a:gd name="T46" fmla="*/ 15 w 78"/>
              <a:gd name="T47" fmla="*/ 115 h 130"/>
              <a:gd name="T48" fmla="*/ 56 w 78"/>
              <a:gd name="T49" fmla="*/ 96 h 130"/>
              <a:gd name="T50" fmla="*/ 72 w 78"/>
              <a:gd name="T51" fmla="*/ 74 h 130"/>
              <a:gd name="T52" fmla="*/ 27 w 78"/>
              <a:gd name="T53" fmla="*/ 97 h 130"/>
              <a:gd name="T54" fmla="*/ 56 w 78"/>
              <a:gd name="T55" fmla="*/ 87 h 130"/>
              <a:gd name="T56" fmla="*/ 57 w 78"/>
              <a:gd name="T57" fmla="*/ 30 h 130"/>
              <a:gd name="T58" fmla="*/ 38 w 78"/>
              <a:gd name="T59" fmla="*/ 50 h 130"/>
              <a:gd name="T60" fmla="*/ 31 w 78"/>
              <a:gd name="T61" fmla="*/ 92 h 130"/>
              <a:gd name="T62" fmla="*/ 71 w 78"/>
              <a:gd name="T63" fmla="*/ 66 h 130"/>
              <a:gd name="T64" fmla="*/ 41 w 78"/>
              <a:gd name="T65" fmla="*/ 79 h 130"/>
              <a:gd name="T66" fmla="*/ 29 w 78"/>
              <a:gd name="T67" fmla="*/ 32 h 130"/>
              <a:gd name="T68" fmla="*/ 46 w 78"/>
              <a:gd name="T69" fmla="*/ 14 h 130"/>
              <a:gd name="T70" fmla="*/ 40 w 78"/>
              <a:gd name="T71" fmla="*/ 77 h 130"/>
              <a:gd name="T72" fmla="*/ 68 w 78"/>
              <a:gd name="T73" fmla="*/ 64 h 130"/>
              <a:gd name="T74" fmla="*/ 43 w 78"/>
              <a:gd name="T75" fmla="*/ 69 h 130"/>
              <a:gd name="T76" fmla="*/ 56 w 78"/>
              <a:gd name="T77" fmla="*/ 27 h 130"/>
              <a:gd name="T78" fmla="*/ 30 w 78"/>
              <a:gd name="T79" fmla="*/ 34 h 130"/>
              <a:gd name="T80" fmla="*/ 53 w 78"/>
              <a:gd name="T81" fmla="*/ 29 h 130"/>
              <a:gd name="T82" fmla="*/ 63 w 78"/>
              <a:gd name="T83" fmla="*/ 46 h 130"/>
              <a:gd name="T84" fmla="*/ 40 w 78"/>
              <a:gd name="T85" fmla="*/ 51 h 130"/>
              <a:gd name="T86" fmla="*/ 51 w 78"/>
              <a:gd name="T87" fmla="*/ 63 h 130"/>
              <a:gd name="T88" fmla="*/ 43 w 78"/>
              <a:gd name="T89" fmla="*/ 60 h 130"/>
              <a:gd name="T90" fmla="*/ 27 w 78"/>
              <a:gd name="T91" fmla="*/ 22 h 130"/>
              <a:gd name="T92" fmla="*/ 46 w 78"/>
              <a:gd name="T93" fmla="*/ 7 h 130"/>
              <a:gd name="T94" fmla="*/ 23 w 78"/>
              <a:gd name="T95" fmla="*/ 17 h 130"/>
              <a:gd name="T96" fmla="*/ 34 w 78"/>
              <a:gd name="T97" fmla="*/ 4 h 130"/>
              <a:gd name="T98" fmla="*/ 23 w 78"/>
              <a:gd name="T99" fmla="*/ 17 h 130"/>
              <a:gd name="T100" fmla="*/ 24 w 78"/>
              <a:gd name="T101" fmla="*/ 124 h 130"/>
              <a:gd name="T102" fmla="*/ 42 w 78"/>
              <a:gd name="T103" fmla="*/ 118 h 130"/>
              <a:gd name="T104" fmla="*/ 18 w 78"/>
              <a:gd name="T105" fmla="*/ 7 h 130"/>
              <a:gd name="T106" fmla="*/ 51 w 78"/>
              <a:gd name="T107" fmla="*/ 9 h 130"/>
              <a:gd name="T108" fmla="*/ 51 w 78"/>
              <a:gd name="T109" fmla="*/ 9 h 130"/>
              <a:gd name="T110" fmla="*/ 37 w 78"/>
              <a:gd name="T111" fmla="*/ 53 h 130"/>
              <a:gd name="T112" fmla="*/ 4 w 78"/>
              <a:gd name="T113" fmla="*/ 125 h 130"/>
              <a:gd name="T114" fmla="*/ 40 w 78"/>
              <a:gd name="T115" fmla="*/ 61 h 130"/>
              <a:gd name="T116" fmla="*/ 52 w 78"/>
              <a:gd name="T117" fmla="*/ 1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130">
                <a:moveTo>
                  <a:pt x="40" y="125"/>
                </a:moveTo>
                <a:cubicBezTo>
                  <a:pt x="41" y="125"/>
                  <a:pt x="41" y="125"/>
                  <a:pt x="42" y="125"/>
                </a:cubicBezTo>
                <a:cubicBezTo>
                  <a:pt x="43" y="125"/>
                  <a:pt x="45" y="126"/>
                  <a:pt x="46" y="126"/>
                </a:cubicBezTo>
                <a:cubicBezTo>
                  <a:pt x="46" y="126"/>
                  <a:pt x="47" y="126"/>
                  <a:pt x="47" y="126"/>
                </a:cubicBezTo>
                <a:cubicBezTo>
                  <a:pt x="47" y="126"/>
                  <a:pt x="47" y="126"/>
                  <a:pt x="47" y="127"/>
                </a:cubicBezTo>
                <a:cubicBezTo>
                  <a:pt x="47" y="127"/>
                  <a:pt x="47" y="128"/>
                  <a:pt x="47" y="128"/>
                </a:cubicBezTo>
                <a:cubicBezTo>
                  <a:pt x="46" y="128"/>
                  <a:pt x="46" y="128"/>
                  <a:pt x="45" y="128"/>
                </a:cubicBezTo>
                <a:cubicBezTo>
                  <a:pt x="44" y="128"/>
                  <a:pt x="43" y="128"/>
                  <a:pt x="42" y="128"/>
                </a:cubicBezTo>
                <a:cubicBezTo>
                  <a:pt x="42" y="128"/>
                  <a:pt x="42" y="128"/>
                  <a:pt x="41" y="128"/>
                </a:cubicBezTo>
                <a:cubicBezTo>
                  <a:pt x="40" y="130"/>
                  <a:pt x="40" y="130"/>
                  <a:pt x="38" y="130"/>
                </a:cubicBezTo>
                <a:cubicBezTo>
                  <a:pt x="38" y="129"/>
                  <a:pt x="37" y="128"/>
                  <a:pt x="36" y="128"/>
                </a:cubicBezTo>
                <a:cubicBezTo>
                  <a:pt x="31" y="128"/>
                  <a:pt x="26" y="128"/>
                  <a:pt x="21" y="127"/>
                </a:cubicBezTo>
                <a:cubicBezTo>
                  <a:pt x="19" y="127"/>
                  <a:pt x="16" y="128"/>
                  <a:pt x="14" y="128"/>
                </a:cubicBezTo>
                <a:cubicBezTo>
                  <a:pt x="13" y="128"/>
                  <a:pt x="12" y="128"/>
                  <a:pt x="11" y="128"/>
                </a:cubicBezTo>
                <a:cubicBezTo>
                  <a:pt x="10" y="128"/>
                  <a:pt x="9" y="128"/>
                  <a:pt x="9" y="127"/>
                </a:cubicBezTo>
                <a:cubicBezTo>
                  <a:pt x="8" y="127"/>
                  <a:pt x="8" y="127"/>
                  <a:pt x="8" y="127"/>
                </a:cubicBezTo>
                <a:cubicBezTo>
                  <a:pt x="6" y="127"/>
                  <a:pt x="4" y="127"/>
                  <a:pt x="3" y="126"/>
                </a:cubicBezTo>
                <a:cubicBezTo>
                  <a:pt x="0" y="126"/>
                  <a:pt x="0" y="124"/>
                  <a:pt x="1" y="122"/>
                </a:cubicBezTo>
                <a:cubicBezTo>
                  <a:pt x="2" y="121"/>
                  <a:pt x="3" y="121"/>
                  <a:pt x="3" y="120"/>
                </a:cubicBezTo>
                <a:cubicBezTo>
                  <a:pt x="4" y="118"/>
                  <a:pt x="6" y="117"/>
                  <a:pt x="7" y="116"/>
                </a:cubicBezTo>
                <a:cubicBezTo>
                  <a:pt x="8" y="114"/>
                  <a:pt x="10" y="112"/>
                  <a:pt x="11" y="110"/>
                </a:cubicBezTo>
                <a:cubicBezTo>
                  <a:pt x="14" y="105"/>
                  <a:pt x="17" y="100"/>
                  <a:pt x="21" y="96"/>
                </a:cubicBezTo>
                <a:cubicBezTo>
                  <a:pt x="21" y="96"/>
                  <a:pt x="21" y="95"/>
                  <a:pt x="22" y="95"/>
                </a:cubicBezTo>
                <a:cubicBezTo>
                  <a:pt x="22" y="95"/>
                  <a:pt x="22" y="94"/>
                  <a:pt x="22" y="94"/>
                </a:cubicBezTo>
                <a:cubicBezTo>
                  <a:pt x="23" y="93"/>
                  <a:pt x="24" y="92"/>
                  <a:pt x="25" y="91"/>
                </a:cubicBezTo>
                <a:cubicBezTo>
                  <a:pt x="28" y="88"/>
                  <a:pt x="30" y="84"/>
                  <a:pt x="33" y="81"/>
                </a:cubicBezTo>
                <a:cubicBezTo>
                  <a:pt x="34" y="79"/>
                  <a:pt x="35" y="78"/>
                  <a:pt x="36" y="76"/>
                </a:cubicBezTo>
                <a:cubicBezTo>
                  <a:pt x="36" y="76"/>
                  <a:pt x="36" y="76"/>
                  <a:pt x="36" y="75"/>
                </a:cubicBezTo>
                <a:cubicBezTo>
                  <a:pt x="36" y="75"/>
                  <a:pt x="36" y="74"/>
                  <a:pt x="37" y="74"/>
                </a:cubicBezTo>
                <a:cubicBezTo>
                  <a:pt x="37" y="74"/>
                  <a:pt x="37" y="73"/>
                  <a:pt x="38" y="73"/>
                </a:cubicBezTo>
                <a:cubicBezTo>
                  <a:pt x="37" y="73"/>
                  <a:pt x="37" y="73"/>
                  <a:pt x="37" y="73"/>
                </a:cubicBezTo>
                <a:cubicBezTo>
                  <a:pt x="36" y="72"/>
                  <a:pt x="35" y="71"/>
                  <a:pt x="36" y="70"/>
                </a:cubicBezTo>
                <a:cubicBezTo>
                  <a:pt x="36" y="69"/>
                  <a:pt x="36" y="69"/>
                  <a:pt x="37" y="69"/>
                </a:cubicBezTo>
                <a:cubicBezTo>
                  <a:pt x="37" y="69"/>
                  <a:pt x="38" y="69"/>
                  <a:pt x="38" y="69"/>
                </a:cubicBezTo>
                <a:cubicBezTo>
                  <a:pt x="38" y="68"/>
                  <a:pt x="38" y="67"/>
                  <a:pt x="37" y="66"/>
                </a:cubicBezTo>
                <a:cubicBezTo>
                  <a:pt x="36" y="66"/>
                  <a:pt x="36" y="65"/>
                  <a:pt x="36" y="65"/>
                </a:cubicBezTo>
                <a:cubicBezTo>
                  <a:pt x="35" y="62"/>
                  <a:pt x="35" y="60"/>
                  <a:pt x="34" y="58"/>
                </a:cubicBezTo>
                <a:cubicBezTo>
                  <a:pt x="33" y="55"/>
                  <a:pt x="33" y="53"/>
                  <a:pt x="32" y="51"/>
                </a:cubicBezTo>
                <a:cubicBezTo>
                  <a:pt x="30" y="46"/>
                  <a:pt x="28" y="42"/>
                  <a:pt x="26" y="37"/>
                </a:cubicBezTo>
                <a:cubicBezTo>
                  <a:pt x="26" y="36"/>
                  <a:pt x="26" y="35"/>
                  <a:pt x="25" y="35"/>
                </a:cubicBezTo>
                <a:cubicBezTo>
                  <a:pt x="24" y="34"/>
                  <a:pt x="24" y="34"/>
                  <a:pt x="24" y="33"/>
                </a:cubicBezTo>
                <a:cubicBezTo>
                  <a:pt x="24" y="32"/>
                  <a:pt x="24" y="32"/>
                  <a:pt x="24" y="31"/>
                </a:cubicBezTo>
                <a:cubicBezTo>
                  <a:pt x="23" y="28"/>
                  <a:pt x="22" y="25"/>
                  <a:pt x="21" y="23"/>
                </a:cubicBezTo>
                <a:cubicBezTo>
                  <a:pt x="21" y="22"/>
                  <a:pt x="21" y="22"/>
                  <a:pt x="20" y="21"/>
                </a:cubicBezTo>
                <a:cubicBezTo>
                  <a:pt x="19" y="21"/>
                  <a:pt x="19" y="20"/>
                  <a:pt x="19" y="19"/>
                </a:cubicBezTo>
                <a:cubicBezTo>
                  <a:pt x="19" y="18"/>
                  <a:pt x="19" y="18"/>
                  <a:pt x="19" y="17"/>
                </a:cubicBezTo>
                <a:cubicBezTo>
                  <a:pt x="19" y="16"/>
                  <a:pt x="18" y="15"/>
                  <a:pt x="18" y="14"/>
                </a:cubicBezTo>
                <a:cubicBezTo>
                  <a:pt x="17" y="15"/>
                  <a:pt x="16" y="15"/>
                  <a:pt x="15" y="13"/>
                </a:cubicBezTo>
                <a:cubicBezTo>
                  <a:pt x="15" y="12"/>
                  <a:pt x="15" y="11"/>
                  <a:pt x="16" y="11"/>
                </a:cubicBezTo>
                <a:cubicBezTo>
                  <a:pt x="15" y="9"/>
                  <a:pt x="14" y="6"/>
                  <a:pt x="13" y="5"/>
                </a:cubicBezTo>
                <a:cubicBezTo>
                  <a:pt x="12" y="4"/>
                  <a:pt x="12" y="3"/>
                  <a:pt x="12" y="2"/>
                </a:cubicBezTo>
                <a:cubicBezTo>
                  <a:pt x="12" y="1"/>
                  <a:pt x="12" y="1"/>
                  <a:pt x="13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5" y="0"/>
                  <a:pt x="30" y="0"/>
                </a:cubicBezTo>
                <a:cubicBezTo>
                  <a:pt x="32" y="1"/>
                  <a:pt x="34" y="1"/>
                  <a:pt x="37" y="1"/>
                </a:cubicBezTo>
                <a:cubicBezTo>
                  <a:pt x="39" y="1"/>
                  <a:pt x="41" y="1"/>
                  <a:pt x="44" y="1"/>
                </a:cubicBezTo>
                <a:cubicBezTo>
                  <a:pt x="44" y="1"/>
                  <a:pt x="44" y="1"/>
                  <a:pt x="45" y="1"/>
                </a:cubicBezTo>
                <a:cubicBezTo>
                  <a:pt x="46" y="0"/>
                  <a:pt x="47" y="0"/>
                  <a:pt x="48" y="1"/>
                </a:cubicBezTo>
                <a:cubicBezTo>
                  <a:pt x="48" y="1"/>
                  <a:pt x="48" y="1"/>
                  <a:pt x="49" y="1"/>
                </a:cubicBezTo>
                <a:cubicBezTo>
                  <a:pt x="50" y="1"/>
                  <a:pt x="51" y="1"/>
                  <a:pt x="52" y="1"/>
                </a:cubicBezTo>
                <a:cubicBezTo>
                  <a:pt x="53" y="1"/>
                  <a:pt x="54" y="2"/>
                  <a:pt x="54" y="3"/>
                </a:cubicBezTo>
                <a:cubicBezTo>
                  <a:pt x="54" y="4"/>
                  <a:pt x="55" y="5"/>
                  <a:pt x="55" y="6"/>
                </a:cubicBezTo>
                <a:cubicBezTo>
                  <a:pt x="56" y="11"/>
                  <a:pt x="57" y="15"/>
                  <a:pt x="59" y="20"/>
                </a:cubicBezTo>
                <a:cubicBezTo>
                  <a:pt x="59" y="22"/>
                  <a:pt x="60" y="24"/>
                  <a:pt x="60" y="26"/>
                </a:cubicBezTo>
                <a:cubicBezTo>
                  <a:pt x="61" y="29"/>
                  <a:pt x="62" y="32"/>
                  <a:pt x="64" y="35"/>
                </a:cubicBezTo>
                <a:cubicBezTo>
                  <a:pt x="64" y="35"/>
                  <a:pt x="64" y="36"/>
                  <a:pt x="64" y="36"/>
                </a:cubicBezTo>
                <a:cubicBezTo>
                  <a:pt x="65" y="37"/>
                  <a:pt x="65" y="38"/>
                  <a:pt x="65" y="39"/>
                </a:cubicBezTo>
                <a:cubicBezTo>
                  <a:pt x="65" y="39"/>
                  <a:pt x="65" y="39"/>
                  <a:pt x="66" y="40"/>
                </a:cubicBezTo>
                <a:cubicBezTo>
                  <a:pt x="70" y="47"/>
                  <a:pt x="74" y="55"/>
                  <a:pt x="76" y="64"/>
                </a:cubicBezTo>
                <a:cubicBezTo>
                  <a:pt x="76" y="64"/>
                  <a:pt x="76" y="65"/>
                  <a:pt x="77" y="66"/>
                </a:cubicBezTo>
                <a:cubicBezTo>
                  <a:pt x="77" y="67"/>
                  <a:pt x="78" y="69"/>
                  <a:pt x="78" y="70"/>
                </a:cubicBezTo>
                <a:cubicBezTo>
                  <a:pt x="78" y="70"/>
                  <a:pt x="78" y="71"/>
                  <a:pt x="78" y="71"/>
                </a:cubicBezTo>
                <a:cubicBezTo>
                  <a:pt x="78" y="72"/>
                  <a:pt x="77" y="73"/>
                  <a:pt x="78" y="75"/>
                </a:cubicBezTo>
                <a:cubicBezTo>
                  <a:pt x="78" y="75"/>
                  <a:pt x="77" y="76"/>
                  <a:pt x="77" y="76"/>
                </a:cubicBezTo>
                <a:cubicBezTo>
                  <a:pt x="76" y="77"/>
                  <a:pt x="75" y="78"/>
                  <a:pt x="74" y="79"/>
                </a:cubicBezTo>
                <a:cubicBezTo>
                  <a:pt x="71" y="82"/>
                  <a:pt x="69" y="85"/>
                  <a:pt x="66" y="88"/>
                </a:cubicBezTo>
                <a:cubicBezTo>
                  <a:pt x="65" y="90"/>
                  <a:pt x="64" y="92"/>
                  <a:pt x="63" y="94"/>
                </a:cubicBezTo>
                <a:cubicBezTo>
                  <a:pt x="60" y="98"/>
                  <a:pt x="57" y="103"/>
                  <a:pt x="53" y="108"/>
                </a:cubicBezTo>
                <a:cubicBezTo>
                  <a:pt x="53" y="108"/>
                  <a:pt x="53" y="109"/>
                  <a:pt x="53" y="109"/>
                </a:cubicBezTo>
                <a:cubicBezTo>
                  <a:pt x="50" y="113"/>
                  <a:pt x="47" y="117"/>
                  <a:pt x="45" y="121"/>
                </a:cubicBezTo>
                <a:cubicBezTo>
                  <a:pt x="44" y="123"/>
                  <a:pt x="44" y="123"/>
                  <a:pt x="42" y="123"/>
                </a:cubicBezTo>
                <a:cubicBezTo>
                  <a:pt x="42" y="123"/>
                  <a:pt x="42" y="123"/>
                  <a:pt x="42" y="123"/>
                </a:cubicBezTo>
                <a:cubicBezTo>
                  <a:pt x="41" y="124"/>
                  <a:pt x="41" y="125"/>
                  <a:pt x="40" y="125"/>
                </a:cubicBezTo>
                <a:cubicBezTo>
                  <a:pt x="40" y="125"/>
                  <a:pt x="40" y="125"/>
                  <a:pt x="40" y="125"/>
                </a:cubicBezTo>
                <a:close/>
                <a:moveTo>
                  <a:pt x="54" y="100"/>
                </a:moveTo>
                <a:cubicBezTo>
                  <a:pt x="54" y="100"/>
                  <a:pt x="53" y="100"/>
                  <a:pt x="53" y="100"/>
                </a:cubicBezTo>
                <a:cubicBezTo>
                  <a:pt x="52" y="100"/>
                  <a:pt x="51" y="100"/>
                  <a:pt x="50" y="101"/>
                </a:cubicBezTo>
                <a:cubicBezTo>
                  <a:pt x="47" y="102"/>
                  <a:pt x="44" y="104"/>
                  <a:pt x="41" y="105"/>
                </a:cubicBezTo>
                <a:cubicBezTo>
                  <a:pt x="35" y="107"/>
                  <a:pt x="30" y="110"/>
                  <a:pt x="25" y="113"/>
                </a:cubicBezTo>
                <a:cubicBezTo>
                  <a:pt x="22" y="114"/>
                  <a:pt x="19" y="115"/>
                  <a:pt x="16" y="117"/>
                </a:cubicBezTo>
                <a:cubicBezTo>
                  <a:pt x="15" y="117"/>
                  <a:pt x="13" y="118"/>
                  <a:pt x="13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11" y="119"/>
                  <a:pt x="11" y="119"/>
                  <a:pt x="10" y="119"/>
                </a:cubicBezTo>
                <a:cubicBezTo>
                  <a:pt x="10" y="119"/>
                  <a:pt x="10" y="120"/>
                  <a:pt x="10" y="120"/>
                </a:cubicBezTo>
                <a:cubicBezTo>
                  <a:pt x="9" y="120"/>
                  <a:pt x="9" y="121"/>
                  <a:pt x="9" y="121"/>
                </a:cubicBezTo>
                <a:cubicBezTo>
                  <a:pt x="8" y="121"/>
                  <a:pt x="7" y="123"/>
                  <a:pt x="7" y="124"/>
                </a:cubicBezTo>
                <a:cubicBezTo>
                  <a:pt x="11" y="124"/>
                  <a:pt x="14" y="124"/>
                  <a:pt x="18" y="124"/>
                </a:cubicBezTo>
                <a:cubicBezTo>
                  <a:pt x="17" y="123"/>
                  <a:pt x="17" y="122"/>
                  <a:pt x="18" y="122"/>
                </a:cubicBezTo>
                <a:cubicBezTo>
                  <a:pt x="18" y="121"/>
                  <a:pt x="19" y="121"/>
                  <a:pt x="20" y="121"/>
                </a:cubicBezTo>
                <a:cubicBezTo>
                  <a:pt x="20" y="121"/>
                  <a:pt x="20" y="121"/>
                  <a:pt x="20" y="122"/>
                </a:cubicBezTo>
                <a:cubicBezTo>
                  <a:pt x="21" y="122"/>
                  <a:pt x="21" y="123"/>
                  <a:pt x="22" y="122"/>
                </a:cubicBezTo>
                <a:cubicBezTo>
                  <a:pt x="23" y="122"/>
                  <a:pt x="24" y="122"/>
                  <a:pt x="24" y="122"/>
                </a:cubicBezTo>
                <a:cubicBezTo>
                  <a:pt x="27" y="120"/>
                  <a:pt x="30" y="119"/>
                  <a:pt x="33" y="117"/>
                </a:cubicBezTo>
                <a:cubicBezTo>
                  <a:pt x="36" y="116"/>
                  <a:pt x="38" y="115"/>
                  <a:pt x="40" y="113"/>
                </a:cubicBezTo>
                <a:cubicBezTo>
                  <a:pt x="42" y="113"/>
                  <a:pt x="43" y="113"/>
                  <a:pt x="43" y="114"/>
                </a:cubicBezTo>
                <a:cubicBezTo>
                  <a:pt x="43" y="114"/>
                  <a:pt x="43" y="115"/>
                  <a:pt x="44" y="115"/>
                </a:cubicBezTo>
                <a:cubicBezTo>
                  <a:pt x="47" y="110"/>
                  <a:pt x="51" y="105"/>
                  <a:pt x="54" y="100"/>
                </a:cubicBezTo>
                <a:close/>
                <a:moveTo>
                  <a:pt x="65" y="85"/>
                </a:moveTo>
                <a:cubicBezTo>
                  <a:pt x="65" y="85"/>
                  <a:pt x="65" y="85"/>
                  <a:pt x="65" y="85"/>
                </a:cubicBezTo>
                <a:cubicBezTo>
                  <a:pt x="63" y="86"/>
                  <a:pt x="61" y="86"/>
                  <a:pt x="59" y="87"/>
                </a:cubicBezTo>
                <a:cubicBezTo>
                  <a:pt x="54" y="90"/>
                  <a:pt x="49" y="93"/>
                  <a:pt x="44" y="95"/>
                </a:cubicBezTo>
                <a:cubicBezTo>
                  <a:pt x="39" y="97"/>
                  <a:pt x="34" y="99"/>
                  <a:pt x="30" y="102"/>
                </a:cubicBezTo>
                <a:cubicBezTo>
                  <a:pt x="27" y="103"/>
                  <a:pt x="24" y="105"/>
                  <a:pt x="21" y="106"/>
                </a:cubicBezTo>
                <a:cubicBezTo>
                  <a:pt x="21" y="106"/>
                  <a:pt x="21" y="106"/>
                  <a:pt x="20" y="107"/>
                </a:cubicBezTo>
                <a:cubicBezTo>
                  <a:pt x="20" y="107"/>
                  <a:pt x="20" y="107"/>
                  <a:pt x="20" y="108"/>
                </a:cubicBezTo>
                <a:cubicBezTo>
                  <a:pt x="20" y="108"/>
                  <a:pt x="19" y="108"/>
                  <a:pt x="19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16" y="110"/>
                  <a:pt x="15" y="112"/>
                  <a:pt x="13" y="114"/>
                </a:cubicBezTo>
                <a:cubicBezTo>
                  <a:pt x="13" y="114"/>
                  <a:pt x="13" y="115"/>
                  <a:pt x="13" y="115"/>
                </a:cubicBezTo>
                <a:cubicBezTo>
                  <a:pt x="14" y="115"/>
                  <a:pt x="14" y="115"/>
                  <a:pt x="15" y="115"/>
                </a:cubicBezTo>
                <a:cubicBezTo>
                  <a:pt x="17" y="114"/>
                  <a:pt x="18" y="113"/>
                  <a:pt x="20" y="113"/>
                </a:cubicBezTo>
                <a:cubicBezTo>
                  <a:pt x="27" y="109"/>
                  <a:pt x="35" y="105"/>
                  <a:pt x="43" y="102"/>
                </a:cubicBezTo>
                <a:cubicBezTo>
                  <a:pt x="45" y="101"/>
                  <a:pt x="48" y="100"/>
                  <a:pt x="50" y="98"/>
                </a:cubicBezTo>
                <a:cubicBezTo>
                  <a:pt x="51" y="97"/>
                  <a:pt x="52" y="96"/>
                  <a:pt x="54" y="96"/>
                </a:cubicBezTo>
                <a:cubicBezTo>
                  <a:pt x="55" y="95"/>
                  <a:pt x="55" y="95"/>
                  <a:pt x="56" y="96"/>
                </a:cubicBezTo>
                <a:cubicBezTo>
                  <a:pt x="56" y="96"/>
                  <a:pt x="56" y="96"/>
                  <a:pt x="57" y="97"/>
                </a:cubicBezTo>
                <a:cubicBezTo>
                  <a:pt x="59" y="93"/>
                  <a:pt x="62" y="89"/>
                  <a:pt x="65" y="85"/>
                </a:cubicBezTo>
                <a:close/>
                <a:moveTo>
                  <a:pt x="72" y="74"/>
                </a:move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0" y="75"/>
                  <a:pt x="68" y="76"/>
                  <a:pt x="66" y="76"/>
                </a:cubicBezTo>
                <a:cubicBezTo>
                  <a:pt x="64" y="77"/>
                  <a:pt x="63" y="78"/>
                  <a:pt x="62" y="78"/>
                </a:cubicBezTo>
                <a:cubicBezTo>
                  <a:pt x="54" y="82"/>
                  <a:pt x="46" y="86"/>
                  <a:pt x="38" y="90"/>
                </a:cubicBezTo>
                <a:cubicBezTo>
                  <a:pt x="35" y="92"/>
                  <a:pt x="31" y="94"/>
                  <a:pt x="28" y="95"/>
                </a:cubicBezTo>
                <a:cubicBezTo>
                  <a:pt x="28" y="96"/>
                  <a:pt x="27" y="96"/>
                  <a:pt x="27" y="97"/>
                </a:cubicBezTo>
                <a:cubicBezTo>
                  <a:pt x="25" y="99"/>
                  <a:pt x="24" y="101"/>
                  <a:pt x="22" y="103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23" y="103"/>
                  <a:pt x="24" y="103"/>
                  <a:pt x="25" y="102"/>
                </a:cubicBezTo>
                <a:cubicBezTo>
                  <a:pt x="30" y="100"/>
                  <a:pt x="35" y="97"/>
                  <a:pt x="40" y="95"/>
                </a:cubicBezTo>
                <a:cubicBezTo>
                  <a:pt x="45" y="92"/>
                  <a:pt x="51" y="90"/>
                  <a:pt x="56" y="87"/>
                </a:cubicBezTo>
                <a:cubicBezTo>
                  <a:pt x="59" y="85"/>
                  <a:pt x="61" y="83"/>
                  <a:pt x="64" y="81"/>
                </a:cubicBezTo>
                <a:cubicBezTo>
                  <a:pt x="65" y="80"/>
                  <a:pt x="66" y="80"/>
                  <a:pt x="67" y="81"/>
                </a:cubicBezTo>
                <a:cubicBezTo>
                  <a:pt x="67" y="81"/>
                  <a:pt x="67" y="81"/>
                  <a:pt x="67" y="82"/>
                </a:cubicBezTo>
                <a:cubicBezTo>
                  <a:pt x="69" y="79"/>
                  <a:pt x="71" y="77"/>
                  <a:pt x="72" y="74"/>
                </a:cubicBezTo>
                <a:close/>
                <a:moveTo>
                  <a:pt x="57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4" y="31"/>
                  <a:pt x="53" y="32"/>
                  <a:pt x="51" y="33"/>
                </a:cubicBezTo>
                <a:cubicBezTo>
                  <a:pt x="46" y="35"/>
                  <a:pt x="41" y="38"/>
                  <a:pt x="37" y="40"/>
                </a:cubicBezTo>
                <a:cubicBezTo>
                  <a:pt x="36" y="40"/>
                  <a:pt x="35" y="41"/>
                  <a:pt x="34" y="41"/>
                </a:cubicBezTo>
                <a:cubicBezTo>
                  <a:pt x="35" y="44"/>
                  <a:pt x="37" y="47"/>
                  <a:pt x="38" y="50"/>
                </a:cubicBezTo>
                <a:cubicBezTo>
                  <a:pt x="42" y="48"/>
                  <a:pt x="58" y="39"/>
                  <a:pt x="60" y="37"/>
                </a:cubicBezTo>
                <a:cubicBezTo>
                  <a:pt x="59" y="35"/>
                  <a:pt x="58" y="33"/>
                  <a:pt x="57" y="30"/>
                </a:cubicBezTo>
                <a:close/>
                <a:moveTo>
                  <a:pt x="37" y="81"/>
                </a:moveTo>
                <a:cubicBezTo>
                  <a:pt x="36" y="83"/>
                  <a:pt x="35" y="85"/>
                  <a:pt x="34" y="86"/>
                </a:cubicBezTo>
                <a:cubicBezTo>
                  <a:pt x="33" y="88"/>
                  <a:pt x="32" y="90"/>
                  <a:pt x="31" y="92"/>
                </a:cubicBezTo>
                <a:cubicBezTo>
                  <a:pt x="33" y="91"/>
                  <a:pt x="35" y="90"/>
                  <a:pt x="37" y="88"/>
                </a:cubicBezTo>
                <a:cubicBezTo>
                  <a:pt x="42" y="85"/>
                  <a:pt x="48" y="82"/>
                  <a:pt x="54" y="80"/>
                </a:cubicBezTo>
                <a:cubicBezTo>
                  <a:pt x="58" y="78"/>
                  <a:pt x="62" y="76"/>
                  <a:pt x="67" y="74"/>
                </a:cubicBezTo>
                <a:cubicBezTo>
                  <a:pt x="69" y="73"/>
                  <a:pt x="71" y="71"/>
                  <a:pt x="73" y="70"/>
                </a:cubicBezTo>
                <a:cubicBezTo>
                  <a:pt x="72" y="68"/>
                  <a:pt x="72" y="67"/>
                  <a:pt x="71" y="66"/>
                </a:cubicBezTo>
                <a:cubicBezTo>
                  <a:pt x="71" y="66"/>
                  <a:pt x="70" y="67"/>
                  <a:pt x="70" y="67"/>
                </a:cubicBezTo>
                <a:cubicBezTo>
                  <a:pt x="67" y="68"/>
                  <a:pt x="65" y="69"/>
                  <a:pt x="63" y="70"/>
                </a:cubicBezTo>
                <a:cubicBezTo>
                  <a:pt x="57" y="72"/>
                  <a:pt x="52" y="74"/>
                  <a:pt x="47" y="77"/>
                </a:cubicBezTo>
                <a:cubicBezTo>
                  <a:pt x="45" y="77"/>
                  <a:pt x="44" y="78"/>
                  <a:pt x="43" y="78"/>
                </a:cubicBezTo>
                <a:cubicBezTo>
                  <a:pt x="42" y="79"/>
                  <a:pt x="42" y="79"/>
                  <a:pt x="41" y="79"/>
                </a:cubicBezTo>
                <a:cubicBezTo>
                  <a:pt x="41" y="80"/>
                  <a:pt x="41" y="80"/>
                  <a:pt x="41" y="80"/>
                </a:cubicBezTo>
                <a:cubicBezTo>
                  <a:pt x="41" y="81"/>
                  <a:pt x="41" y="81"/>
                  <a:pt x="41" y="81"/>
                </a:cubicBezTo>
                <a:cubicBezTo>
                  <a:pt x="40" y="82"/>
                  <a:pt x="39" y="82"/>
                  <a:pt x="38" y="82"/>
                </a:cubicBezTo>
                <a:cubicBezTo>
                  <a:pt x="38" y="81"/>
                  <a:pt x="38" y="81"/>
                  <a:pt x="37" y="81"/>
                </a:cubicBezTo>
                <a:close/>
                <a:moveTo>
                  <a:pt x="29" y="32"/>
                </a:moveTo>
                <a:cubicBezTo>
                  <a:pt x="30" y="31"/>
                  <a:pt x="31" y="31"/>
                  <a:pt x="32" y="30"/>
                </a:cubicBezTo>
                <a:cubicBezTo>
                  <a:pt x="38" y="27"/>
                  <a:pt x="45" y="23"/>
                  <a:pt x="51" y="20"/>
                </a:cubicBezTo>
                <a:cubicBezTo>
                  <a:pt x="51" y="20"/>
                  <a:pt x="52" y="19"/>
                  <a:pt x="52" y="19"/>
                </a:cubicBezTo>
                <a:cubicBezTo>
                  <a:pt x="51" y="17"/>
                  <a:pt x="50" y="15"/>
                  <a:pt x="49" y="13"/>
                </a:cubicBezTo>
                <a:cubicBezTo>
                  <a:pt x="48" y="14"/>
                  <a:pt x="47" y="14"/>
                  <a:pt x="46" y="14"/>
                </a:cubicBezTo>
                <a:cubicBezTo>
                  <a:pt x="43" y="16"/>
                  <a:pt x="41" y="17"/>
                  <a:pt x="38" y="18"/>
                </a:cubicBezTo>
                <a:cubicBezTo>
                  <a:pt x="34" y="20"/>
                  <a:pt x="31" y="23"/>
                  <a:pt x="27" y="24"/>
                </a:cubicBezTo>
                <a:cubicBezTo>
                  <a:pt x="26" y="24"/>
                  <a:pt x="26" y="24"/>
                  <a:pt x="26" y="25"/>
                </a:cubicBezTo>
                <a:cubicBezTo>
                  <a:pt x="27" y="27"/>
                  <a:pt x="28" y="29"/>
                  <a:pt x="29" y="32"/>
                </a:cubicBezTo>
                <a:close/>
                <a:moveTo>
                  <a:pt x="40" y="77"/>
                </a:moveTo>
                <a:cubicBezTo>
                  <a:pt x="40" y="77"/>
                  <a:pt x="40" y="77"/>
                  <a:pt x="40" y="77"/>
                </a:cubicBezTo>
                <a:cubicBezTo>
                  <a:pt x="41" y="77"/>
                  <a:pt x="41" y="77"/>
                  <a:pt x="42" y="77"/>
                </a:cubicBezTo>
                <a:cubicBezTo>
                  <a:pt x="43" y="76"/>
                  <a:pt x="45" y="75"/>
                  <a:pt x="46" y="74"/>
                </a:cubicBezTo>
                <a:cubicBezTo>
                  <a:pt x="51" y="72"/>
                  <a:pt x="56" y="70"/>
                  <a:pt x="61" y="68"/>
                </a:cubicBezTo>
                <a:cubicBezTo>
                  <a:pt x="64" y="67"/>
                  <a:pt x="66" y="65"/>
                  <a:pt x="68" y="64"/>
                </a:cubicBezTo>
                <a:cubicBezTo>
                  <a:pt x="68" y="63"/>
                  <a:pt x="69" y="63"/>
                  <a:pt x="70" y="62"/>
                </a:cubicBezTo>
                <a:cubicBezTo>
                  <a:pt x="69" y="61"/>
                  <a:pt x="69" y="60"/>
                  <a:pt x="68" y="58"/>
                </a:cubicBezTo>
                <a:cubicBezTo>
                  <a:pt x="67" y="58"/>
                  <a:pt x="67" y="59"/>
                  <a:pt x="67" y="59"/>
                </a:cubicBezTo>
                <a:cubicBezTo>
                  <a:pt x="64" y="60"/>
                  <a:pt x="62" y="60"/>
                  <a:pt x="59" y="62"/>
                </a:cubicBezTo>
                <a:cubicBezTo>
                  <a:pt x="54" y="64"/>
                  <a:pt x="48" y="67"/>
                  <a:pt x="43" y="69"/>
                </a:cubicBezTo>
                <a:cubicBezTo>
                  <a:pt x="42" y="70"/>
                  <a:pt x="41" y="70"/>
                  <a:pt x="42" y="72"/>
                </a:cubicBezTo>
                <a:cubicBezTo>
                  <a:pt x="43" y="72"/>
                  <a:pt x="43" y="73"/>
                  <a:pt x="42" y="74"/>
                </a:cubicBezTo>
                <a:cubicBezTo>
                  <a:pt x="42" y="75"/>
                  <a:pt x="41" y="75"/>
                  <a:pt x="41" y="76"/>
                </a:cubicBezTo>
                <a:cubicBezTo>
                  <a:pt x="41" y="76"/>
                  <a:pt x="40" y="77"/>
                  <a:pt x="40" y="77"/>
                </a:cubicBezTo>
                <a:close/>
                <a:moveTo>
                  <a:pt x="56" y="27"/>
                </a:moveTo>
                <a:cubicBezTo>
                  <a:pt x="55" y="26"/>
                  <a:pt x="55" y="24"/>
                  <a:pt x="54" y="23"/>
                </a:cubicBezTo>
                <a:cubicBezTo>
                  <a:pt x="53" y="21"/>
                  <a:pt x="53" y="21"/>
                  <a:pt x="52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4"/>
                  <a:pt x="45" y="25"/>
                  <a:pt x="42" y="27"/>
                </a:cubicBezTo>
                <a:cubicBezTo>
                  <a:pt x="38" y="29"/>
                  <a:pt x="34" y="32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1" y="36"/>
                  <a:pt x="31" y="38"/>
                  <a:pt x="32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6" y="38"/>
                  <a:pt x="39" y="36"/>
                  <a:pt x="42" y="35"/>
                </a:cubicBezTo>
                <a:cubicBezTo>
                  <a:pt x="45" y="33"/>
                  <a:pt x="49" y="31"/>
                  <a:pt x="53" y="29"/>
                </a:cubicBezTo>
                <a:cubicBezTo>
                  <a:pt x="54" y="29"/>
                  <a:pt x="55" y="28"/>
                  <a:pt x="56" y="27"/>
                </a:cubicBezTo>
                <a:close/>
                <a:moveTo>
                  <a:pt x="42" y="58"/>
                </a:moveTo>
                <a:cubicBezTo>
                  <a:pt x="43" y="57"/>
                  <a:pt x="43" y="57"/>
                  <a:pt x="44" y="57"/>
                </a:cubicBezTo>
                <a:cubicBezTo>
                  <a:pt x="48" y="55"/>
                  <a:pt x="51" y="53"/>
                  <a:pt x="56" y="51"/>
                </a:cubicBezTo>
                <a:cubicBezTo>
                  <a:pt x="58" y="50"/>
                  <a:pt x="60" y="48"/>
                  <a:pt x="63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44"/>
                  <a:pt x="62" y="42"/>
                  <a:pt x="61" y="40"/>
                </a:cubicBezTo>
                <a:cubicBezTo>
                  <a:pt x="61" y="41"/>
                  <a:pt x="60" y="41"/>
                  <a:pt x="60" y="41"/>
                </a:cubicBezTo>
                <a:cubicBezTo>
                  <a:pt x="57" y="42"/>
                  <a:pt x="55" y="43"/>
                  <a:pt x="53" y="44"/>
                </a:cubicBezTo>
                <a:cubicBezTo>
                  <a:pt x="49" y="47"/>
                  <a:pt x="45" y="49"/>
                  <a:pt x="40" y="51"/>
                </a:cubicBezTo>
                <a:cubicBezTo>
                  <a:pt x="40" y="51"/>
                  <a:pt x="39" y="51"/>
                  <a:pt x="39" y="52"/>
                </a:cubicBezTo>
                <a:cubicBezTo>
                  <a:pt x="40" y="54"/>
                  <a:pt x="41" y="56"/>
                  <a:pt x="42" y="58"/>
                </a:cubicBezTo>
                <a:close/>
                <a:moveTo>
                  <a:pt x="42" y="67"/>
                </a:moveTo>
                <a:cubicBezTo>
                  <a:pt x="43" y="67"/>
                  <a:pt x="43" y="67"/>
                  <a:pt x="43" y="67"/>
                </a:cubicBezTo>
                <a:cubicBezTo>
                  <a:pt x="45" y="66"/>
                  <a:pt x="48" y="65"/>
                  <a:pt x="51" y="63"/>
                </a:cubicBezTo>
                <a:cubicBezTo>
                  <a:pt x="56" y="61"/>
                  <a:pt x="61" y="58"/>
                  <a:pt x="66" y="55"/>
                </a:cubicBezTo>
                <a:cubicBezTo>
                  <a:pt x="66" y="55"/>
                  <a:pt x="66" y="55"/>
                  <a:pt x="66" y="54"/>
                </a:cubicBezTo>
                <a:cubicBezTo>
                  <a:pt x="66" y="53"/>
                  <a:pt x="65" y="52"/>
                  <a:pt x="65" y="50"/>
                </a:cubicBezTo>
                <a:cubicBezTo>
                  <a:pt x="62" y="51"/>
                  <a:pt x="60" y="51"/>
                  <a:pt x="58" y="52"/>
                </a:cubicBezTo>
                <a:cubicBezTo>
                  <a:pt x="53" y="55"/>
                  <a:pt x="48" y="57"/>
                  <a:pt x="4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42" y="62"/>
                  <a:pt x="42" y="65"/>
                  <a:pt x="42" y="67"/>
                </a:cubicBezTo>
                <a:close/>
                <a:moveTo>
                  <a:pt x="24" y="19"/>
                </a:moveTo>
                <a:cubicBezTo>
                  <a:pt x="24" y="20"/>
                  <a:pt x="24" y="20"/>
                  <a:pt x="25" y="20"/>
                </a:cubicBezTo>
                <a:cubicBezTo>
                  <a:pt x="26" y="20"/>
                  <a:pt x="27" y="21"/>
                  <a:pt x="27" y="22"/>
                </a:cubicBezTo>
                <a:cubicBezTo>
                  <a:pt x="28" y="21"/>
                  <a:pt x="29" y="21"/>
                  <a:pt x="29" y="21"/>
                </a:cubicBezTo>
                <a:cubicBezTo>
                  <a:pt x="31" y="20"/>
                  <a:pt x="34" y="18"/>
                  <a:pt x="36" y="17"/>
                </a:cubicBezTo>
                <a:cubicBezTo>
                  <a:pt x="39" y="16"/>
                  <a:pt x="41" y="15"/>
                  <a:pt x="43" y="13"/>
                </a:cubicBezTo>
                <a:cubicBezTo>
                  <a:pt x="45" y="13"/>
                  <a:pt x="46" y="12"/>
                  <a:pt x="47" y="11"/>
                </a:cubicBezTo>
                <a:cubicBezTo>
                  <a:pt x="47" y="9"/>
                  <a:pt x="46" y="8"/>
                  <a:pt x="46" y="7"/>
                </a:cubicBezTo>
                <a:cubicBezTo>
                  <a:pt x="44" y="8"/>
                  <a:pt x="42" y="8"/>
                  <a:pt x="41" y="9"/>
                </a:cubicBezTo>
                <a:cubicBezTo>
                  <a:pt x="35" y="11"/>
                  <a:pt x="30" y="14"/>
                  <a:pt x="25" y="18"/>
                </a:cubicBezTo>
                <a:cubicBezTo>
                  <a:pt x="25" y="18"/>
                  <a:pt x="24" y="19"/>
                  <a:pt x="24" y="19"/>
                </a:cubicBezTo>
                <a:close/>
                <a:moveTo>
                  <a:pt x="23" y="17"/>
                </a:moveTo>
                <a:cubicBezTo>
                  <a:pt x="23" y="17"/>
                  <a:pt x="23" y="17"/>
                  <a:pt x="23" y="17"/>
                </a:cubicBezTo>
                <a:cubicBezTo>
                  <a:pt x="24" y="16"/>
                  <a:pt x="24" y="16"/>
                  <a:pt x="25" y="15"/>
                </a:cubicBezTo>
                <a:cubicBezTo>
                  <a:pt x="30" y="12"/>
                  <a:pt x="35" y="9"/>
                  <a:pt x="41" y="6"/>
                </a:cubicBezTo>
                <a:cubicBezTo>
                  <a:pt x="42" y="6"/>
                  <a:pt x="44" y="4"/>
                  <a:pt x="44" y="4"/>
                </a:cubicBezTo>
                <a:cubicBezTo>
                  <a:pt x="41" y="4"/>
                  <a:pt x="37" y="4"/>
                  <a:pt x="34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6"/>
                  <a:pt x="34" y="6"/>
                  <a:pt x="32" y="7"/>
                </a:cubicBezTo>
                <a:cubicBezTo>
                  <a:pt x="31" y="7"/>
                  <a:pt x="30" y="7"/>
                  <a:pt x="29" y="8"/>
                </a:cubicBezTo>
                <a:cubicBezTo>
                  <a:pt x="27" y="9"/>
                  <a:pt x="25" y="9"/>
                  <a:pt x="24" y="10"/>
                </a:cubicBezTo>
                <a:cubicBezTo>
                  <a:pt x="23" y="11"/>
                  <a:pt x="21" y="12"/>
                  <a:pt x="20" y="12"/>
                </a:cubicBezTo>
                <a:cubicBezTo>
                  <a:pt x="21" y="14"/>
                  <a:pt x="22" y="15"/>
                  <a:pt x="23" y="17"/>
                </a:cubicBezTo>
                <a:close/>
                <a:moveTo>
                  <a:pt x="42" y="117"/>
                </a:moveTo>
                <a:cubicBezTo>
                  <a:pt x="42" y="117"/>
                  <a:pt x="42" y="117"/>
                  <a:pt x="42" y="117"/>
                </a:cubicBezTo>
                <a:cubicBezTo>
                  <a:pt x="37" y="118"/>
                  <a:pt x="33" y="119"/>
                  <a:pt x="29" y="122"/>
                </a:cubicBezTo>
                <a:cubicBezTo>
                  <a:pt x="28" y="122"/>
                  <a:pt x="26" y="123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7" y="124"/>
                  <a:pt x="30" y="124"/>
                  <a:pt x="33" y="125"/>
                </a:cubicBezTo>
                <a:cubicBezTo>
                  <a:pt x="34" y="125"/>
                  <a:pt x="35" y="125"/>
                  <a:pt x="35" y="125"/>
                </a:cubicBezTo>
                <a:cubicBezTo>
                  <a:pt x="36" y="126"/>
                  <a:pt x="37" y="126"/>
                  <a:pt x="37" y="124"/>
                </a:cubicBezTo>
                <a:cubicBezTo>
                  <a:pt x="39" y="122"/>
                  <a:pt x="40" y="120"/>
                  <a:pt x="42" y="118"/>
                </a:cubicBezTo>
                <a:cubicBezTo>
                  <a:pt x="42" y="118"/>
                  <a:pt x="42" y="117"/>
                  <a:pt x="42" y="117"/>
                </a:cubicBezTo>
                <a:close/>
                <a:moveTo>
                  <a:pt x="30" y="5"/>
                </a:moveTo>
                <a:cubicBezTo>
                  <a:pt x="30" y="4"/>
                  <a:pt x="30" y="4"/>
                  <a:pt x="30" y="4"/>
                </a:cubicBezTo>
                <a:cubicBezTo>
                  <a:pt x="26" y="4"/>
                  <a:pt x="22" y="4"/>
                  <a:pt x="18" y="5"/>
                </a:cubicBezTo>
                <a:cubicBezTo>
                  <a:pt x="17" y="5"/>
                  <a:pt x="17" y="6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8"/>
                  <a:pt x="19" y="9"/>
                  <a:pt x="19" y="10"/>
                </a:cubicBezTo>
                <a:cubicBezTo>
                  <a:pt x="22" y="9"/>
                  <a:pt x="25" y="7"/>
                  <a:pt x="28" y="6"/>
                </a:cubicBezTo>
                <a:cubicBezTo>
                  <a:pt x="29" y="5"/>
                  <a:pt x="29" y="5"/>
                  <a:pt x="30" y="5"/>
                </a:cubicBezTo>
                <a:close/>
                <a:moveTo>
                  <a:pt x="51" y="9"/>
                </a:moveTo>
                <a:cubicBezTo>
                  <a:pt x="50" y="7"/>
                  <a:pt x="50" y="5"/>
                  <a:pt x="49" y="4"/>
                </a:cubicBezTo>
                <a:cubicBezTo>
                  <a:pt x="49" y="4"/>
                  <a:pt x="49" y="4"/>
                  <a:pt x="48" y="4"/>
                </a:cubicBezTo>
                <a:cubicBezTo>
                  <a:pt x="49" y="5"/>
                  <a:pt x="49" y="6"/>
                  <a:pt x="48" y="7"/>
                </a:cubicBezTo>
                <a:cubicBezTo>
                  <a:pt x="48" y="7"/>
                  <a:pt x="49" y="8"/>
                  <a:pt x="49" y="9"/>
                </a:cubicBezTo>
                <a:cubicBezTo>
                  <a:pt x="49" y="9"/>
                  <a:pt x="50" y="9"/>
                  <a:pt x="51" y="9"/>
                </a:cubicBezTo>
                <a:close/>
                <a:moveTo>
                  <a:pt x="40" y="58"/>
                </a:moveTo>
                <a:cubicBezTo>
                  <a:pt x="40" y="58"/>
                  <a:pt x="40" y="58"/>
                  <a:pt x="40" y="58"/>
                </a:cubicBezTo>
                <a:cubicBezTo>
                  <a:pt x="39" y="56"/>
                  <a:pt x="38" y="55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4"/>
                  <a:pt x="37" y="54"/>
                </a:cubicBezTo>
                <a:cubicBezTo>
                  <a:pt x="37" y="55"/>
                  <a:pt x="37" y="56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8"/>
                  <a:pt x="39" y="58"/>
                  <a:pt x="40" y="58"/>
                </a:cubicBezTo>
                <a:close/>
                <a:moveTo>
                  <a:pt x="4" y="125"/>
                </a:moveTo>
                <a:cubicBezTo>
                  <a:pt x="5" y="122"/>
                  <a:pt x="6" y="121"/>
                  <a:pt x="7" y="119"/>
                </a:cubicBezTo>
                <a:cubicBezTo>
                  <a:pt x="5" y="121"/>
                  <a:pt x="4" y="122"/>
                  <a:pt x="2" y="124"/>
                </a:cubicBezTo>
                <a:cubicBezTo>
                  <a:pt x="3" y="124"/>
                  <a:pt x="4" y="124"/>
                  <a:pt x="4" y="125"/>
                </a:cubicBezTo>
                <a:close/>
                <a:moveTo>
                  <a:pt x="40" y="66"/>
                </a:moveTo>
                <a:cubicBezTo>
                  <a:pt x="40" y="64"/>
                  <a:pt x="41" y="62"/>
                  <a:pt x="40" y="61"/>
                </a:cubicBezTo>
                <a:cubicBezTo>
                  <a:pt x="39" y="61"/>
                  <a:pt x="39" y="62"/>
                  <a:pt x="39" y="63"/>
                </a:cubicBezTo>
                <a:cubicBezTo>
                  <a:pt x="39" y="64"/>
                  <a:pt x="40" y="65"/>
                  <a:pt x="40" y="66"/>
                </a:cubicBezTo>
                <a:close/>
                <a:moveTo>
                  <a:pt x="52" y="12"/>
                </a:moveTo>
                <a:cubicBezTo>
                  <a:pt x="51" y="12"/>
                  <a:pt x="51" y="13"/>
                  <a:pt x="51" y="13"/>
                </a:cubicBezTo>
                <a:cubicBezTo>
                  <a:pt x="51" y="14"/>
                  <a:pt x="52" y="15"/>
                  <a:pt x="52" y="15"/>
                </a:cubicBezTo>
                <a:cubicBezTo>
                  <a:pt x="52" y="15"/>
                  <a:pt x="53" y="15"/>
                  <a:pt x="53" y="15"/>
                </a:cubicBezTo>
                <a:cubicBezTo>
                  <a:pt x="52" y="14"/>
                  <a:pt x="52" y="13"/>
                  <a:pt x="52" y="12"/>
                </a:cubicBezTo>
                <a:close/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64928" y="577559"/>
            <a:ext cx="4644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请在此输入描述性标题文本信息</a:t>
            </a:r>
            <a:endParaRPr lang="en-US" altLang="zh-CN" sz="24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08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55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82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3DB57-5091-4A6B-8E30-EB13610675A2}" type="datetimeFigureOut">
              <a:rPr lang="zh-CN" altLang="en-US" smtClean="0"/>
              <a:t>2017-10-23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A99A05-87E0-480C-8717-C5B98767F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7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3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20.com/u/4267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20.com/u/426748" TargetMode="Externa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image" Target="../media/image2.png"/><Relationship Id="rId4" Type="http://schemas.openxmlformats.org/officeDocument/2006/relationships/tags" Target="../tags/tag25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20.com/u/4267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20.com/u/4267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pt20.com/u/426748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20.com/u/426748" TargetMode="Externa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20.com/u/426748" TargetMode="Externa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2.png"/><Relationship Id="rId4" Type="http://schemas.openxmlformats.org/officeDocument/2006/relationships/tags" Target="../tags/tag1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20.com/u/426748" TargetMode="Externa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image" Target="../media/image2.png"/><Relationship Id="rId4" Type="http://schemas.openxmlformats.org/officeDocument/2006/relationships/tags" Target="../tags/tag19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pt20.com/u/42674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hlinkClick r:id="rId3"/>
          </p:cNvPr>
          <p:cNvSpPr txBox="1"/>
          <p:nvPr/>
        </p:nvSpPr>
        <p:spPr>
          <a:xfrm>
            <a:off x="1575312" y="1652589"/>
            <a:ext cx="882598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Q3.The factors</a:t>
            </a:r>
            <a:endParaRPr lang="zh-CN" altLang="en-US" sz="6600" b="1" dirty="0">
              <a:blipFill dpi="0" rotWithShape="1">
                <a:blip r:embed="rId4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1683778" y="2760585"/>
            <a:ext cx="8795416" cy="4914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96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13001603</a:t>
            </a:r>
            <a:r>
              <a:rPr lang="zh-CN" altLang="en-US" sz="1960" b="1" dirty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60" b="1" dirty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Group </a:t>
            </a:r>
            <a:r>
              <a:rPr lang="en-US" altLang="zh-CN" sz="196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</a:t>
            </a:r>
            <a:endParaRPr lang="zh-CN" altLang="en-US" sz="196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KSO_Shape">
            <a:hlinkClick r:id="rId3"/>
          </p:cNvPr>
          <p:cNvSpPr>
            <a:spLocks/>
          </p:cNvSpPr>
          <p:nvPr/>
        </p:nvSpPr>
        <p:spPr bwMode="auto">
          <a:xfrm>
            <a:off x="5143500" y="4092171"/>
            <a:ext cx="1905000" cy="1470025"/>
          </a:xfrm>
          <a:custGeom>
            <a:avLst/>
            <a:gdLst>
              <a:gd name="T0" fmla="*/ 1520824 w 2208213"/>
              <a:gd name="T1" fmla="*/ 728847 h 1703388"/>
              <a:gd name="T2" fmla="*/ 1025879 w 2208213"/>
              <a:gd name="T3" fmla="*/ 645694 h 1703388"/>
              <a:gd name="T4" fmla="*/ 1218086 w 2208213"/>
              <a:gd name="T5" fmla="*/ 563300 h 1703388"/>
              <a:gd name="T6" fmla="*/ 801911 w 2208213"/>
              <a:gd name="T7" fmla="*/ 1069980 h 1703388"/>
              <a:gd name="T8" fmla="*/ 694582 w 2208213"/>
              <a:gd name="T9" fmla="*/ 561110 h 1703388"/>
              <a:gd name="T10" fmla="*/ 1422382 w 2208213"/>
              <a:gd name="T11" fmla="*/ 406346 h 1703388"/>
              <a:gd name="T12" fmla="*/ 1621509 w 2208213"/>
              <a:gd name="T13" fmla="*/ 359491 h 1703388"/>
              <a:gd name="T14" fmla="*/ 1796260 w 2208213"/>
              <a:gd name="T15" fmla="*/ 436486 h 1703388"/>
              <a:gd name="T16" fmla="*/ 1386227 w 2208213"/>
              <a:gd name="T17" fmla="*/ 504439 h 1703388"/>
              <a:gd name="T18" fmla="*/ 1262696 w 2208213"/>
              <a:gd name="T19" fmla="*/ 409086 h 1703388"/>
              <a:gd name="T20" fmla="*/ 290435 w 2208213"/>
              <a:gd name="T21" fmla="*/ 377285 h 1703388"/>
              <a:gd name="T22" fmla="*/ 495960 w 2208213"/>
              <a:gd name="T23" fmla="*/ 378106 h 1703388"/>
              <a:gd name="T24" fmla="*/ 654077 w 2208213"/>
              <a:gd name="T25" fmla="*/ 420816 h 1703388"/>
              <a:gd name="T26" fmla="*/ 511032 w 2208213"/>
              <a:gd name="T27" fmla="*/ 511163 h 1703388"/>
              <a:gd name="T28" fmla="*/ 87377 w 2208213"/>
              <a:gd name="T29" fmla="*/ 443814 h 1703388"/>
              <a:gd name="T30" fmla="*/ 260018 w 2208213"/>
              <a:gd name="T31" fmla="*/ 363322 h 1703388"/>
              <a:gd name="T32" fmla="*/ 1016916 w 2208213"/>
              <a:gd name="T33" fmla="*/ 106047 h 1703388"/>
              <a:gd name="T34" fmla="*/ 1083924 w 2208213"/>
              <a:gd name="T35" fmla="*/ 169383 h 1703388"/>
              <a:gd name="T36" fmla="*/ 1108814 w 2208213"/>
              <a:gd name="T37" fmla="*/ 274119 h 1703388"/>
              <a:gd name="T38" fmla="*/ 1137531 w 2208213"/>
              <a:gd name="T39" fmla="*/ 298521 h 1703388"/>
              <a:gd name="T40" fmla="*/ 1132061 w 2208213"/>
              <a:gd name="T41" fmla="*/ 350616 h 1703388"/>
              <a:gd name="T42" fmla="*/ 1085565 w 2208213"/>
              <a:gd name="T43" fmla="*/ 385436 h 1703388"/>
              <a:gd name="T44" fmla="*/ 1007343 w 2208213"/>
              <a:gd name="T45" fmla="*/ 497302 h 1703388"/>
              <a:gd name="T46" fmla="*/ 937874 w 2208213"/>
              <a:gd name="T47" fmla="*/ 515671 h 1703388"/>
              <a:gd name="T48" fmla="*/ 878797 w 2208213"/>
              <a:gd name="T49" fmla="*/ 478109 h 1703388"/>
              <a:gd name="T50" fmla="*/ 804951 w 2208213"/>
              <a:gd name="T51" fmla="*/ 366793 h 1703388"/>
              <a:gd name="T52" fmla="*/ 769943 w 2208213"/>
              <a:gd name="T53" fmla="*/ 328682 h 1703388"/>
              <a:gd name="T54" fmla="*/ 784985 w 2208213"/>
              <a:gd name="T55" fmla="*/ 285910 h 1703388"/>
              <a:gd name="T56" fmla="*/ 806592 w 2208213"/>
              <a:gd name="T57" fmla="*/ 210236 h 1703388"/>
              <a:gd name="T58" fmla="*/ 859105 w 2208213"/>
              <a:gd name="T59" fmla="*/ 126611 h 1703388"/>
              <a:gd name="T60" fmla="*/ 939514 w 2208213"/>
              <a:gd name="T61" fmla="*/ 92613 h 1703388"/>
              <a:gd name="T62" fmla="*/ 1557690 w 2208213"/>
              <a:gd name="T63" fmla="*/ 12302 h 1703388"/>
              <a:gd name="T64" fmla="*/ 1614662 w 2208213"/>
              <a:gd name="T65" fmla="*/ 65884 h 1703388"/>
              <a:gd name="T66" fmla="*/ 1635479 w 2208213"/>
              <a:gd name="T67" fmla="*/ 157739 h 1703388"/>
              <a:gd name="T68" fmla="*/ 1662047 w 2208213"/>
              <a:gd name="T69" fmla="*/ 177970 h 1703388"/>
              <a:gd name="T70" fmla="*/ 1652734 w 2208213"/>
              <a:gd name="T71" fmla="*/ 221984 h 1703388"/>
              <a:gd name="T72" fmla="*/ 1611101 w 2208213"/>
              <a:gd name="T73" fmla="*/ 261077 h 1703388"/>
              <a:gd name="T74" fmla="*/ 1538790 w 2208213"/>
              <a:gd name="T75" fmla="*/ 350472 h 1703388"/>
              <a:gd name="T76" fmla="*/ 1486749 w 2208213"/>
              <a:gd name="T77" fmla="*/ 357580 h 1703388"/>
              <a:gd name="T78" fmla="*/ 1429777 w 2208213"/>
              <a:gd name="T79" fmla="*/ 314933 h 1703388"/>
              <a:gd name="T80" fmla="*/ 1370888 w 2208213"/>
              <a:gd name="T81" fmla="*/ 229365 h 1703388"/>
              <a:gd name="T82" fmla="*/ 1347606 w 2208213"/>
              <a:gd name="T83" fmla="*/ 193279 h 1703388"/>
              <a:gd name="T84" fmla="*/ 1365136 w 2208213"/>
              <a:gd name="T85" fmla="*/ 161020 h 1703388"/>
              <a:gd name="T86" fmla="*/ 1383761 w 2208213"/>
              <a:gd name="T87" fmla="*/ 85567 h 1703388"/>
              <a:gd name="T88" fmla="*/ 1434159 w 2208213"/>
              <a:gd name="T89" fmla="*/ 21870 h 1703388"/>
              <a:gd name="T90" fmla="*/ 1504005 w 2208213"/>
              <a:gd name="T91" fmla="*/ 0 h 1703388"/>
              <a:gd name="T92" fmla="*/ 454049 w 2208213"/>
              <a:gd name="T93" fmla="*/ 18316 h 1703388"/>
              <a:gd name="T94" fmla="*/ 506684 w 2208213"/>
              <a:gd name="T95" fmla="*/ 78733 h 1703388"/>
              <a:gd name="T96" fmla="*/ 527245 w 2208213"/>
              <a:gd name="T97" fmla="*/ 158286 h 1703388"/>
              <a:gd name="T98" fmla="*/ 549998 w 2208213"/>
              <a:gd name="T99" fmla="*/ 188905 h 1703388"/>
              <a:gd name="T100" fmla="*/ 527519 w 2208213"/>
              <a:gd name="T101" fmla="*/ 229365 h 1703388"/>
              <a:gd name="T102" fmla="*/ 477899 w 2208213"/>
              <a:gd name="T103" fmla="*/ 295250 h 1703388"/>
              <a:gd name="T104" fmla="*/ 411009 w 2208213"/>
              <a:gd name="T105" fmla="*/ 356213 h 1703388"/>
              <a:gd name="T106" fmla="*/ 359197 w 2208213"/>
              <a:gd name="T107" fmla="*/ 352659 h 1703388"/>
              <a:gd name="T108" fmla="*/ 287921 w 2208213"/>
              <a:gd name="T109" fmla="*/ 272559 h 1703388"/>
              <a:gd name="T110" fmla="*/ 243784 w 2208213"/>
              <a:gd name="T111" fmla="*/ 220070 h 1703388"/>
              <a:gd name="T112" fmla="*/ 235834 w 2208213"/>
              <a:gd name="T113" fmla="*/ 179610 h 1703388"/>
              <a:gd name="T114" fmla="*/ 257765 w 2208213"/>
              <a:gd name="T115" fmla="*/ 150905 h 1703388"/>
              <a:gd name="T116" fmla="*/ 282164 w 2208213"/>
              <a:gd name="T117" fmla="*/ 59596 h 1703388"/>
              <a:gd name="T118" fmla="*/ 341651 w 2208213"/>
              <a:gd name="T119" fmla="*/ 9842 h 1703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08213" h="1703388">
                <a:moveTo>
                  <a:pt x="1762889" y="844550"/>
                </a:moveTo>
                <a:lnTo>
                  <a:pt x="2208213" y="965111"/>
                </a:lnTo>
                <a:lnTo>
                  <a:pt x="1990788" y="1371846"/>
                </a:lnTo>
                <a:lnTo>
                  <a:pt x="1929846" y="1230662"/>
                </a:lnTo>
                <a:lnTo>
                  <a:pt x="867796" y="1703388"/>
                </a:lnTo>
                <a:lnTo>
                  <a:pt x="548483" y="1444499"/>
                </a:lnTo>
                <a:lnTo>
                  <a:pt x="97445" y="1618044"/>
                </a:lnTo>
                <a:lnTo>
                  <a:pt x="0" y="1371211"/>
                </a:lnTo>
                <a:lnTo>
                  <a:pt x="594824" y="1140876"/>
                </a:lnTo>
                <a:lnTo>
                  <a:pt x="908107" y="1394689"/>
                </a:lnTo>
                <a:lnTo>
                  <a:pt x="1824148" y="987003"/>
                </a:lnTo>
                <a:lnTo>
                  <a:pt x="1762889" y="844550"/>
                </a:lnTo>
                <a:close/>
                <a:moveTo>
                  <a:pt x="958430" y="595312"/>
                </a:moveTo>
                <a:lnTo>
                  <a:pt x="972077" y="621956"/>
                </a:lnTo>
                <a:lnTo>
                  <a:pt x="992390" y="661604"/>
                </a:lnTo>
                <a:lnTo>
                  <a:pt x="1042853" y="760249"/>
                </a:lnTo>
                <a:lnTo>
                  <a:pt x="1108868" y="888076"/>
                </a:lnTo>
                <a:lnTo>
                  <a:pt x="1115533" y="879195"/>
                </a:lnTo>
                <a:lnTo>
                  <a:pt x="1123467" y="866825"/>
                </a:lnTo>
                <a:lnTo>
                  <a:pt x="1132354" y="851917"/>
                </a:lnTo>
                <a:lnTo>
                  <a:pt x="1142827" y="834154"/>
                </a:lnTo>
                <a:lnTo>
                  <a:pt x="1153618" y="814488"/>
                </a:lnTo>
                <a:lnTo>
                  <a:pt x="1165044" y="793554"/>
                </a:lnTo>
                <a:lnTo>
                  <a:pt x="1189165" y="748196"/>
                </a:lnTo>
                <a:lnTo>
                  <a:pt x="1212651" y="702204"/>
                </a:lnTo>
                <a:lnTo>
                  <a:pt x="1234233" y="659701"/>
                </a:lnTo>
                <a:lnTo>
                  <a:pt x="1252323" y="623541"/>
                </a:lnTo>
                <a:lnTo>
                  <a:pt x="1264701" y="597849"/>
                </a:lnTo>
                <a:lnTo>
                  <a:pt x="1278983" y="601973"/>
                </a:lnTo>
                <a:lnTo>
                  <a:pt x="1292313" y="605779"/>
                </a:lnTo>
                <a:lnTo>
                  <a:pt x="1305643" y="610220"/>
                </a:lnTo>
                <a:lnTo>
                  <a:pt x="1318973" y="614343"/>
                </a:lnTo>
                <a:lnTo>
                  <a:pt x="1344046" y="623541"/>
                </a:lnTo>
                <a:lnTo>
                  <a:pt x="1368167" y="633057"/>
                </a:lnTo>
                <a:lnTo>
                  <a:pt x="1391018" y="642890"/>
                </a:lnTo>
                <a:lnTo>
                  <a:pt x="1411965" y="652723"/>
                </a:lnTo>
                <a:lnTo>
                  <a:pt x="1431643" y="662556"/>
                </a:lnTo>
                <a:lnTo>
                  <a:pt x="1449733" y="671754"/>
                </a:lnTo>
                <a:lnTo>
                  <a:pt x="1465602" y="680952"/>
                </a:lnTo>
                <a:lnTo>
                  <a:pt x="1480202" y="689199"/>
                </a:lnTo>
                <a:lnTo>
                  <a:pt x="1492897" y="696812"/>
                </a:lnTo>
                <a:lnTo>
                  <a:pt x="1503053" y="703473"/>
                </a:lnTo>
                <a:lnTo>
                  <a:pt x="1517335" y="712671"/>
                </a:lnTo>
                <a:lnTo>
                  <a:pt x="1522413" y="716477"/>
                </a:lnTo>
                <a:lnTo>
                  <a:pt x="1522413" y="764373"/>
                </a:lnTo>
                <a:lnTo>
                  <a:pt x="1522413" y="948342"/>
                </a:lnTo>
                <a:lnTo>
                  <a:pt x="1522413" y="975937"/>
                </a:lnTo>
                <a:lnTo>
                  <a:pt x="929549" y="1239837"/>
                </a:lnTo>
                <a:lnTo>
                  <a:pt x="688975" y="1045084"/>
                </a:lnTo>
                <a:lnTo>
                  <a:pt x="688975" y="948342"/>
                </a:lnTo>
                <a:lnTo>
                  <a:pt x="688975" y="764373"/>
                </a:lnTo>
                <a:lnTo>
                  <a:pt x="688975" y="716477"/>
                </a:lnTo>
                <a:lnTo>
                  <a:pt x="694053" y="712671"/>
                </a:lnTo>
                <a:lnTo>
                  <a:pt x="709605" y="702521"/>
                </a:lnTo>
                <a:lnTo>
                  <a:pt x="720396" y="695860"/>
                </a:lnTo>
                <a:lnTo>
                  <a:pt x="733408" y="687931"/>
                </a:lnTo>
                <a:lnTo>
                  <a:pt x="748325" y="679366"/>
                </a:lnTo>
                <a:lnTo>
                  <a:pt x="765781" y="669851"/>
                </a:lnTo>
                <a:lnTo>
                  <a:pt x="784506" y="660018"/>
                </a:lnTo>
                <a:lnTo>
                  <a:pt x="805136" y="650185"/>
                </a:lnTo>
                <a:lnTo>
                  <a:pt x="827035" y="640035"/>
                </a:lnTo>
                <a:lnTo>
                  <a:pt x="851156" y="630202"/>
                </a:lnTo>
                <a:lnTo>
                  <a:pt x="875912" y="620370"/>
                </a:lnTo>
                <a:lnTo>
                  <a:pt x="889241" y="615612"/>
                </a:lnTo>
                <a:lnTo>
                  <a:pt x="902571" y="611488"/>
                </a:lnTo>
                <a:lnTo>
                  <a:pt x="916219" y="607048"/>
                </a:lnTo>
                <a:lnTo>
                  <a:pt x="930183" y="602607"/>
                </a:lnTo>
                <a:lnTo>
                  <a:pt x="944465" y="598801"/>
                </a:lnTo>
                <a:lnTo>
                  <a:pt x="958430" y="595312"/>
                </a:lnTo>
                <a:close/>
                <a:moveTo>
                  <a:pt x="1619885" y="414337"/>
                </a:moveTo>
                <a:lnTo>
                  <a:pt x="1631315" y="437197"/>
                </a:lnTo>
                <a:lnTo>
                  <a:pt x="1648778" y="470852"/>
                </a:lnTo>
                <a:lnTo>
                  <a:pt x="1691640" y="554354"/>
                </a:lnTo>
                <a:lnTo>
                  <a:pt x="1747520" y="662940"/>
                </a:lnTo>
                <a:lnTo>
                  <a:pt x="1752918" y="655637"/>
                </a:lnTo>
                <a:lnTo>
                  <a:pt x="1759585" y="645160"/>
                </a:lnTo>
                <a:lnTo>
                  <a:pt x="1767523" y="632142"/>
                </a:lnTo>
                <a:lnTo>
                  <a:pt x="1776095" y="617220"/>
                </a:lnTo>
                <a:lnTo>
                  <a:pt x="1795463" y="582612"/>
                </a:lnTo>
                <a:lnTo>
                  <a:pt x="1815465" y="544194"/>
                </a:lnTo>
                <a:lnTo>
                  <a:pt x="1835785" y="505142"/>
                </a:lnTo>
                <a:lnTo>
                  <a:pt x="1854200" y="468947"/>
                </a:lnTo>
                <a:lnTo>
                  <a:pt x="1869440" y="438149"/>
                </a:lnTo>
                <a:lnTo>
                  <a:pt x="1879600" y="416559"/>
                </a:lnTo>
                <a:lnTo>
                  <a:pt x="1891665" y="419734"/>
                </a:lnTo>
                <a:lnTo>
                  <a:pt x="1903413" y="423227"/>
                </a:lnTo>
                <a:lnTo>
                  <a:pt x="1925638" y="430212"/>
                </a:lnTo>
                <a:lnTo>
                  <a:pt x="1946910" y="438149"/>
                </a:lnTo>
                <a:lnTo>
                  <a:pt x="1967548" y="446404"/>
                </a:lnTo>
                <a:lnTo>
                  <a:pt x="1986915" y="454659"/>
                </a:lnTo>
                <a:lnTo>
                  <a:pt x="2005013" y="462914"/>
                </a:lnTo>
                <a:lnTo>
                  <a:pt x="2021523" y="471169"/>
                </a:lnTo>
                <a:lnTo>
                  <a:pt x="2036763" y="479424"/>
                </a:lnTo>
                <a:lnTo>
                  <a:pt x="2050415" y="487044"/>
                </a:lnTo>
                <a:lnTo>
                  <a:pt x="2062798" y="494029"/>
                </a:lnTo>
                <a:lnTo>
                  <a:pt x="2082165" y="505777"/>
                </a:lnTo>
                <a:lnTo>
                  <a:pt x="2094230" y="514349"/>
                </a:lnTo>
                <a:lnTo>
                  <a:pt x="2098675" y="516889"/>
                </a:lnTo>
                <a:lnTo>
                  <a:pt x="2098675" y="557847"/>
                </a:lnTo>
                <a:lnTo>
                  <a:pt x="2098675" y="714057"/>
                </a:lnTo>
                <a:lnTo>
                  <a:pt x="2098675" y="796925"/>
                </a:lnTo>
                <a:lnTo>
                  <a:pt x="1798638" y="715645"/>
                </a:lnTo>
                <a:lnTo>
                  <a:pt x="1660843" y="678180"/>
                </a:lnTo>
                <a:lnTo>
                  <a:pt x="1660843" y="669925"/>
                </a:lnTo>
                <a:lnTo>
                  <a:pt x="1660843" y="623252"/>
                </a:lnTo>
                <a:lnTo>
                  <a:pt x="1623060" y="595629"/>
                </a:lnTo>
                <a:lnTo>
                  <a:pt x="1618298" y="592137"/>
                </a:lnTo>
                <a:lnTo>
                  <a:pt x="1606868" y="584517"/>
                </a:lnTo>
                <a:lnTo>
                  <a:pt x="1590040" y="573722"/>
                </a:lnTo>
                <a:lnTo>
                  <a:pt x="1567180" y="559752"/>
                </a:lnTo>
                <a:lnTo>
                  <a:pt x="1553845" y="552449"/>
                </a:lnTo>
                <a:lnTo>
                  <a:pt x="1539240" y="544512"/>
                </a:lnTo>
                <a:lnTo>
                  <a:pt x="1523365" y="535939"/>
                </a:lnTo>
                <a:lnTo>
                  <a:pt x="1506538" y="527684"/>
                </a:lnTo>
                <a:lnTo>
                  <a:pt x="1488440" y="518794"/>
                </a:lnTo>
                <a:lnTo>
                  <a:pt x="1469708" y="510222"/>
                </a:lnTo>
                <a:lnTo>
                  <a:pt x="1449388" y="501649"/>
                </a:lnTo>
                <a:lnTo>
                  <a:pt x="1428750" y="493394"/>
                </a:lnTo>
                <a:lnTo>
                  <a:pt x="1444625" y="483869"/>
                </a:lnTo>
                <a:lnTo>
                  <a:pt x="1463675" y="474027"/>
                </a:lnTo>
                <a:lnTo>
                  <a:pt x="1484948" y="463549"/>
                </a:lnTo>
                <a:lnTo>
                  <a:pt x="1508125" y="452437"/>
                </a:lnTo>
                <a:lnTo>
                  <a:pt x="1520825" y="447357"/>
                </a:lnTo>
                <a:lnTo>
                  <a:pt x="1533843" y="441642"/>
                </a:lnTo>
                <a:lnTo>
                  <a:pt x="1547178" y="436562"/>
                </a:lnTo>
                <a:lnTo>
                  <a:pt x="1560830" y="431799"/>
                </a:lnTo>
                <a:lnTo>
                  <a:pt x="1575118" y="427354"/>
                </a:lnTo>
                <a:lnTo>
                  <a:pt x="1589723" y="422592"/>
                </a:lnTo>
                <a:lnTo>
                  <a:pt x="1604645" y="418147"/>
                </a:lnTo>
                <a:lnTo>
                  <a:pt x="1619885" y="414337"/>
                </a:lnTo>
                <a:close/>
                <a:moveTo>
                  <a:pt x="325863" y="414337"/>
                </a:moveTo>
                <a:lnTo>
                  <a:pt x="336663" y="437178"/>
                </a:lnTo>
                <a:lnTo>
                  <a:pt x="354134" y="470806"/>
                </a:lnTo>
                <a:lnTo>
                  <a:pt x="397017" y="554240"/>
                </a:lnTo>
                <a:lnTo>
                  <a:pt x="452923" y="662737"/>
                </a:lnTo>
                <a:lnTo>
                  <a:pt x="458323" y="655440"/>
                </a:lnTo>
                <a:lnTo>
                  <a:pt x="465629" y="644972"/>
                </a:lnTo>
                <a:lnTo>
                  <a:pt x="472935" y="631965"/>
                </a:lnTo>
                <a:lnTo>
                  <a:pt x="481829" y="617054"/>
                </a:lnTo>
                <a:lnTo>
                  <a:pt x="500888" y="582475"/>
                </a:lnTo>
                <a:lnTo>
                  <a:pt x="521217" y="544089"/>
                </a:lnTo>
                <a:lnTo>
                  <a:pt x="541229" y="505068"/>
                </a:lnTo>
                <a:lnTo>
                  <a:pt x="559653" y="468902"/>
                </a:lnTo>
                <a:lnTo>
                  <a:pt x="574900" y="438130"/>
                </a:lnTo>
                <a:lnTo>
                  <a:pt x="585700" y="416557"/>
                </a:lnTo>
                <a:lnTo>
                  <a:pt x="600947" y="420999"/>
                </a:lnTo>
                <a:lnTo>
                  <a:pt x="615877" y="425757"/>
                </a:lnTo>
                <a:lnTo>
                  <a:pt x="630489" y="430199"/>
                </a:lnTo>
                <a:lnTo>
                  <a:pt x="644783" y="434957"/>
                </a:lnTo>
                <a:lnTo>
                  <a:pt x="658442" y="440668"/>
                </a:lnTo>
                <a:lnTo>
                  <a:pt x="671783" y="445744"/>
                </a:lnTo>
                <a:lnTo>
                  <a:pt x="684489" y="451137"/>
                </a:lnTo>
                <a:lnTo>
                  <a:pt x="696877" y="456847"/>
                </a:lnTo>
                <a:lnTo>
                  <a:pt x="719431" y="467316"/>
                </a:lnTo>
                <a:lnTo>
                  <a:pt x="740078" y="477785"/>
                </a:lnTo>
                <a:lnTo>
                  <a:pt x="758184" y="487620"/>
                </a:lnTo>
                <a:lnTo>
                  <a:pt x="773113" y="496820"/>
                </a:lnTo>
                <a:lnTo>
                  <a:pt x="753419" y="505068"/>
                </a:lnTo>
                <a:lnTo>
                  <a:pt x="734042" y="513633"/>
                </a:lnTo>
                <a:lnTo>
                  <a:pt x="715936" y="521882"/>
                </a:lnTo>
                <a:lnTo>
                  <a:pt x="698783" y="530130"/>
                </a:lnTo>
                <a:lnTo>
                  <a:pt x="682901" y="538378"/>
                </a:lnTo>
                <a:lnTo>
                  <a:pt x="667654" y="546309"/>
                </a:lnTo>
                <a:lnTo>
                  <a:pt x="653677" y="554240"/>
                </a:lnTo>
                <a:lnTo>
                  <a:pt x="641289" y="561220"/>
                </a:lnTo>
                <a:lnTo>
                  <a:pt x="619689" y="574544"/>
                </a:lnTo>
                <a:lnTo>
                  <a:pt x="602853" y="585013"/>
                </a:lnTo>
                <a:lnTo>
                  <a:pt x="592371" y="592309"/>
                </a:lnTo>
                <a:lnTo>
                  <a:pt x="587924" y="595482"/>
                </a:lnTo>
                <a:lnTo>
                  <a:pt x="549806" y="623082"/>
                </a:lnTo>
                <a:lnTo>
                  <a:pt x="549806" y="669716"/>
                </a:lnTo>
                <a:lnTo>
                  <a:pt x="549806" y="717937"/>
                </a:lnTo>
                <a:lnTo>
                  <a:pt x="549806" y="901938"/>
                </a:lnTo>
                <a:lnTo>
                  <a:pt x="549806" y="1014876"/>
                </a:lnTo>
                <a:lnTo>
                  <a:pt x="546312" y="1016462"/>
                </a:lnTo>
                <a:lnTo>
                  <a:pt x="96838" y="1193800"/>
                </a:lnTo>
                <a:lnTo>
                  <a:pt x="96838" y="713813"/>
                </a:lnTo>
                <a:lnTo>
                  <a:pt x="96838" y="557730"/>
                </a:lnTo>
                <a:lnTo>
                  <a:pt x="96838" y="516806"/>
                </a:lnTo>
                <a:lnTo>
                  <a:pt x="101285" y="514268"/>
                </a:lnTo>
                <a:lnTo>
                  <a:pt x="113991" y="505385"/>
                </a:lnTo>
                <a:lnTo>
                  <a:pt x="123521" y="499675"/>
                </a:lnTo>
                <a:lnTo>
                  <a:pt x="134321" y="493013"/>
                </a:lnTo>
                <a:lnTo>
                  <a:pt x="147344" y="485716"/>
                </a:lnTo>
                <a:lnTo>
                  <a:pt x="161639" y="477468"/>
                </a:lnTo>
                <a:lnTo>
                  <a:pt x="177839" y="469220"/>
                </a:lnTo>
                <a:lnTo>
                  <a:pt x="194992" y="460971"/>
                </a:lnTo>
                <a:lnTo>
                  <a:pt x="214051" y="452406"/>
                </a:lnTo>
                <a:lnTo>
                  <a:pt x="234063" y="444157"/>
                </a:lnTo>
                <a:lnTo>
                  <a:pt x="255345" y="435909"/>
                </a:lnTo>
                <a:lnTo>
                  <a:pt x="277581" y="427978"/>
                </a:lnTo>
                <a:lnTo>
                  <a:pt x="301404" y="420999"/>
                </a:lnTo>
                <a:lnTo>
                  <a:pt x="313157" y="417509"/>
                </a:lnTo>
                <a:lnTo>
                  <a:pt x="325863" y="414337"/>
                </a:lnTo>
                <a:close/>
                <a:moveTo>
                  <a:pt x="1105540" y="106362"/>
                </a:moveTo>
                <a:lnTo>
                  <a:pt x="1113783" y="106679"/>
                </a:lnTo>
                <a:lnTo>
                  <a:pt x="1122026" y="107315"/>
                </a:lnTo>
                <a:lnTo>
                  <a:pt x="1130269" y="108268"/>
                </a:lnTo>
                <a:lnTo>
                  <a:pt x="1138512" y="109857"/>
                </a:lnTo>
                <a:lnTo>
                  <a:pt x="1146755" y="111445"/>
                </a:lnTo>
                <a:lnTo>
                  <a:pt x="1154998" y="113987"/>
                </a:lnTo>
                <a:lnTo>
                  <a:pt x="1162924" y="116528"/>
                </a:lnTo>
                <a:lnTo>
                  <a:pt x="1170850" y="119705"/>
                </a:lnTo>
                <a:lnTo>
                  <a:pt x="1178775" y="122882"/>
                </a:lnTo>
                <a:lnTo>
                  <a:pt x="1186067" y="127013"/>
                </a:lnTo>
                <a:lnTo>
                  <a:pt x="1193993" y="131143"/>
                </a:lnTo>
                <a:lnTo>
                  <a:pt x="1200968" y="135908"/>
                </a:lnTo>
                <a:lnTo>
                  <a:pt x="1208260" y="140992"/>
                </a:lnTo>
                <a:lnTo>
                  <a:pt x="1215235" y="146710"/>
                </a:lnTo>
                <a:lnTo>
                  <a:pt x="1221892" y="152429"/>
                </a:lnTo>
                <a:lnTo>
                  <a:pt x="1228550" y="158783"/>
                </a:lnTo>
                <a:lnTo>
                  <a:pt x="1234574" y="165455"/>
                </a:lnTo>
                <a:lnTo>
                  <a:pt x="1240915" y="172444"/>
                </a:lnTo>
                <a:lnTo>
                  <a:pt x="1246304" y="180069"/>
                </a:lnTo>
                <a:lnTo>
                  <a:pt x="1251694" y="188012"/>
                </a:lnTo>
                <a:lnTo>
                  <a:pt x="1256449" y="196272"/>
                </a:lnTo>
                <a:lnTo>
                  <a:pt x="1261205" y="204850"/>
                </a:lnTo>
                <a:lnTo>
                  <a:pt x="1265643" y="214064"/>
                </a:lnTo>
                <a:lnTo>
                  <a:pt x="1269448" y="223277"/>
                </a:lnTo>
                <a:lnTo>
                  <a:pt x="1272935" y="233126"/>
                </a:lnTo>
                <a:lnTo>
                  <a:pt x="1276105" y="243610"/>
                </a:lnTo>
                <a:lnTo>
                  <a:pt x="1278959" y="254094"/>
                </a:lnTo>
                <a:lnTo>
                  <a:pt x="1281178" y="265214"/>
                </a:lnTo>
                <a:lnTo>
                  <a:pt x="1282763" y="276651"/>
                </a:lnTo>
                <a:lnTo>
                  <a:pt x="1284031" y="288407"/>
                </a:lnTo>
                <a:lnTo>
                  <a:pt x="1284665" y="300479"/>
                </a:lnTo>
                <a:lnTo>
                  <a:pt x="1285300" y="313187"/>
                </a:lnTo>
                <a:lnTo>
                  <a:pt x="1285300" y="317635"/>
                </a:lnTo>
                <a:lnTo>
                  <a:pt x="1284665" y="321765"/>
                </a:lnTo>
                <a:lnTo>
                  <a:pt x="1285300" y="321765"/>
                </a:lnTo>
                <a:lnTo>
                  <a:pt x="1289421" y="322401"/>
                </a:lnTo>
                <a:lnTo>
                  <a:pt x="1293542" y="323036"/>
                </a:lnTo>
                <a:lnTo>
                  <a:pt x="1297347" y="324307"/>
                </a:lnTo>
                <a:lnTo>
                  <a:pt x="1300834" y="326213"/>
                </a:lnTo>
                <a:lnTo>
                  <a:pt x="1304322" y="328437"/>
                </a:lnTo>
                <a:lnTo>
                  <a:pt x="1307492" y="331297"/>
                </a:lnTo>
                <a:lnTo>
                  <a:pt x="1310662" y="334474"/>
                </a:lnTo>
                <a:lnTo>
                  <a:pt x="1313833" y="337651"/>
                </a:lnTo>
                <a:lnTo>
                  <a:pt x="1316369" y="341463"/>
                </a:lnTo>
                <a:lnTo>
                  <a:pt x="1318588" y="345911"/>
                </a:lnTo>
                <a:lnTo>
                  <a:pt x="1320491" y="350359"/>
                </a:lnTo>
                <a:lnTo>
                  <a:pt x="1322393" y="354807"/>
                </a:lnTo>
                <a:lnTo>
                  <a:pt x="1323661" y="359572"/>
                </a:lnTo>
                <a:lnTo>
                  <a:pt x="1324929" y="365291"/>
                </a:lnTo>
                <a:lnTo>
                  <a:pt x="1325246" y="370374"/>
                </a:lnTo>
                <a:lnTo>
                  <a:pt x="1325563" y="375775"/>
                </a:lnTo>
                <a:lnTo>
                  <a:pt x="1325246" y="381176"/>
                </a:lnTo>
                <a:lnTo>
                  <a:pt x="1323661" y="386895"/>
                </a:lnTo>
                <a:lnTo>
                  <a:pt x="1321759" y="391978"/>
                </a:lnTo>
                <a:lnTo>
                  <a:pt x="1319222" y="396744"/>
                </a:lnTo>
                <a:lnTo>
                  <a:pt x="1316369" y="401509"/>
                </a:lnTo>
                <a:lnTo>
                  <a:pt x="1312248" y="406275"/>
                </a:lnTo>
                <a:lnTo>
                  <a:pt x="1308443" y="410087"/>
                </a:lnTo>
                <a:lnTo>
                  <a:pt x="1303688" y="413900"/>
                </a:lnTo>
                <a:lnTo>
                  <a:pt x="1298932" y="417712"/>
                </a:lnTo>
                <a:lnTo>
                  <a:pt x="1294177" y="420572"/>
                </a:lnTo>
                <a:lnTo>
                  <a:pt x="1289104" y="423431"/>
                </a:lnTo>
                <a:lnTo>
                  <a:pt x="1284031" y="425337"/>
                </a:lnTo>
                <a:lnTo>
                  <a:pt x="1278959" y="427561"/>
                </a:lnTo>
                <a:lnTo>
                  <a:pt x="1274203" y="428514"/>
                </a:lnTo>
                <a:lnTo>
                  <a:pt x="1269448" y="429467"/>
                </a:lnTo>
                <a:lnTo>
                  <a:pt x="1265009" y="429785"/>
                </a:lnTo>
                <a:lnTo>
                  <a:pt x="1264692" y="429785"/>
                </a:lnTo>
                <a:lnTo>
                  <a:pt x="1258351" y="446623"/>
                </a:lnTo>
                <a:lnTo>
                  <a:pt x="1251377" y="463779"/>
                </a:lnTo>
                <a:lnTo>
                  <a:pt x="1243768" y="479665"/>
                </a:lnTo>
                <a:lnTo>
                  <a:pt x="1235525" y="495232"/>
                </a:lnTo>
                <a:lnTo>
                  <a:pt x="1228867" y="506034"/>
                </a:lnTo>
                <a:lnTo>
                  <a:pt x="1222209" y="516836"/>
                </a:lnTo>
                <a:lnTo>
                  <a:pt x="1215235" y="527003"/>
                </a:lnTo>
                <a:lnTo>
                  <a:pt x="1207626" y="536852"/>
                </a:lnTo>
                <a:lnTo>
                  <a:pt x="1200017" y="546065"/>
                </a:lnTo>
                <a:lnTo>
                  <a:pt x="1192408" y="554643"/>
                </a:lnTo>
                <a:lnTo>
                  <a:pt x="1184165" y="562586"/>
                </a:lnTo>
                <a:lnTo>
                  <a:pt x="1176239" y="569575"/>
                </a:lnTo>
                <a:lnTo>
                  <a:pt x="1167679" y="576247"/>
                </a:lnTo>
                <a:lnTo>
                  <a:pt x="1159119" y="582283"/>
                </a:lnTo>
                <a:lnTo>
                  <a:pt x="1150242" y="587367"/>
                </a:lnTo>
                <a:lnTo>
                  <a:pt x="1141365" y="591814"/>
                </a:lnTo>
                <a:lnTo>
                  <a:pt x="1132171" y="595309"/>
                </a:lnTo>
                <a:lnTo>
                  <a:pt x="1123611" y="597533"/>
                </a:lnTo>
                <a:lnTo>
                  <a:pt x="1118856" y="598804"/>
                </a:lnTo>
                <a:lnTo>
                  <a:pt x="1114734" y="599122"/>
                </a:lnTo>
                <a:lnTo>
                  <a:pt x="1110296" y="599439"/>
                </a:lnTo>
                <a:lnTo>
                  <a:pt x="1105540" y="600075"/>
                </a:lnTo>
                <a:lnTo>
                  <a:pt x="1099199" y="599439"/>
                </a:lnTo>
                <a:lnTo>
                  <a:pt x="1092859" y="598804"/>
                </a:lnTo>
                <a:lnTo>
                  <a:pt x="1087152" y="597533"/>
                </a:lnTo>
                <a:lnTo>
                  <a:pt x="1080811" y="595627"/>
                </a:lnTo>
                <a:lnTo>
                  <a:pt x="1074471" y="593721"/>
                </a:lnTo>
                <a:lnTo>
                  <a:pt x="1068130" y="590861"/>
                </a:lnTo>
                <a:lnTo>
                  <a:pt x="1062423" y="587684"/>
                </a:lnTo>
                <a:lnTo>
                  <a:pt x="1056083" y="584507"/>
                </a:lnTo>
                <a:lnTo>
                  <a:pt x="1050693" y="581012"/>
                </a:lnTo>
                <a:lnTo>
                  <a:pt x="1044986" y="577200"/>
                </a:lnTo>
                <a:lnTo>
                  <a:pt x="1039597" y="573070"/>
                </a:lnTo>
                <a:lnTo>
                  <a:pt x="1034524" y="568940"/>
                </a:lnTo>
                <a:lnTo>
                  <a:pt x="1028818" y="564174"/>
                </a:lnTo>
                <a:lnTo>
                  <a:pt x="1023745" y="559409"/>
                </a:lnTo>
                <a:lnTo>
                  <a:pt x="1018672" y="554008"/>
                </a:lnTo>
                <a:lnTo>
                  <a:pt x="1013600" y="548289"/>
                </a:lnTo>
                <a:lnTo>
                  <a:pt x="1003455" y="536534"/>
                </a:lnTo>
                <a:lnTo>
                  <a:pt x="993944" y="523826"/>
                </a:lnTo>
                <a:lnTo>
                  <a:pt x="985067" y="510482"/>
                </a:lnTo>
                <a:lnTo>
                  <a:pt x="976190" y="495868"/>
                </a:lnTo>
                <a:lnTo>
                  <a:pt x="967630" y="480300"/>
                </a:lnTo>
                <a:lnTo>
                  <a:pt x="959704" y="463779"/>
                </a:lnTo>
                <a:lnTo>
                  <a:pt x="952729" y="446623"/>
                </a:lnTo>
                <a:lnTo>
                  <a:pt x="946388" y="429150"/>
                </a:lnTo>
                <a:lnTo>
                  <a:pt x="941950" y="428197"/>
                </a:lnTo>
                <a:lnTo>
                  <a:pt x="937194" y="426926"/>
                </a:lnTo>
                <a:lnTo>
                  <a:pt x="933073" y="425020"/>
                </a:lnTo>
                <a:lnTo>
                  <a:pt x="928317" y="423113"/>
                </a:lnTo>
                <a:lnTo>
                  <a:pt x="923562" y="420572"/>
                </a:lnTo>
                <a:lnTo>
                  <a:pt x="919123" y="418030"/>
                </a:lnTo>
                <a:lnTo>
                  <a:pt x="915002" y="414853"/>
                </a:lnTo>
                <a:lnTo>
                  <a:pt x="910563" y="411358"/>
                </a:lnTo>
                <a:lnTo>
                  <a:pt x="906759" y="407863"/>
                </a:lnTo>
                <a:lnTo>
                  <a:pt x="903271" y="403733"/>
                </a:lnTo>
                <a:lnTo>
                  <a:pt x="900101" y="399603"/>
                </a:lnTo>
                <a:lnTo>
                  <a:pt x="897248" y="395155"/>
                </a:lnTo>
                <a:lnTo>
                  <a:pt x="895345" y="390707"/>
                </a:lnTo>
                <a:lnTo>
                  <a:pt x="893443" y="385624"/>
                </a:lnTo>
                <a:lnTo>
                  <a:pt x="892492" y="380859"/>
                </a:lnTo>
                <a:lnTo>
                  <a:pt x="892175" y="375775"/>
                </a:lnTo>
                <a:lnTo>
                  <a:pt x="892175" y="370692"/>
                </a:lnTo>
                <a:lnTo>
                  <a:pt x="892492" y="365926"/>
                </a:lnTo>
                <a:lnTo>
                  <a:pt x="893760" y="361161"/>
                </a:lnTo>
                <a:lnTo>
                  <a:pt x="894394" y="356395"/>
                </a:lnTo>
                <a:lnTo>
                  <a:pt x="895980" y="352265"/>
                </a:lnTo>
                <a:lnTo>
                  <a:pt x="897565" y="348135"/>
                </a:lnTo>
                <a:lnTo>
                  <a:pt x="899467" y="344323"/>
                </a:lnTo>
                <a:lnTo>
                  <a:pt x="902003" y="340828"/>
                </a:lnTo>
                <a:lnTo>
                  <a:pt x="904222" y="337333"/>
                </a:lnTo>
                <a:lnTo>
                  <a:pt x="907076" y="334156"/>
                </a:lnTo>
                <a:lnTo>
                  <a:pt x="909929" y="331297"/>
                </a:lnTo>
                <a:lnTo>
                  <a:pt x="913099" y="329073"/>
                </a:lnTo>
                <a:lnTo>
                  <a:pt x="916270" y="326531"/>
                </a:lnTo>
                <a:lnTo>
                  <a:pt x="919123" y="324943"/>
                </a:lnTo>
                <a:lnTo>
                  <a:pt x="922928" y="323672"/>
                </a:lnTo>
                <a:lnTo>
                  <a:pt x="926415" y="322719"/>
                </a:lnTo>
                <a:lnTo>
                  <a:pt x="926098" y="313187"/>
                </a:lnTo>
                <a:lnTo>
                  <a:pt x="926415" y="300479"/>
                </a:lnTo>
                <a:lnTo>
                  <a:pt x="927049" y="288407"/>
                </a:lnTo>
                <a:lnTo>
                  <a:pt x="928317" y="276651"/>
                </a:lnTo>
                <a:lnTo>
                  <a:pt x="930219" y="265214"/>
                </a:lnTo>
                <a:lnTo>
                  <a:pt x="932122" y="254094"/>
                </a:lnTo>
                <a:lnTo>
                  <a:pt x="934975" y="243610"/>
                </a:lnTo>
                <a:lnTo>
                  <a:pt x="938145" y="233126"/>
                </a:lnTo>
                <a:lnTo>
                  <a:pt x="941633" y="223277"/>
                </a:lnTo>
                <a:lnTo>
                  <a:pt x="945754" y="214064"/>
                </a:lnTo>
                <a:lnTo>
                  <a:pt x="949876" y="204850"/>
                </a:lnTo>
                <a:lnTo>
                  <a:pt x="954631" y="196272"/>
                </a:lnTo>
                <a:lnTo>
                  <a:pt x="959704" y="188012"/>
                </a:lnTo>
                <a:lnTo>
                  <a:pt x="964776" y="180069"/>
                </a:lnTo>
                <a:lnTo>
                  <a:pt x="970800" y="172444"/>
                </a:lnTo>
                <a:lnTo>
                  <a:pt x="976507" y="165455"/>
                </a:lnTo>
                <a:lnTo>
                  <a:pt x="982847" y="158783"/>
                </a:lnTo>
                <a:lnTo>
                  <a:pt x="989188" y="152429"/>
                </a:lnTo>
                <a:lnTo>
                  <a:pt x="995846" y="146710"/>
                </a:lnTo>
                <a:lnTo>
                  <a:pt x="1003138" y="140992"/>
                </a:lnTo>
                <a:lnTo>
                  <a:pt x="1010112" y="135908"/>
                </a:lnTo>
                <a:lnTo>
                  <a:pt x="1017404" y="131143"/>
                </a:lnTo>
                <a:lnTo>
                  <a:pt x="1025013" y="127013"/>
                </a:lnTo>
                <a:lnTo>
                  <a:pt x="1032622" y="122882"/>
                </a:lnTo>
                <a:lnTo>
                  <a:pt x="1040231" y="119705"/>
                </a:lnTo>
                <a:lnTo>
                  <a:pt x="1048157" y="116528"/>
                </a:lnTo>
                <a:lnTo>
                  <a:pt x="1056400" y="113987"/>
                </a:lnTo>
                <a:lnTo>
                  <a:pt x="1064326" y="111445"/>
                </a:lnTo>
                <a:lnTo>
                  <a:pt x="1072568" y="109857"/>
                </a:lnTo>
                <a:lnTo>
                  <a:pt x="1080811" y="108268"/>
                </a:lnTo>
                <a:lnTo>
                  <a:pt x="1089054" y="107315"/>
                </a:lnTo>
                <a:lnTo>
                  <a:pt x="1097297" y="106679"/>
                </a:lnTo>
                <a:lnTo>
                  <a:pt x="1105540" y="106362"/>
                </a:lnTo>
                <a:close/>
                <a:moveTo>
                  <a:pt x="1743393" y="0"/>
                </a:moveTo>
                <a:lnTo>
                  <a:pt x="1750378" y="317"/>
                </a:lnTo>
                <a:lnTo>
                  <a:pt x="1757680" y="950"/>
                </a:lnTo>
                <a:lnTo>
                  <a:pt x="1764665" y="1584"/>
                </a:lnTo>
                <a:lnTo>
                  <a:pt x="1771650" y="2851"/>
                </a:lnTo>
                <a:lnTo>
                  <a:pt x="1778318" y="4435"/>
                </a:lnTo>
                <a:lnTo>
                  <a:pt x="1785620" y="6335"/>
                </a:lnTo>
                <a:lnTo>
                  <a:pt x="1792288" y="8553"/>
                </a:lnTo>
                <a:lnTo>
                  <a:pt x="1798955" y="11404"/>
                </a:lnTo>
                <a:lnTo>
                  <a:pt x="1805623" y="14255"/>
                </a:lnTo>
                <a:lnTo>
                  <a:pt x="1812290" y="17423"/>
                </a:lnTo>
                <a:lnTo>
                  <a:pt x="1818640" y="21224"/>
                </a:lnTo>
                <a:lnTo>
                  <a:pt x="1824990" y="25342"/>
                </a:lnTo>
                <a:lnTo>
                  <a:pt x="1830705" y="29460"/>
                </a:lnTo>
                <a:lnTo>
                  <a:pt x="1836738" y="34212"/>
                </a:lnTo>
                <a:lnTo>
                  <a:pt x="1842770" y="38963"/>
                </a:lnTo>
                <a:lnTo>
                  <a:pt x="1848168" y="44349"/>
                </a:lnTo>
                <a:lnTo>
                  <a:pt x="1853248" y="50051"/>
                </a:lnTo>
                <a:lnTo>
                  <a:pt x="1858328" y="56069"/>
                </a:lnTo>
                <a:lnTo>
                  <a:pt x="1863090" y="62405"/>
                </a:lnTo>
                <a:lnTo>
                  <a:pt x="1867853" y="69057"/>
                </a:lnTo>
                <a:lnTo>
                  <a:pt x="1871663" y="76343"/>
                </a:lnTo>
                <a:lnTo>
                  <a:pt x="1875790" y="83312"/>
                </a:lnTo>
                <a:lnTo>
                  <a:pt x="1879600" y="91232"/>
                </a:lnTo>
                <a:lnTo>
                  <a:pt x="1882775" y="99151"/>
                </a:lnTo>
                <a:lnTo>
                  <a:pt x="1885950" y="107387"/>
                </a:lnTo>
                <a:lnTo>
                  <a:pt x="1888808" y="115940"/>
                </a:lnTo>
                <a:lnTo>
                  <a:pt x="1890713" y="124810"/>
                </a:lnTo>
                <a:lnTo>
                  <a:pt x="1892618" y="134313"/>
                </a:lnTo>
                <a:lnTo>
                  <a:pt x="1894205" y="144134"/>
                </a:lnTo>
                <a:lnTo>
                  <a:pt x="1895475" y="153954"/>
                </a:lnTo>
                <a:lnTo>
                  <a:pt x="1895793" y="164091"/>
                </a:lnTo>
                <a:lnTo>
                  <a:pt x="1896110" y="174861"/>
                </a:lnTo>
                <a:lnTo>
                  <a:pt x="1895793" y="182780"/>
                </a:lnTo>
                <a:lnTo>
                  <a:pt x="1896110" y="182147"/>
                </a:lnTo>
                <a:lnTo>
                  <a:pt x="1899603" y="182780"/>
                </a:lnTo>
                <a:lnTo>
                  <a:pt x="1903095" y="183414"/>
                </a:lnTo>
                <a:lnTo>
                  <a:pt x="1906270" y="184681"/>
                </a:lnTo>
                <a:lnTo>
                  <a:pt x="1909445" y="186265"/>
                </a:lnTo>
                <a:lnTo>
                  <a:pt x="1912620" y="187849"/>
                </a:lnTo>
                <a:lnTo>
                  <a:pt x="1915478" y="190066"/>
                </a:lnTo>
                <a:lnTo>
                  <a:pt x="1917700" y="192917"/>
                </a:lnTo>
                <a:lnTo>
                  <a:pt x="1920558" y="195768"/>
                </a:lnTo>
                <a:lnTo>
                  <a:pt x="1922463" y="199253"/>
                </a:lnTo>
                <a:lnTo>
                  <a:pt x="1924368" y="202737"/>
                </a:lnTo>
                <a:lnTo>
                  <a:pt x="1926590" y="206222"/>
                </a:lnTo>
                <a:lnTo>
                  <a:pt x="1927543" y="210023"/>
                </a:lnTo>
                <a:lnTo>
                  <a:pt x="1928813" y="214458"/>
                </a:lnTo>
                <a:lnTo>
                  <a:pt x="1929765" y="218893"/>
                </a:lnTo>
                <a:lnTo>
                  <a:pt x="1930400" y="223645"/>
                </a:lnTo>
                <a:lnTo>
                  <a:pt x="1930400" y="228080"/>
                </a:lnTo>
                <a:lnTo>
                  <a:pt x="1930083" y="232831"/>
                </a:lnTo>
                <a:lnTo>
                  <a:pt x="1928813" y="237266"/>
                </a:lnTo>
                <a:lnTo>
                  <a:pt x="1927225" y="241701"/>
                </a:lnTo>
                <a:lnTo>
                  <a:pt x="1925320" y="245819"/>
                </a:lnTo>
                <a:lnTo>
                  <a:pt x="1922463" y="249937"/>
                </a:lnTo>
                <a:lnTo>
                  <a:pt x="1919288" y="253739"/>
                </a:lnTo>
                <a:lnTo>
                  <a:pt x="1915795" y="257223"/>
                </a:lnTo>
                <a:lnTo>
                  <a:pt x="1911985" y="260391"/>
                </a:lnTo>
                <a:lnTo>
                  <a:pt x="1907858" y="263242"/>
                </a:lnTo>
                <a:lnTo>
                  <a:pt x="1903730" y="265776"/>
                </a:lnTo>
                <a:lnTo>
                  <a:pt x="1899285" y="268310"/>
                </a:lnTo>
                <a:lnTo>
                  <a:pt x="1895475" y="270211"/>
                </a:lnTo>
                <a:lnTo>
                  <a:pt x="1891030" y="271795"/>
                </a:lnTo>
                <a:lnTo>
                  <a:pt x="1886585" y="272745"/>
                </a:lnTo>
                <a:lnTo>
                  <a:pt x="1882775" y="273379"/>
                </a:lnTo>
                <a:lnTo>
                  <a:pt x="1879283" y="273696"/>
                </a:lnTo>
                <a:lnTo>
                  <a:pt x="1878965" y="273696"/>
                </a:lnTo>
                <a:lnTo>
                  <a:pt x="1873250" y="288267"/>
                </a:lnTo>
                <a:lnTo>
                  <a:pt x="1867535" y="302522"/>
                </a:lnTo>
                <a:lnTo>
                  <a:pt x="1860868" y="316144"/>
                </a:lnTo>
                <a:lnTo>
                  <a:pt x="1853565" y="329449"/>
                </a:lnTo>
                <a:lnTo>
                  <a:pt x="1846263" y="342120"/>
                </a:lnTo>
                <a:lnTo>
                  <a:pt x="1838325" y="353840"/>
                </a:lnTo>
                <a:lnTo>
                  <a:pt x="1829753" y="364928"/>
                </a:lnTo>
                <a:lnTo>
                  <a:pt x="1820863" y="375065"/>
                </a:lnTo>
                <a:lnTo>
                  <a:pt x="1811973" y="384568"/>
                </a:lnTo>
                <a:lnTo>
                  <a:pt x="1802448" y="392804"/>
                </a:lnTo>
                <a:lnTo>
                  <a:pt x="1797685" y="396605"/>
                </a:lnTo>
                <a:lnTo>
                  <a:pt x="1792923" y="399773"/>
                </a:lnTo>
                <a:lnTo>
                  <a:pt x="1788160" y="403258"/>
                </a:lnTo>
                <a:lnTo>
                  <a:pt x="1783715" y="406109"/>
                </a:lnTo>
                <a:lnTo>
                  <a:pt x="1778318" y="408960"/>
                </a:lnTo>
                <a:lnTo>
                  <a:pt x="1773238" y="410860"/>
                </a:lnTo>
                <a:lnTo>
                  <a:pt x="1768475" y="412761"/>
                </a:lnTo>
                <a:lnTo>
                  <a:pt x="1763395" y="414345"/>
                </a:lnTo>
                <a:lnTo>
                  <a:pt x="1758315" y="415929"/>
                </a:lnTo>
                <a:lnTo>
                  <a:pt x="1753553" y="416879"/>
                </a:lnTo>
                <a:lnTo>
                  <a:pt x="1748473" y="417196"/>
                </a:lnTo>
                <a:lnTo>
                  <a:pt x="1743393" y="417513"/>
                </a:lnTo>
                <a:lnTo>
                  <a:pt x="1738630" y="417196"/>
                </a:lnTo>
                <a:lnTo>
                  <a:pt x="1733550" y="416879"/>
                </a:lnTo>
                <a:lnTo>
                  <a:pt x="1728470" y="415929"/>
                </a:lnTo>
                <a:lnTo>
                  <a:pt x="1723390" y="414345"/>
                </a:lnTo>
                <a:lnTo>
                  <a:pt x="1718628" y="412761"/>
                </a:lnTo>
                <a:lnTo>
                  <a:pt x="1713548" y="410860"/>
                </a:lnTo>
                <a:lnTo>
                  <a:pt x="1708468" y="408643"/>
                </a:lnTo>
                <a:lnTo>
                  <a:pt x="1703705" y="406109"/>
                </a:lnTo>
                <a:lnTo>
                  <a:pt x="1698625" y="402941"/>
                </a:lnTo>
                <a:lnTo>
                  <a:pt x="1693863" y="399773"/>
                </a:lnTo>
                <a:lnTo>
                  <a:pt x="1689100" y="396289"/>
                </a:lnTo>
                <a:lnTo>
                  <a:pt x="1684338" y="392804"/>
                </a:lnTo>
                <a:lnTo>
                  <a:pt x="1679575" y="388369"/>
                </a:lnTo>
                <a:lnTo>
                  <a:pt x="1674813" y="384568"/>
                </a:lnTo>
                <a:lnTo>
                  <a:pt x="1665923" y="375065"/>
                </a:lnTo>
                <a:lnTo>
                  <a:pt x="1657350" y="364928"/>
                </a:lnTo>
                <a:lnTo>
                  <a:pt x="1649095" y="353524"/>
                </a:lnTo>
                <a:lnTo>
                  <a:pt x="1640840" y="341803"/>
                </a:lnTo>
                <a:lnTo>
                  <a:pt x="1633220" y="329132"/>
                </a:lnTo>
                <a:lnTo>
                  <a:pt x="1626235" y="315827"/>
                </a:lnTo>
                <a:lnTo>
                  <a:pt x="1619568" y="302206"/>
                </a:lnTo>
                <a:lnTo>
                  <a:pt x="1613535" y="287951"/>
                </a:lnTo>
                <a:lnTo>
                  <a:pt x="1608138" y="273062"/>
                </a:lnTo>
                <a:lnTo>
                  <a:pt x="1604645" y="272112"/>
                </a:lnTo>
                <a:lnTo>
                  <a:pt x="1600518" y="271161"/>
                </a:lnTo>
                <a:lnTo>
                  <a:pt x="1596708" y="269894"/>
                </a:lnTo>
                <a:lnTo>
                  <a:pt x="1592580" y="267994"/>
                </a:lnTo>
                <a:lnTo>
                  <a:pt x="1589088" y="265776"/>
                </a:lnTo>
                <a:lnTo>
                  <a:pt x="1585278" y="263559"/>
                </a:lnTo>
                <a:lnTo>
                  <a:pt x="1581150" y="260708"/>
                </a:lnTo>
                <a:lnTo>
                  <a:pt x="1577658" y="258174"/>
                </a:lnTo>
                <a:lnTo>
                  <a:pt x="1574483" y="255006"/>
                </a:lnTo>
                <a:lnTo>
                  <a:pt x="1571308" y="251838"/>
                </a:lnTo>
                <a:lnTo>
                  <a:pt x="1568768" y="248353"/>
                </a:lnTo>
                <a:lnTo>
                  <a:pt x="1566228" y="244235"/>
                </a:lnTo>
                <a:lnTo>
                  <a:pt x="1564640" y="240434"/>
                </a:lnTo>
                <a:lnTo>
                  <a:pt x="1563053" y="236633"/>
                </a:lnTo>
                <a:lnTo>
                  <a:pt x="1562418" y="232515"/>
                </a:lnTo>
                <a:lnTo>
                  <a:pt x="1562100" y="228080"/>
                </a:lnTo>
                <a:lnTo>
                  <a:pt x="1562100" y="223962"/>
                </a:lnTo>
                <a:lnTo>
                  <a:pt x="1562418" y="219527"/>
                </a:lnTo>
                <a:lnTo>
                  <a:pt x="1563053" y="215725"/>
                </a:lnTo>
                <a:lnTo>
                  <a:pt x="1564323" y="211607"/>
                </a:lnTo>
                <a:lnTo>
                  <a:pt x="1565593" y="208123"/>
                </a:lnTo>
                <a:lnTo>
                  <a:pt x="1567180" y="204638"/>
                </a:lnTo>
                <a:lnTo>
                  <a:pt x="1568768" y="201470"/>
                </a:lnTo>
                <a:lnTo>
                  <a:pt x="1570673" y="198303"/>
                </a:lnTo>
                <a:lnTo>
                  <a:pt x="1572578" y="195135"/>
                </a:lnTo>
                <a:lnTo>
                  <a:pt x="1574483" y="192917"/>
                </a:lnTo>
                <a:lnTo>
                  <a:pt x="1577340" y="190383"/>
                </a:lnTo>
                <a:lnTo>
                  <a:pt x="1579563" y="188166"/>
                </a:lnTo>
                <a:lnTo>
                  <a:pt x="1582420" y="186582"/>
                </a:lnTo>
                <a:lnTo>
                  <a:pt x="1585278" y="184998"/>
                </a:lnTo>
                <a:lnTo>
                  <a:pt x="1588453" y="183731"/>
                </a:lnTo>
                <a:lnTo>
                  <a:pt x="1590993" y="183097"/>
                </a:lnTo>
                <a:lnTo>
                  <a:pt x="1590993" y="174861"/>
                </a:lnTo>
                <a:lnTo>
                  <a:pt x="1590993" y="164091"/>
                </a:lnTo>
                <a:lnTo>
                  <a:pt x="1591945" y="153954"/>
                </a:lnTo>
                <a:lnTo>
                  <a:pt x="1593215" y="144134"/>
                </a:lnTo>
                <a:lnTo>
                  <a:pt x="1594168" y="134313"/>
                </a:lnTo>
                <a:lnTo>
                  <a:pt x="1596073" y="124810"/>
                </a:lnTo>
                <a:lnTo>
                  <a:pt x="1598613" y="115940"/>
                </a:lnTo>
                <a:lnTo>
                  <a:pt x="1601470" y="107387"/>
                </a:lnTo>
                <a:lnTo>
                  <a:pt x="1604010" y="99151"/>
                </a:lnTo>
                <a:lnTo>
                  <a:pt x="1607503" y="91232"/>
                </a:lnTo>
                <a:lnTo>
                  <a:pt x="1611313" y="83312"/>
                </a:lnTo>
                <a:lnTo>
                  <a:pt x="1615123" y="76343"/>
                </a:lnTo>
                <a:lnTo>
                  <a:pt x="1619568" y="69057"/>
                </a:lnTo>
                <a:lnTo>
                  <a:pt x="1624013" y="62405"/>
                </a:lnTo>
                <a:lnTo>
                  <a:pt x="1628775" y="56069"/>
                </a:lnTo>
                <a:lnTo>
                  <a:pt x="1633855" y="50051"/>
                </a:lnTo>
                <a:lnTo>
                  <a:pt x="1639253" y="44349"/>
                </a:lnTo>
                <a:lnTo>
                  <a:pt x="1644650" y="38963"/>
                </a:lnTo>
                <a:lnTo>
                  <a:pt x="1650683" y="34212"/>
                </a:lnTo>
                <a:lnTo>
                  <a:pt x="1656398" y="29460"/>
                </a:lnTo>
                <a:lnTo>
                  <a:pt x="1662430" y="25342"/>
                </a:lnTo>
                <a:lnTo>
                  <a:pt x="1668780" y="21224"/>
                </a:lnTo>
                <a:lnTo>
                  <a:pt x="1674813" y="17423"/>
                </a:lnTo>
                <a:lnTo>
                  <a:pt x="1681480" y="14255"/>
                </a:lnTo>
                <a:lnTo>
                  <a:pt x="1687830" y="11404"/>
                </a:lnTo>
                <a:lnTo>
                  <a:pt x="1695133" y="8553"/>
                </a:lnTo>
                <a:lnTo>
                  <a:pt x="1701800" y="6335"/>
                </a:lnTo>
                <a:lnTo>
                  <a:pt x="1708468" y="4435"/>
                </a:lnTo>
                <a:lnTo>
                  <a:pt x="1715453" y="2851"/>
                </a:lnTo>
                <a:lnTo>
                  <a:pt x="1722438" y="1584"/>
                </a:lnTo>
                <a:lnTo>
                  <a:pt x="1729740" y="950"/>
                </a:lnTo>
                <a:lnTo>
                  <a:pt x="1736408" y="317"/>
                </a:lnTo>
                <a:lnTo>
                  <a:pt x="1743393" y="0"/>
                </a:lnTo>
                <a:close/>
                <a:moveTo>
                  <a:pt x="451006" y="0"/>
                </a:moveTo>
                <a:lnTo>
                  <a:pt x="458315" y="317"/>
                </a:lnTo>
                <a:lnTo>
                  <a:pt x="465306" y="950"/>
                </a:lnTo>
                <a:lnTo>
                  <a:pt x="472297" y="1584"/>
                </a:lnTo>
                <a:lnTo>
                  <a:pt x="479606" y="2851"/>
                </a:lnTo>
                <a:lnTo>
                  <a:pt x="486279" y="4435"/>
                </a:lnTo>
                <a:lnTo>
                  <a:pt x="493270" y="6335"/>
                </a:lnTo>
                <a:lnTo>
                  <a:pt x="499944" y="8553"/>
                </a:lnTo>
                <a:lnTo>
                  <a:pt x="506617" y="11404"/>
                </a:lnTo>
                <a:lnTo>
                  <a:pt x="513290" y="14255"/>
                </a:lnTo>
                <a:lnTo>
                  <a:pt x="519963" y="17423"/>
                </a:lnTo>
                <a:lnTo>
                  <a:pt x="526319" y="21224"/>
                </a:lnTo>
                <a:lnTo>
                  <a:pt x="532674" y="25342"/>
                </a:lnTo>
                <a:lnTo>
                  <a:pt x="538712" y="29460"/>
                </a:lnTo>
                <a:lnTo>
                  <a:pt x="544432" y="34212"/>
                </a:lnTo>
                <a:lnTo>
                  <a:pt x="550470" y="38963"/>
                </a:lnTo>
                <a:lnTo>
                  <a:pt x="555872" y="44349"/>
                </a:lnTo>
                <a:lnTo>
                  <a:pt x="560956" y="50051"/>
                </a:lnTo>
                <a:lnTo>
                  <a:pt x="566041" y="56069"/>
                </a:lnTo>
                <a:lnTo>
                  <a:pt x="570807" y="62405"/>
                </a:lnTo>
                <a:lnTo>
                  <a:pt x="575574" y="69057"/>
                </a:lnTo>
                <a:lnTo>
                  <a:pt x="580023" y="76343"/>
                </a:lnTo>
                <a:lnTo>
                  <a:pt x="583836" y="83312"/>
                </a:lnTo>
                <a:lnTo>
                  <a:pt x="587331" y="91232"/>
                </a:lnTo>
                <a:lnTo>
                  <a:pt x="591145" y="99151"/>
                </a:lnTo>
                <a:lnTo>
                  <a:pt x="593687" y="107387"/>
                </a:lnTo>
                <a:lnTo>
                  <a:pt x="596547" y="115940"/>
                </a:lnTo>
                <a:lnTo>
                  <a:pt x="598771" y="124810"/>
                </a:lnTo>
                <a:lnTo>
                  <a:pt x="600996" y="134313"/>
                </a:lnTo>
                <a:lnTo>
                  <a:pt x="601949" y="144134"/>
                </a:lnTo>
                <a:lnTo>
                  <a:pt x="603220" y="153954"/>
                </a:lnTo>
                <a:lnTo>
                  <a:pt x="603856" y="164091"/>
                </a:lnTo>
                <a:lnTo>
                  <a:pt x="603856" y="174861"/>
                </a:lnTo>
                <a:lnTo>
                  <a:pt x="603856" y="182147"/>
                </a:lnTo>
                <a:lnTo>
                  <a:pt x="607669" y="182780"/>
                </a:lnTo>
                <a:lnTo>
                  <a:pt x="611165" y="183414"/>
                </a:lnTo>
                <a:lnTo>
                  <a:pt x="614342" y="184681"/>
                </a:lnTo>
                <a:lnTo>
                  <a:pt x="617520" y="186265"/>
                </a:lnTo>
                <a:lnTo>
                  <a:pt x="620698" y="187849"/>
                </a:lnTo>
                <a:lnTo>
                  <a:pt x="623240" y="190066"/>
                </a:lnTo>
                <a:lnTo>
                  <a:pt x="626100" y="192917"/>
                </a:lnTo>
                <a:lnTo>
                  <a:pt x="628324" y="195768"/>
                </a:lnTo>
                <a:lnTo>
                  <a:pt x="630549" y="199253"/>
                </a:lnTo>
                <a:lnTo>
                  <a:pt x="632455" y="202737"/>
                </a:lnTo>
                <a:lnTo>
                  <a:pt x="634362" y="206222"/>
                </a:lnTo>
                <a:lnTo>
                  <a:pt x="635633" y="210023"/>
                </a:lnTo>
                <a:lnTo>
                  <a:pt x="636586" y="214458"/>
                </a:lnTo>
                <a:lnTo>
                  <a:pt x="637540" y="218893"/>
                </a:lnTo>
                <a:lnTo>
                  <a:pt x="638175" y="223645"/>
                </a:lnTo>
                <a:lnTo>
                  <a:pt x="638175" y="228080"/>
                </a:lnTo>
                <a:lnTo>
                  <a:pt x="637857" y="232831"/>
                </a:lnTo>
                <a:lnTo>
                  <a:pt x="637222" y="237266"/>
                </a:lnTo>
                <a:lnTo>
                  <a:pt x="634997" y="241701"/>
                </a:lnTo>
                <a:lnTo>
                  <a:pt x="633091" y="245819"/>
                </a:lnTo>
                <a:lnTo>
                  <a:pt x="630549" y="249937"/>
                </a:lnTo>
                <a:lnTo>
                  <a:pt x="627371" y="253739"/>
                </a:lnTo>
                <a:lnTo>
                  <a:pt x="623558" y="257223"/>
                </a:lnTo>
                <a:lnTo>
                  <a:pt x="619744" y="260391"/>
                </a:lnTo>
                <a:lnTo>
                  <a:pt x="615931" y="263242"/>
                </a:lnTo>
                <a:lnTo>
                  <a:pt x="611482" y="265776"/>
                </a:lnTo>
                <a:lnTo>
                  <a:pt x="607669" y="268310"/>
                </a:lnTo>
                <a:lnTo>
                  <a:pt x="603220" y="270211"/>
                </a:lnTo>
                <a:lnTo>
                  <a:pt x="598771" y="271795"/>
                </a:lnTo>
                <a:lnTo>
                  <a:pt x="594958" y="272745"/>
                </a:lnTo>
                <a:lnTo>
                  <a:pt x="591145" y="273379"/>
                </a:lnTo>
                <a:lnTo>
                  <a:pt x="587014" y="273696"/>
                </a:lnTo>
                <a:lnTo>
                  <a:pt x="586696" y="273696"/>
                </a:lnTo>
                <a:lnTo>
                  <a:pt x="581612" y="288267"/>
                </a:lnTo>
                <a:lnTo>
                  <a:pt x="575256" y="302522"/>
                </a:lnTo>
                <a:lnTo>
                  <a:pt x="568900" y="316144"/>
                </a:lnTo>
                <a:lnTo>
                  <a:pt x="561910" y="329449"/>
                </a:lnTo>
                <a:lnTo>
                  <a:pt x="553965" y="342120"/>
                </a:lnTo>
                <a:lnTo>
                  <a:pt x="546021" y="353840"/>
                </a:lnTo>
                <a:lnTo>
                  <a:pt x="537759" y="364928"/>
                </a:lnTo>
                <a:lnTo>
                  <a:pt x="529179" y="375065"/>
                </a:lnTo>
                <a:lnTo>
                  <a:pt x="519646" y="384568"/>
                </a:lnTo>
                <a:lnTo>
                  <a:pt x="510748" y="392804"/>
                </a:lnTo>
                <a:lnTo>
                  <a:pt x="505981" y="396605"/>
                </a:lnTo>
                <a:lnTo>
                  <a:pt x="501215" y="399773"/>
                </a:lnTo>
                <a:lnTo>
                  <a:pt x="496130" y="403258"/>
                </a:lnTo>
                <a:lnTo>
                  <a:pt x="491364" y="406109"/>
                </a:lnTo>
                <a:lnTo>
                  <a:pt x="486279" y="408960"/>
                </a:lnTo>
                <a:lnTo>
                  <a:pt x="481513" y="410860"/>
                </a:lnTo>
                <a:lnTo>
                  <a:pt x="476428" y="412761"/>
                </a:lnTo>
                <a:lnTo>
                  <a:pt x="471344" y="414345"/>
                </a:lnTo>
                <a:lnTo>
                  <a:pt x="466577" y="415929"/>
                </a:lnTo>
                <a:lnTo>
                  <a:pt x="461493" y="416879"/>
                </a:lnTo>
                <a:lnTo>
                  <a:pt x="456409" y="417196"/>
                </a:lnTo>
                <a:lnTo>
                  <a:pt x="451006" y="417513"/>
                </a:lnTo>
                <a:lnTo>
                  <a:pt x="446558" y="417196"/>
                </a:lnTo>
                <a:lnTo>
                  <a:pt x="441155" y="416879"/>
                </a:lnTo>
                <a:lnTo>
                  <a:pt x="436071" y="415929"/>
                </a:lnTo>
                <a:lnTo>
                  <a:pt x="430987" y="414345"/>
                </a:lnTo>
                <a:lnTo>
                  <a:pt x="426220" y="412761"/>
                </a:lnTo>
                <a:lnTo>
                  <a:pt x="421136" y="410860"/>
                </a:lnTo>
                <a:lnTo>
                  <a:pt x="416369" y="408643"/>
                </a:lnTo>
                <a:lnTo>
                  <a:pt x="411285" y="406109"/>
                </a:lnTo>
                <a:lnTo>
                  <a:pt x="406518" y="402941"/>
                </a:lnTo>
                <a:lnTo>
                  <a:pt x="401434" y="399773"/>
                </a:lnTo>
                <a:lnTo>
                  <a:pt x="396667" y="396289"/>
                </a:lnTo>
                <a:lnTo>
                  <a:pt x="392218" y="392804"/>
                </a:lnTo>
                <a:lnTo>
                  <a:pt x="382685" y="384568"/>
                </a:lnTo>
                <a:lnTo>
                  <a:pt x="373470" y="375065"/>
                </a:lnTo>
                <a:lnTo>
                  <a:pt x="364890" y="364928"/>
                </a:lnTo>
                <a:lnTo>
                  <a:pt x="356628" y="353524"/>
                </a:lnTo>
                <a:lnTo>
                  <a:pt x="348365" y="341803"/>
                </a:lnTo>
                <a:lnTo>
                  <a:pt x="340739" y="329132"/>
                </a:lnTo>
                <a:lnTo>
                  <a:pt x="333748" y="315827"/>
                </a:lnTo>
                <a:lnTo>
                  <a:pt x="327075" y="302206"/>
                </a:lnTo>
                <a:lnTo>
                  <a:pt x="321037" y="287951"/>
                </a:lnTo>
                <a:lnTo>
                  <a:pt x="315952" y="273062"/>
                </a:lnTo>
                <a:lnTo>
                  <a:pt x="312139" y="272112"/>
                </a:lnTo>
                <a:lnTo>
                  <a:pt x="308644" y="271161"/>
                </a:lnTo>
                <a:lnTo>
                  <a:pt x="304513" y="269894"/>
                </a:lnTo>
                <a:lnTo>
                  <a:pt x="300699" y="267994"/>
                </a:lnTo>
                <a:lnTo>
                  <a:pt x="296568" y="265776"/>
                </a:lnTo>
                <a:lnTo>
                  <a:pt x="292755" y="263559"/>
                </a:lnTo>
                <a:lnTo>
                  <a:pt x="289259" y="260708"/>
                </a:lnTo>
                <a:lnTo>
                  <a:pt x="285764" y="258174"/>
                </a:lnTo>
                <a:lnTo>
                  <a:pt x="282586" y="255006"/>
                </a:lnTo>
                <a:lnTo>
                  <a:pt x="279408" y="251838"/>
                </a:lnTo>
                <a:lnTo>
                  <a:pt x="276548" y="248353"/>
                </a:lnTo>
                <a:lnTo>
                  <a:pt x="274324" y="244235"/>
                </a:lnTo>
                <a:lnTo>
                  <a:pt x="272417" y="240434"/>
                </a:lnTo>
                <a:lnTo>
                  <a:pt x="271146" y="236633"/>
                </a:lnTo>
                <a:lnTo>
                  <a:pt x="270193" y="232515"/>
                </a:lnTo>
                <a:lnTo>
                  <a:pt x="269875" y="228080"/>
                </a:lnTo>
                <a:lnTo>
                  <a:pt x="269875" y="223962"/>
                </a:lnTo>
                <a:lnTo>
                  <a:pt x="270193" y="219527"/>
                </a:lnTo>
                <a:lnTo>
                  <a:pt x="271146" y="215725"/>
                </a:lnTo>
                <a:lnTo>
                  <a:pt x="271782" y="211607"/>
                </a:lnTo>
                <a:lnTo>
                  <a:pt x="273371" y="208123"/>
                </a:lnTo>
                <a:lnTo>
                  <a:pt x="274642" y="204638"/>
                </a:lnTo>
                <a:lnTo>
                  <a:pt x="276231" y="201470"/>
                </a:lnTo>
                <a:lnTo>
                  <a:pt x="278137" y="198303"/>
                </a:lnTo>
                <a:lnTo>
                  <a:pt x="280044" y="195135"/>
                </a:lnTo>
                <a:lnTo>
                  <a:pt x="282586" y="192917"/>
                </a:lnTo>
                <a:lnTo>
                  <a:pt x="284811" y="190383"/>
                </a:lnTo>
                <a:lnTo>
                  <a:pt x="287671" y="188166"/>
                </a:lnTo>
                <a:lnTo>
                  <a:pt x="289895" y="186582"/>
                </a:lnTo>
                <a:lnTo>
                  <a:pt x="293073" y="184998"/>
                </a:lnTo>
                <a:lnTo>
                  <a:pt x="295933" y="183731"/>
                </a:lnTo>
                <a:lnTo>
                  <a:pt x="299110" y="183097"/>
                </a:lnTo>
                <a:lnTo>
                  <a:pt x="298793" y="174861"/>
                </a:lnTo>
                <a:lnTo>
                  <a:pt x="299110" y="164091"/>
                </a:lnTo>
                <a:lnTo>
                  <a:pt x="299428" y="153954"/>
                </a:lnTo>
                <a:lnTo>
                  <a:pt x="300699" y="144134"/>
                </a:lnTo>
                <a:lnTo>
                  <a:pt x="302288" y="134313"/>
                </a:lnTo>
                <a:lnTo>
                  <a:pt x="304195" y="124810"/>
                </a:lnTo>
                <a:lnTo>
                  <a:pt x="306101" y="115940"/>
                </a:lnTo>
                <a:lnTo>
                  <a:pt x="308961" y="107387"/>
                </a:lnTo>
                <a:lnTo>
                  <a:pt x="312139" y="99151"/>
                </a:lnTo>
                <a:lnTo>
                  <a:pt x="315317" y="91232"/>
                </a:lnTo>
                <a:lnTo>
                  <a:pt x="319130" y="83312"/>
                </a:lnTo>
                <a:lnTo>
                  <a:pt x="323261" y="76343"/>
                </a:lnTo>
                <a:lnTo>
                  <a:pt x="327075" y="69057"/>
                </a:lnTo>
                <a:lnTo>
                  <a:pt x="331841" y="62405"/>
                </a:lnTo>
                <a:lnTo>
                  <a:pt x="336608" y="56069"/>
                </a:lnTo>
                <a:lnTo>
                  <a:pt x="341692" y="50051"/>
                </a:lnTo>
                <a:lnTo>
                  <a:pt x="346777" y="44349"/>
                </a:lnTo>
                <a:lnTo>
                  <a:pt x="352179" y="38963"/>
                </a:lnTo>
                <a:lnTo>
                  <a:pt x="358216" y="34212"/>
                </a:lnTo>
                <a:lnTo>
                  <a:pt x="363936" y="29460"/>
                </a:lnTo>
                <a:lnTo>
                  <a:pt x="369974" y="25342"/>
                </a:lnTo>
                <a:lnTo>
                  <a:pt x="376329" y="21224"/>
                </a:lnTo>
                <a:lnTo>
                  <a:pt x="382685" y="17423"/>
                </a:lnTo>
                <a:lnTo>
                  <a:pt x="389358" y="14255"/>
                </a:lnTo>
                <a:lnTo>
                  <a:pt x="396031" y="11404"/>
                </a:lnTo>
                <a:lnTo>
                  <a:pt x="402705" y="8553"/>
                </a:lnTo>
                <a:lnTo>
                  <a:pt x="409378" y="6335"/>
                </a:lnTo>
                <a:lnTo>
                  <a:pt x="416369" y="4435"/>
                </a:lnTo>
                <a:lnTo>
                  <a:pt x="423042" y="2851"/>
                </a:lnTo>
                <a:lnTo>
                  <a:pt x="430351" y="1584"/>
                </a:lnTo>
                <a:lnTo>
                  <a:pt x="437342" y="950"/>
                </a:lnTo>
                <a:lnTo>
                  <a:pt x="444333" y="317"/>
                </a:lnTo>
                <a:lnTo>
                  <a:pt x="451006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blipFill>
                <a:blip r:embed="rId4"/>
                <a:stretch>
                  <a:fillRect/>
                </a:stretch>
              </a:blip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2531293" y="2161669"/>
            <a:ext cx="633665" cy="1267331"/>
          </a:xfrm>
          <a:custGeom>
            <a:avLst/>
            <a:gdLst/>
            <a:ahLst/>
            <a:cxnLst/>
            <a:rect l="0" t="0" r="r" b="b"/>
            <a:pathLst>
              <a:path w="1071563" h="2144713">
                <a:moveTo>
                  <a:pt x="337303" y="111125"/>
                </a:moveTo>
                <a:lnTo>
                  <a:pt x="345236" y="111125"/>
                </a:lnTo>
                <a:lnTo>
                  <a:pt x="352851" y="112395"/>
                </a:lnTo>
                <a:lnTo>
                  <a:pt x="360784" y="113665"/>
                </a:lnTo>
                <a:lnTo>
                  <a:pt x="368082" y="116205"/>
                </a:lnTo>
                <a:lnTo>
                  <a:pt x="375698" y="119380"/>
                </a:lnTo>
                <a:lnTo>
                  <a:pt x="382678" y="123190"/>
                </a:lnTo>
                <a:lnTo>
                  <a:pt x="385852" y="125730"/>
                </a:lnTo>
                <a:lnTo>
                  <a:pt x="389342" y="128270"/>
                </a:lnTo>
                <a:lnTo>
                  <a:pt x="392515" y="131128"/>
                </a:lnTo>
                <a:lnTo>
                  <a:pt x="395688" y="133985"/>
                </a:lnTo>
                <a:lnTo>
                  <a:pt x="398544" y="137160"/>
                </a:lnTo>
                <a:lnTo>
                  <a:pt x="401400" y="140335"/>
                </a:lnTo>
                <a:lnTo>
                  <a:pt x="404256" y="143828"/>
                </a:lnTo>
                <a:lnTo>
                  <a:pt x="406794" y="147638"/>
                </a:lnTo>
                <a:lnTo>
                  <a:pt x="409650" y="151448"/>
                </a:lnTo>
                <a:lnTo>
                  <a:pt x="411554" y="155893"/>
                </a:lnTo>
                <a:lnTo>
                  <a:pt x="413775" y="160020"/>
                </a:lnTo>
                <a:lnTo>
                  <a:pt x="415996" y="164783"/>
                </a:lnTo>
                <a:lnTo>
                  <a:pt x="417583" y="169545"/>
                </a:lnTo>
                <a:lnTo>
                  <a:pt x="419487" y="174625"/>
                </a:lnTo>
                <a:lnTo>
                  <a:pt x="420756" y="180023"/>
                </a:lnTo>
                <a:lnTo>
                  <a:pt x="422342" y="185103"/>
                </a:lnTo>
                <a:lnTo>
                  <a:pt x="423294" y="190818"/>
                </a:lnTo>
                <a:lnTo>
                  <a:pt x="424564" y="196850"/>
                </a:lnTo>
                <a:lnTo>
                  <a:pt x="425198" y="202883"/>
                </a:lnTo>
                <a:lnTo>
                  <a:pt x="425516" y="209233"/>
                </a:lnTo>
                <a:lnTo>
                  <a:pt x="466132" y="824548"/>
                </a:lnTo>
                <a:lnTo>
                  <a:pt x="465814" y="825818"/>
                </a:lnTo>
                <a:lnTo>
                  <a:pt x="466766" y="827405"/>
                </a:lnTo>
                <a:lnTo>
                  <a:pt x="467718" y="831850"/>
                </a:lnTo>
                <a:lnTo>
                  <a:pt x="486440" y="831533"/>
                </a:lnTo>
                <a:lnTo>
                  <a:pt x="494372" y="831533"/>
                </a:lnTo>
                <a:lnTo>
                  <a:pt x="502305" y="831533"/>
                </a:lnTo>
                <a:lnTo>
                  <a:pt x="510238" y="832168"/>
                </a:lnTo>
                <a:lnTo>
                  <a:pt x="517853" y="832803"/>
                </a:lnTo>
                <a:lnTo>
                  <a:pt x="525469" y="834073"/>
                </a:lnTo>
                <a:lnTo>
                  <a:pt x="532767" y="835025"/>
                </a:lnTo>
                <a:lnTo>
                  <a:pt x="540065" y="836930"/>
                </a:lnTo>
                <a:lnTo>
                  <a:pt x="547681" y="838518"/>
                </a:lnTo>
                <a:lnTo>
                  <a:pt x="554662" y="840740"/>
                </a:lnTo>
                <a:lnTo>
                  <a:pt x="562277" y="843280"/>
                </a:lnTo>
                <a:lnTo>
                  <a:pt x="569258" y="846138"/>
                </a:lnTo>
                <a:lnTo>
                  <a:pt x="575922" y="849313"/>
                </a:lnTo>
                <a:lnTo>
                  <a:pt x="582902" y="852488"/>
                </a:lnTo>
                <a:lnTo>
                  <a:pt x="589883" y="856298"/>
                </a:lnTo>
                <a:lnTo>
                  <a:pt x="596547" y="860108"/>
                </a:lnTo>
                <a:lnTo>
                  <a:pt x="602893" y="864553"/>
                </a:lnTo>
                <a:lnTo>
                  <a:pt x="607653" y="867410"/>
                </a:lnTo>
                <a:lnTo>
                  <a:pt x="612412" y="870585"/>
                </a:lnTo>
                <a:lnTo>
                  <a:pt x="616855" y="874078"/>
                </a:lnTo>
                <a:lnTo>
                  <a:pt x="621614" y="877570"/>
                </a:lnTo>
                <a:lnTo>
                  <a:pt x="625740" y="881380"/>
                </a:lnTo>
                <a:lnTo>
                  <a:pt x="630182" y="885190"/>
                </a:lnTo>
                <a:lnTo>
                  <a:pt x="633990" y="889318"/>
                </a:lnTo>
                <a:lnTo>
                  <a:pt x="637797" y="893445"/>
                </a:lnTo>
                <a:lnTo>
                  <a:pt x="642874" y="899478"/>
                </a:lnTo>
                <a:lnTo>
                  <a:pt x="647317" y="905510"/>
                </a:lnTo>
                <a:lnTo>
                  <a:pt x="652076" y="911543"/>
                </a:lnTo>
                <a:lnTo>
                  <a:pt x="656201" y="917893"/>
                </a:lnTo>
                <a:lnTo>
                  <a:pt x="660644" y="924243"/>
                </a:lnTo>
                <a:lnTo>
                  <a:pt x="664452" y="930593"/>
                </a:lnTo>
                <a:lnTo>
                  <a:pt x="668259" y="936943"/>
                </a:lnTo>
                <a:lnTo>
                  <a:pt x="671432" y="943610"/>
                </a:lnTo>
                <a:lnTo>
                  <a:pt x="674923" y="950595"/>
                </a:lnTo>
                <a:lnTo>
                  <a:pt x="677779" y="957580"/>
                </a:lnTo>
                <a:lnTo>
                  <a:pt x="680952" y="964565"/>
                </a:lnTo>
                <a:lnTo>
                  <a:pt x="683490" y="971868"/>
                </a:lnTo>
                <a:lnTo>
                  <a:pt x="686029" y="978853"/>
                </a:lnTo>
                <a:lnTo>
                  <a:pt x="688567" y="986155"/>
                </a:lnTo>
                <a:lnTo>
                  <a:pt x="690471" y="993775"/>
                </a:lnTo>
                <a:lnTo>
                  <a:pt x="692375" y="1001078"/>
                </a:lnTo>
                <a:lnTo>
                  <a:pt x="771386" y="1024890"/>
                </a:lnTo>
                <a:lnTo>
                  <a:pt x="772338" y="1026160"/>
                </a:lnTo>
                <a:lnTo>
                  <a:pt x="781540" y="1031558"/>
                </a:lnTo>
                <a:lnTo>
                  <a:pt x="791059" y="1037273"/>
                </a:lnTo>
                <a:lnTo>
                  <a:pt x="799944" y="1042988"/>
                </a:lnTo>
                <a:lnTo>
                  <a:pt x="808829" y="1049020"/>
                </a:lnTo>
                <a:lnTo>
                  <a:pt x="817713" y="1055053"/>
                </a:lnTo>
                <a:lnTo>
                  <a:pt x="826281" y="1061085"/>
                </a:lnTo>
                <a:lnTo>
                  <a:pt x="834214" y="1067753"/>
                </a:lnTo>
                <a:lnTo>
                  <a:pt x="842464" y="1074103"/>
                </a:lnTo>
                <a:lnTo>
                  <a:pt x="850397" y="1081088"/>
                </a:lnTo>
                <a:lnTo>
                  <a:pt x="857695" y="1088390"/>
                </a:lnTo>
                <a:lnTo>
                  <a:pt x="864993" y="1095693"/>
                </a:lnTo>
                <a:lnTo>
                  <a:pt x="872608" y="1103313"/>
                </a:lnTo>
                <a:lnTo>
                  <a:pt x="879589" y="1111250"/>
                </a:lnTo>
                <a:lnTo>
                  <a:pt x="886253" y="1119823"/>
                </a:lnTo>
                <a:lnTo>
                  <a:pt x="893234" y="1128395"/>
                </a:lnTo>
                <a:lnTo>
                  <a:pt x="899897" y="1136968"/>
                </a:lnTo>
                <a:lnTo>
                  <a:pt x="903070" y="1142365"/>
                </a:lnTo>
                <a:lnTo>
                  <a:pt x="906561" y="1147763"/>
                </a:lnTo>
                <a:lnTo>
                  <a:pt x="909417" y="1153478"/>
                </a:lnTo>
                <a:lnTo>
                  <a:pt x="912590" y="1159193"/>
                </a:lnTo>
                <a:lnTo>
                  <a:pt x="917984" y="1170623"/>
                </a:lnTo>
                <a:lnTo>
                  <a:pt x="922744" y="1183005"/>
                </a:lnTo>
                <a:lnTo>
                  <a:pt x="927821" y="1196023"/>
                </a:lnTo>
                <a:lnTo>
                  <a:pt x="932263" y="1209040"/>
                </a:lnTo>
                <a:lnTo>
                  <a:pt x="941148" y="1234758"/>
                </a:lnTo>
                <a:lnTo>
                  <a:pt x="945907" y="1248093"/>
                </a:lnTo>
                <a:lnTo>
                  <a:pt x="950667" y="1260475"/>
                </a:lnTo>
                <a:lnTo>
                  <a:pt x="956379" y="1272540"/>
                </a:lnTo>
                <a:lnTo>
                  <a:pt x="962408" y="1283970"/>
                </a:lnTo>
                <a:lnTo>
                  <a:pt x="965581" y="1289368"/>
                </a:lnTo>
                <a:lnTo>
                  <a:pt x="968754" y="1295083"/>
                </a:lnTo>
                <a:lnTo>
                  <a:pt x="972879" y="1300163"/>
                </a:lnTo>
                <a:lnTo>
                  <a:pt x="976369" y="1304925"/>
                </a:lnTo>
                <a:lnTo>
                  <a:pt x="980495" y="1309688"/>
                </a:lnTo>
                <a:lnTo>
                  <a:pt x="984620" y="1314133"/>
                </a:lnTo>
                <a:lnTo>
                  <a:pt x="989379" y="1318578"/>
                </a:lnTo>
                <a:lnTo>
                  <a:pt x="993822" y="1322388"/>
                </a:lnTo>
                <a:lnTo>
                  <a:pt x="1011908" y="1335088"/>
                </a:lnTo>
                <a:lnTo>
                  <a:pt x="1020159" y="1341438"/>
                </a:lnTo>
                <a:lnTo>
                  <a:pt x="1028091" y="1347470"/>
                </a:lnTo>
                <a:lnTo>
                  <a:pt x="1035072" y="1354138"/>
                </a:lnTo>
                <a:lnTo>
                  <a:pt x="1038563" y="1357630"/>
                </a:lnTo>
                <a:lnTo>
                  <a:pt x="1041736" y="1361758"/>
                </a:lnTo>
                <a:lnTo>
                  <a:pt x="1044909" y="1365568"/>
                </a:lnTo>
                <a:lnTo>
                  <a:pt x="1048082" y="1370013"/>
                </a:lnTo>
                <a:lnTo>
                  <a:pt x="1050938" y="1374775"/>
                </a:lnTo>
                <a:lnTo>
                  <a:pt x="1053794" y="1379538"/>
                </a:lnTo>
                <a:lnTo>
                  <a:pt x="1057919" y="1387793"/>
                </a:lnTo>
                <a:lnTo>
                  <a:pt x="1061409" y="1396683"/>
                </a:lnTo>
                <a:lnTo>
                  <a:pt x="1064265" y="1405573"/>
                </a:lnTo>
                <a:lnTo>
                  <a:pt x="1066803" y="1414463"/>
                </a:lnTo>
                <a:lnTo>
                  <a:pt x="1068707" y="1423671"/>
                </a:lnTo>
                <a:lnTo>
                  <a:pt x="1069977" y="1432878"/>
                </a:lnTo>
                <a:lnTo>
                  <a:pt x="1071246" y="1442403"/>
                </a:lnTo>
                <a:lnTo>
                  <a:pt x="1071563" y="1451928"/>
                </a:lnTo>
                <a:lnTo>
                  <a:pt x="1071563" y="1461453"/>
                </a:lnTo>
                <a:lnTo>
                  <a:pt x="1071563" y="1471296"/>
                </a:lnTo>
                <a:lnTo>
                  <a:pt x="1070611" y="1481456"/>
                </a:lnTo>
                <a:lnTo>
                  <a:pt x="1069659" y="1491298"/>
                </a:lnTo>
                <a:lnTo>
                  <a:pt x="1068390" y="1501141"/>
                </a:lnTo>
                <a:lnTo>
                  <a:pt x="1066803" y="1510983"/>
                </a:lnTo>
                <a:lnTo>
                  <a:pt x="1065217" y="1521461"/>
                </a:lnTo>
                <a:lnTo>
                  <a:pt x="1062996" y="1531303"/>
                </a:lnTo>
                <a:lnTo>
                  <a:pt x="1058236" y="1551306"/>
                </a:lnTo>
                <a:lnTo>
                  <a:pt x="1053159" y="1571626"/>
                </a:lnTo>
                <a:lnTo>
                  <a:pt x="1047447" y="1591311"/>
                </a:lnTo>
                <a:lnTo>
                  <a:pt x="1041736" y="1611313"/>
                </a:lnTo>
                <a:lnTo>
                  <a:pt x="1030313" y="1649096"/>
                </a:lnTo>
                <a:lnTo>
                  <a:pt x="1025553" y="1667193"/>
                </a:lnTo>
                <a:lnTo>
                  <a:pt x="1020793" y="1684973"/>
                </a:lnTo>
                <a:lnTo>
                  <a:pt x="1013495" y="1717041"/>
                </a:lnTo>
                <a:lnTo>
                  <a:pt x="1005562" y="1749743"/>
                </a:lnTo>
                <a:lnTo>
                  <a:pt x="997629" y="1781493"/>
                </a:lnTo>
                <a:lnTo>
                  <a:pt x="993187" y="1797686"/>
                </a:lnTo>
                <a:lnTo>
                  <a:pt x="988745" y="1813243"/>
                </a:lnTo>
                <a:lnTo>
                  <a:pt x="983668" y="1828801"/>
                </a:lnTo>
                <a:lnTo>
                  <a:pt x="978273" y="1844041"/>
                </a:lnTo>
                <a:lnTo>
                  <a:pt x="972879" y="1859281"/>
                </a:lnTo>
                <a:lnTo>
                  <a:pt x="966215" y="1874521"/>
                </a:lnTo>
                <a:lnTo>
                  <a:pt x="959552" y="1889126"/>
                </a:lnTo>
                <a:lnTo>
                  <a:pt x="952254" y="1903731"/>
                </a:lnTo>
                <a:lnTo>
                  <a:pt x="944321" y="1918336"/>
                </a:lnTo>
                <a:lnTo>
                  <a:pt x="935436" y="1932623"/>
                </a:lnTo>
                <a:lnTo>
                  <a:pt x="931628" y="1939291"/>
                </a:lnTo>
                <a:lnTo>
                  <a:pt x="928773" y="1945958"/>
                </a:lnTo>
                <a:lnTo>
                  <a:pt x="926234" y="1952308"/>
                </a:lnTo>
                <a:lnTo>
                  <a:pt x="924965" y="1958658"/>
                </a:lnTo>
                <a:lnTo>
                  <a:pt x="924330" y="1965008"/>
                </a:lnTo>
                <a:lnTo>
                  <a:pt x="924013" y="1971041"/>
                </a:lnTo>
                <a:lnTo>
                  <a:pt x="924330" y="1977391"/>
                </a:lnTo>
                <a:lnTo>
                  <a:pt x="924965" y="1983423"/>
                </a:lnTo>
                <a:lnTo>
                  <a:pt x="925917" y="1989773"/>
                </a:lnTo>
                <a:lnTo>
                  <a:pt x="927503" y="1996123"/>
                </a:lnTo>
                <a:lnTo>
                  <a:pt x="930994" y="2008823"/>
                </a:lnTo>
                <a:lnTo>
                  <a:pt x="934802" y="2022476"/>
                </a:lnTo>
                <a:lnTo>
                  <a:pt x="939244" y="2036446"/>
                </a:lnTo>
                <a:lnTo>
                  <a:pt x="966850" y="2144713"/>
                </a:lnTo>
                <a:lnTo>
                  <a:pt x="295100" y="2144713"/>
                </a:lnTo>
                <a:lnTo>
                  <a:pt x="292562" y="2130108"/>
                </a:lnTo>
                <a:lnTo>
                  <a:pt x="289071" y="2115821"/>
                </a:lnTo>
                <a:lnTo>
                  <a:pt x="285581" y="2101851"/>
                </a:lnTo>
                <a:lnTo>
                  <a:pt x="281456" y="2087563"/>
                </a:lnTo>
                <a:lnTo>
                  <a:pt x="276696" y="2073276"/>
                </a:lnTo>
                <a:lnTo>
                  <a:pt x="271937" y="2059623"/>
                </a:lnTo>
                <a:lnTo>
                  <a:pt x="266542" y="2046288"/>
                </a:lnTo>
                <a:lnTo>
                  <a:pt x="260831" y="2032318"/>
                </a:lnTo>
                <a:lnTo>
                  <a:pt x="254802" y="2019301"/>
                </a:lnTo>
                <a:lnTo>
                  <a:pt x="248138" y="2006283"/>
                </a:lnTo>
                <a:lnTo>
                  <a:pt x="241475" y="1992948"/>
                </a:lnTo>
                <a:lnTo>
                  <a:pt x="233859" y="1980566"/>
                </a:lnTo>
                <a:lnTo>
                  <a:pt x="226561" y="1968183"/>
                </a:lnTo>
                <a:lnTo>
                  <a:pt x="218311" y="1955801"/>
                </a:lnTo>
                <a:lnTo>
                  <a:pt x="210378" y="1944053"/>
                </a:lnTo>
                <a:lnTo>
                  <a:pt x="201810" y="1932623"/>
                </a:lnTo>
                <a:lnTo>
                  <a:pt x="197051" y="1927226"/>
                </a:lnTo>
                <a:lnTo>
                  <a:pt x="192608" y="1921511"/>
                </a:lnTo>
                <a:lnTo>
                  <a:pt x="182772" y="1911033"/>
                </a:lnTo>
                <a:lnTo>
                  <a:pt x="172300" y="1900238"/>
                </a:lnTo>
                <a:lnTo>
                  <a:pt x="161512" y="1889126"/>
                </a:lnTo>
                <a:lnTo>
                  <a:pt x="150723" y="1878331"/>
                </a:lnTo>
                <a:lnTo>
                  <a:pt x="140252" y="1867218"/>
                </a:lnTo>
                <a:lnTo>
                  <a:pt x="135175" y="1861186"/>
                </a:lnTo>
                <a:lnTo>
                  <a:pt x="130415" y="1855788"/>
                </a:lnTo>
                <a:lnTo>
                  <a:pt x="125656" y="1849756"/>
                </a:lnTo>
                <a:lnTo>
                  <a:pt x="121531" y="1843723"/>
                </a:lnTo>
                <a:lnTo>
                  <a:pt x="0" y="1283335"/>
                </a:lnTo>
                <a:lnTo>
                  <a:pt x="1587" y="1273810"/>
                </a:lnTo>
                <a:lnTo>
                  <a:pt x="3173" y="1264920"/>
                </a:lnTo>
                <a:lnTo>
                  <a:pt x="5077" y="1256348"/>
                </a:lnTo>
                <a:lnTo>
                  <a:pt x="7616" y="1248410"/>
                </a:lnTo>
                <a:lnTo>
                  <a:pt x="10154" y="1240473"/>
                </a:lnTo>
                <a:lnTo>
                  <a:pt x="13644" y="1233170"/>
                </a:lnTo>
                <a:lnTo>
                  <a:pt x="16818" y="1226503"/>
                </a:lnTo>
                <a:lnTo>
                  <a:pt x="20625" y="1219518"/>
                </a:lnTo>
                <a:lnTo>
                  <a:pt x="24433" y="1213168"/>
                </a:lnTo>
                <a:lnTo>
                  <a:pt x="28558" y="1207135"/>
                </a:lnTo>
                <a:lnTo>
                  <a:pt x="33318" y="1201420"/>
                </a:lnTo>
                <a:lnTo>
                  <a:pt x="38077" y="1196340"/>
                </a:lnTo>
                <a:lnTo>
                  <a:pt x="42837" y="1191260"/>
                </a:lnTo>
                <a:lnTo>
                  <a:pt x="48231" y="1186180"/>
                </a:lnTo>
                <a:lnTo>
                  <a:pt x="53943" y="1181735"/>
                </a:lnTo>
                <a:lnTo>
                  <a:pt x="59655" y="1176973"/>
                </a:lnTo>
                <a:lnTo>
                  <a:pt x="65684" y="1173163"/>
                </a:lnTo>
                <a:lnTo>
                  <a:pt x="71395" y="1169035"/>
                </a:lnTo>
                <a:lnTo>
                  <a:pt x="78059" y="1165225"/>
                </a:lnTo>
                <a:lnTo>
                  <a:pt x="84405" y="1161098"/>
                </a:lnTo>
                <a:lnTo>
                  <a:pt x="97732" y="1154113"/>
                </a:lnTo>
                <a:lnTo>
                  <a:pt x="112011" y="1147445"/>
                </a:lnTo>
                <a:lnTo>
                  <a:pt x="125973" y="1140778"/>
                </a:lnTo>
                <a:lnTo>
                  <a:pt x="140887" y="1134428"/>
                </a:lnTo>
                <a:lnTo>
                  <a:pt x="171666" y="1120775"/>
                </a:lnTo>
                <a:lnTo>
                  <a:pt x="227513" y="1095375"/>
                </a:lnTo>
                <a:lnTo>
                  <a:pt x="231955" y="1093153"/>
                </a:lnTo>
                <a:lnTo>
                  <a:pt x="235446" y="1090930"/>
                </a:lnTo>
                <a:lnTo>
                  <a:pt x="237984" y="1089025"/>
                </a:lnTo>
                <a:lnTo>
                  <a:pt x="240523" y="1086803"/>
                </a:lnTo>
                <a:lnTo>
                  <a:pt x="242109" y="1084263"/>
                </a:lnTo>
                <a:lnTo>
                  <a:pt x="243061" y="1081723"/>
                </a:lnTo>
                <a:lnTo>
                  <a:pt x="244330" y="1079500"/>
                </a:lnTo>
                <a:lnTo>
                  <a:pt x="244648" y="1076643"/>
                </a:lnTo>
                <a:lnTo>
                  <a:pt x="244965" y="1073785"/>
                </a:lnTo>
                <a:lnTo>
                  <a:pt x="244965" y="1070610"/>
                </a:lnTo>
                <a:lnTo>
                  <a:pt x="244965" y="1062990"/>
                </a:lnTo>
                <a:lnTo>
                  <a:pt x="244330" y="1055053"/>
                </a:lnTo>
                <a:lnTo>
                  <a:pt x="244330" y="1044893"/>
                </a:lnTo>
                <a:lnTo>
                  <a:pt x="245282" y="981710"/>
                </a:lnTo>
                <a:lnTo>
                  <a:pt x="247186" y="876935"/>
                </a:lnTo>
                <a:lnTo>
                  <a:pt x="250677" y="601345"/>
                </a:lnTo>
                <a:lnTo>
                  <a:pt x="253532" y="337185"/>
                </a:lnTo>
                <a:lnTo>
                  <a:pt x="254802" y="203200"/>
                </a:lnTo>
                <a:lnTo>
                  <a:pt x="255119" y="198120"/>
                </a:lnTo>
                <a:lnTo>
                  <a:pt x="255754" y="192723"/>
                </a:lnTo>
                <a:lnTo>
                  <a:pt x="256071" y="187643"/>
                </a:lnTo>
                <a:lnTo>
                  <a:pt x="256706" y="182880"/>
                </a:lnTo>
                <a:lnTo>
                  <a:pt x="257657" y="178118"/>
                </a:lnTo>
                <a:lnTo>
                  <a:pt x="259244" y="173673"/>
                </a:lnTo>
                <a:lnTo>
                  <a:pt x="260513" y="168910"/>
                </a:lnTo>
                <a:lnTo>
                  <a:pt x="262100" y="164783"/>
                </a:lnTo>
                <a:lnTo>
                  <a:pt x="263686" y="160655"/>
                </a:lnTo>
                <a:lnTo>
                  <a:pt x="265908" y="156528"/>
                </a:lnTo>
                <a:lnTo>
                  <a:pt x="267494" y="153035"/>
                </a:lnTo>
                <a:lnTo>
                  <a:pt x="270033" y="149225"/>
                </a:lnTo>
                <a:lnTo>
                  <a:pt x="272571" y="145415"/>
                </a:lnTo>
                <a:lnTo>
                  <a:pt x="275110" y="142240"/>
                </a:lnTo>
                <a:lnTo>
                  <a:pt x="280504" y="135890"/>
                </a:lnTo>
                <a:lnTo>
                  <a:pt x="286533" y="130810"/>
                </a:lnTo>
                <a:lnTo>
                  <a:pt x="293196" y="125730"/>
                </a:lnTo>
                <a:lnTo>
                  <a:pt x="299860" y="121603"/>
                </a:lnTo>
                <a:lnTo>
                  <a:pt x="306841" y="117793"/>
                </a:lnTo>
                <a:lnTo>
                  <a:pt x="314456" y="115253"/>
                </a:lnTo>
                <a:lnTo>
                  <a:pt x="321755" y="113348"/>
                </a:lnTo>
                <a:lnTo>
                  <a:pt x="329687" y="111760"/>
                </a:lnTo>
                <a:lnTo>
                  <a:pt x="337303" y="111125"/>
                </a:lnTo>
                <a:close/>
                <a:moveTo>
                  <a:pt x="331337" y="0"/>
                </a:moveTo>
                <a:lnTo>
                  <a:pt x="337980" y="0"/>
                </a:lnTo>
                <a:lnTo>
                  <a:pt x="344939" y="0"/>
                </a:lnTo>
                <a:lnTo>
                  <a:pt x="351266" y="318"/>
                </a:lnTo>
                <a:lnTo>
                  <a:pt x="357909" y="955"/>
                </a:lnTo>
                <a:lnTo>
                  <a:pt x="364236" y="1910"/>
                </a:lnTo>
                <a:lnTo>
                  <a:pt x="370247" y="3182"/>
                </a:lnTo>
                <a:lnTo>
                  <a:pt x="376257" y="4774"/>
                </a:lnTo>
                <a:lnTo>
                  <a:pt x="382268" y="6683"/>
                </a:lnTo>
                <a:lnTo>
                  <a:pt x="387962" y="8274"/>
                </a:lnTo>
                <a:lnTo>
                  <a:pt x="393656" y="10820"/>
                </a:lnTo>
                <a:lnTo>
                  <a:pt x="399034" y="13366"/>
                </a:lnTo>
                <a:lnTo>
                  <a:pt x="404728" y="16230"/>
                </a:lnTo>
                <a:lnTo>
                  <a:pt x="410106" y="19412"/>
                </a:lnTo>
                <a:lnTo>
                  <a:pt x="415167" y="22594"/>
                </a:lnTo>
                <a:lnTo>
                  <a:pt x="420229" y="26413"/>
                </a:lnTo>
                <a:lnTo>
                  <a:pt x="425290" y="30550"/>
                </a:lnTo>
                <a:lnTo>
                  <a:pt x="430352" y="34687"/>
                </a:lnTo>
                <a:lnTo>
                  <a:pt x="434781" y="38823"/>
                </a:lnTo>
                <a:lnTo>
                  <a:pt x="438893" y="43597"/>
                </a:lnTo>
                <a:lnTo>
                  <a:pt x="443006" y="48052"/>
                </a:lnTo>
                <a:lnTo>
                  <a:pt x="446802" y="53144"/>
                </a:lnTo>
                <a:lnTo>
                  <a:pt x="450282" y="57599"/>
                </a:lnTo>
                <a:lnTo>
                  <a:pt x="453445" y="62690"/>
                </a:lnTo>
                <a:lnTo>
                  <a:pt x="456292" y="68100"/>
                </a:lnTo>
                <a:lnTo>
                  <a:pt x="458823" y="73510"/>
                </a:lnTo>
                <a:lnTo>
                  <a:pt x="461037" y="78601"/>
                </a:lnTo>
                <a:lnTo>
                  <a:pt x="462935" y="84011"/>
                </a:lnTo>
                <a:lnTo>
                  <a:pt x="464517" y="89421"/>
                </a:lnTo>
                <a:lnTo>
                  <a:pt x="465782" y="95149"/>
                </a:lnTo>
                <a:lnTo>
                  <a:pt x="467048" y="101195"/>
                </a:lnTo>
                <a:lnTo>
                  <a:pt x="467680" y="106605"/>
                </a:lnTo>
                <a:lnTo>
                  <a:pt x="468313" y="112651"/>
                </a:lnTo>
                <a:lnTo>
                  <a:pt x="468313" y="118698"/>
                </a:lnTo>
                <a:lnTo>
                  <a:pt x="468313" y="124107"/>
                </a:lnTo>
                <a:lnTo>
                  <a:pt x="467997" y="129517"/>
                </a:lnTo>
                <a:lnTo>
                  <a:pt x="466415" y="139700"/>
                </a:lnTo>
                <a:lnTo>
                  <a:pt x="464517" y="130472"/>
                </a:lnTo>
                <a:lnTo>
                  <a:pt x="461986" y="121880"/>
                </a:lnTo>
                <a:lnTo>
                  <a:pt x="458506" y="113606"/>
                </a:lnTo>
                <a:lnTo>
                  <a:pt x="454078" y="105332"/>
                </a:lnTo>
                <a:lnTo>
                  <a:pt x="449332" y="98013"/>
                </a:lnTo>
                <a:lnTo>
                  <a:pt x="443638" y="90057"/>
                </a:lnTo>
                <a:lnTo>
                  <a:pt x="437311" y="83057"/>
                </a:lnTo>
                <a:lnTo>
                  <a:pt x="430352" y="75737"/>
                </a:lnTo>
                <a:lnTo>
                  <a:pt x="425290" y="71919"/>
                </a:lnTo>
                <a:lnTo>
                  <a:pt x="420229" y="67782"/>
                </a:lnTo>
                <a:lnTo>
                  <a:pt x="415484" y="64281"/>
                </a:lnTo>
                <a:lnTo>
                  <a:pt x="410106" y="60463"/>
                </a:lnTo>
                <a:lnTo>
                  <a:pt x="404728" y="57280"/>
                </a:lnTo>
                <a:lnTo>
                  <a:pt x="399667" y="54416"/>
                </a:lnTo>
                <a:lnTo>
                  <a:pt x="393973" y="52189"/>
                </a:lnTo>
                <a:lnTo>
                  <a:pt x="388278" y="49961"/>
                </a:lnTo>
                <a:lnTo>
                  <a:pt x="382268" y="47734"/>
                </a:lnTo>
                <a:lnTo>
                  <a:pt x="376257" y="46143"/>
                </a:lnTo>
                <a:lnTo>
                  <a:pt x="370247" y="44552"/>
                </a:lnTo>
                <a:lnTo>
                  <a:pt x="364236" y="43279"/>
                </a:lnTo>
                <a:lnTo>
                  <a:pt x="357909" y="42642"/>
                </a:lnTo>
                <a:lnTo>
                  <a:pt x="351583" y="41687"/>
                </a:lnTo>
                <a:lnTo>
                  <a:pt x="344939" y="41369"/>
                </a:lnTo>
                <a:lnTo>
                  <a:pt x="337980" y="41051"/>
                </a:lnTo>
                <a:lnTo>
                  <a:pt x="331337" y="41369"/>
                </a:lnTo>
                <a:lnTo>
                  <a:pt x="324693" y="41687"/>
                </a:lnTo>
                <a:lnTo>
                  <a:pt x="318367" y="42642"/>
                </a:lnTo>
                <a:lnTo>
                  <a:pt x="312040" y="43279"/>
                </a:lnTo>
                <a:lnTo>
                  <a:pt x="305713" y="44552"/>
                </a:lnTo>
                <a:lnTo>
                  <a:pt x="299702" y="46143"/>
                </a:lnTo>
                <a:lnTo>
                  <a:pt x="293692" y="47734"/>
                </a:lnTo>
                <a:lnTo>
                  <a:pt x="287998" y="49961"/>
                </a:lnTo>
                <a:lnTo>
                  <a:pt x="282304" y="52189"/>
                </a:lnTo>
                <a:lnTo>
                  <a:pt x="276609" y="54416"/>
                </a:lnTo>
                <a:lnTo>
                  <a:pt x="270915" y="57280"/>
                </a:lnTo>
                <a:lnTo>
                  <a:pt x="265854" y="60463"/>
                </a:lnTo>
                <a:lnTo>
                  <a:pt x="260476" y="64281"/>
                </a:lnTo>
                <a:lnTo>
                  <a:pt x="255414" y="67782"/>
                </a:lnTo>
                <a:lnTo>
                  <a:pt x="250669" y="71919"/>
                </a:lnTo>
                <a:lnTo>
                  <a:pt x="245608" y="75737"/>
                </a:lnTo>
                <a:lnTo>
                  <a:pt x="238648" y="83057"/>
                </a:lnTo>
                <a:lnTo>
                  <a:pt x="232321" y="90057"/>
                </a:lnTo>
                <a:lnTo>
                  <a:pt x="226627" y="98013"/>
                </a:lnTo>
                <a:lnTo>
                  <a:pt x="221882" y="105332"/>
                </a:lnTo>
                <a:lnTo>
                  <a:pt x="217770" y="113606"/>
                </a:lnTo>
                <a:lnTo>
                  <a:pt x="214290" y="121880"/>
                </a:lnTo>
                <a:lnTo>
                  <a:pt x="211443" y="130472"/>
                </a:lnTo>
                <a:lnTo>
                  <a:pt x="209545" y="139700"/>
                </a:lnTo>
                <a:lnTo>
                  <a:pt x="208596" y="134927"/>
                </a:lnTo>
                <a:lnTo>
                  <a:pt x="208279" y="129517"/>
                </a:lnTo>
                <a:lnTo>
                  <a:pt x="207963" y="124107"/>
                </a:lnTo>
                <a:lnTo>
                  <a:pt x="207963" y="118698"/>
                </a:lnTo>
                <a:lnTo>
                  <a:pt x="207963" y="112651"/>
                </a:lnTo>
                <a:lnTo>
                  <a:pt x="208279" y="106605"/>
                </a:lnTo>
                <a:lnTo>
                  <a:pt x="209228" y="101195"/>
                </a:lnTo>
                <a:lnTo>
                  <a:pt x="210177" y="95149"/>
                </a:lnTo>
                <a:lnTo>
                  <a:pt x="211443" y="89421"/>
                </a:lnTo>
                <a:lnTo>
                  <a:pt x="213341" y="84011"/>
                </a:lnTo>
                <a:lnTo>
                  <a:pt x="214923" y="78601"/>
                </a:lnTo>
                <a:lnTo>
                  <a:pt x="217137" y="73510"/>
                </a:lnTo>
                <a:lnTo>
                  <a:pt x="219984" y="68100"/>
                </a:lnTo>
                <a:lnTo>
                  <a:pt x="222831" y="62690"/>
                </a:lnTo>
                <a:lnTo>
                  <a:pt x="225678" y="57599"/>
                </a:lnTo>
                <a:lnTo>
                  <a:pt x="229158" y="53144"/>
                </a:lnTo>
                <a:lnTo>
                  <a:pt x="232638" y="48052"/>
                </a:lnTo>
                <a:lnTo>
                  <a:pt x="236750" y="43597"/>
                </a:lnTo>
                <a:lnTo>
                  <a:pt x="241179" y="38823"/>
                </a:lnTo>
                <a:lnTo>
                  <a:pt x="245608" y="34687"/>
                </a:lnTo>
                <a:lnTo>
                  <a:pt x="250669" y="30550"/>
                </a:lnTo>
                <a:lnTo>
                  <a:pt x="255414" y="26413"/>
                </a:lnTo>
                <a:lnTo>
                  <a:pt x="260476" y="22594"/>
                </a:lnTo>
                <a:lnTo>
                  <a:pt x="265854" y="19412"/>
                </a:lnTo>
                <a:lnTo>
                  <a:pt x="270915" y="16230"/>
                </a:lnTo>
                <a:lnTo>
                  <a:pt x="276609" y="13366"/>
                </a:lnTo>
                <a:lnTo>
                  <a:pt x="282304" y="10820"/>
                </a:lnTo>
                <a:lnTo>
                  <a:pt x="287998" y="8274"/>
                </a:lnTo>
                <a:lnTo>
                  <a:pt x="293692" y="6683"/>
                </a:lnTo>
                <a:lnTo>
                  <a:pt x="299702" y="4774"/>
                </a:lnTo>
                <a:lnTo>
                  <a:pt x="305713" y="3182"/>
                </a:lnTo>
                <a:lnTo>
                  <a:pt x="312040" y="1910"/>
                </a:lnTo>
                <a:lnTo>
                  <a:pt x="318367" y="955"/>
                </a:lnTo>
                <a:lnTo>
                  <a:pt x="324693" y="318"/>
                </a:lnTo>
                <a:lnTo>
                  <a:pt x="3313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1790703" y="2939107"/>
            <a:ext cx="633665" cy="1267331"/>
          </a:xfrm>
          <a:custGeom>
            <a:avLst/>
            <a:gdLst/>
            <a:ahLst/>
            <a:cxnLst/>
            <a:rect l="0" t="0" r="r" b="b"/>
            <a:pathLst>
              <a:path w="1071563" h="2144713">
                <a:moveTo>
                  <a:pt x="337303" y="111125"/>
                </a:moveTo>
                <a:lnTo>
                  <a:pt x="345236" y="111125"/>
                </a:lnTo>
                <a:lnTo>
                  <a:pt x="352851" y="112395"/>
                </a:lnTo>
                <a:lnTo>
                  <a:pt x="360784" y="113665"/>
                </a:lnTo>
                <a:lnTo>
                  <a:pt x="368082" y="116205"/>
                </a:lnTo>
                <a:lnTo>
                  <a:pt x="375698" y="119380"/>
                </a:lnTo>
                <a:lnTo>
                  <a:pt x="382678" y="123190"/>
                </a:lnTo>
                <a:lnTo>
                  <a:pt x="385852" y="125730"/>
                </a:lnTo>
                <a:lnTo>
                  <a:pt x="389342" y="128270"/>
                </a:lnTo>
                <a:lnTo>
                  <a:pt x="392515" y="131128"/>
                </a:lnTo>
                <a:lnTo>
                  <a:pt x="395688" y="133985"/>
                </a:lnTo>
                <a:lnTo>
                  <a:pt x="398544" y="137160"/>
                </a:lnTo>
                <a:lnTo>
                  <a:pt x="401400" y="140335"/>
                </a:lnTo>
                <a:lnTo>
                  <a:pt x="404256" y="143828"/>
                </a:lnTo>
                <a:lnTo>
                  <a:pt x="406794" y="147638"/>
                </a:lnTo>
                <a:lnTo>
                  <a:pt x="409650" y="151448"/>
                </a:lnTo>
                <a:lnTo>
                  <a:pt x="411554" y="155893"/>
                </a:lnTo>
                <a:lnTo>
                  <a:pt x="413775" y="160020"/>
                </a:lnTo>
                <a:lnTo>
                  <a:pt x="415996" y="164783"/>
                </a:lnTo>
                <a:lnTo>
                  <a:pt x="417583" y="169545"/>
                </a:lnTo>
                <a:lnTo>
                  <a:pt x="419487" y="174625"/>
                </a:lnTo>
                <a:lnTo>
                  <a:pt x="420756" y="180023"/>
                </a:lnTo>
                <a:lnTo>
                  <a:pt x="422342" y="185103"/>
                </a:lnTo>
                <a:lnTo>
                  <a:pt x="423294" y="190818"/>
                </a:lnTo>
                <a:lnTo>
                  <a:pt x="424564" y="196850"/>
                </a:lnTo>
                <a:lnTo>
                  <a:pt x="425198" y="202883"/>
                </a:lnTo>
                <a:lnTo>
                  <a:pt x="425516" y="209233"/>
                </a:lnTo>
                <a:lnTo>
                  <a:pt x="466132" y="824548"/>
                </a:lnTo>
                <a:lnTo>
                  <a:pt x="465814" y="825818"/>
                </a:lnTo>
                <a:lnTo>
                  <a:pt x="466766" y="827405"/>
                </a:lnTo>
                <a:lnTo>
                  <a:pt x="467718" y="831850"/>
                </a:lnTo>
                <a:lnTo>
                  <a:pt x="486440" y="831533"/>
                </a:lnTo>
                <a:lnTo>
                  <a:pt x="494372" y="831533"/>
                </a:lnTo>
                <a:lnTo>
                  <a:pt x="502305" y="831533"/>
                </a:lnTo>
                <a:lnTo>
                  <a:pt x="510238" y="832168"/>
                </a:lnTo>
                <a:lnTo>
                  <a:pt x="517853" y="832803"/>
                </a:lnTo>
                <a:lnTo>
                  <a:pt x="525469" y="834073"/>
                </a:lnTo>
                <a:lnTo>
                  <a:pt x="532767" y="835025"/>
                </a:lnTo>
                <a:lnTo>
                  <a:pt x="540065" y="836930"/>
                </a:lnTo>
                <a:lnTo>
                  <a:pt x="547681" y="838518"/>
                </a:lnTo>
                <a:lnTo>
                  <a:pt x="554662" y="840740"/>
                </a:lnTo>
                <a:lnTo>
                  <a:pt x="562277" y="843280"/>
                </a:lnTo>
                <a:lnTo>
                  <a:pt x="569258" y="846138"/>
                </a:lnTo>
                <a:lnTo>
                  <a:pt x="575922" y="849313"/>
                </a:lnTo>
                <a:lnTo>
                  <a:pt x="582902" y="852488"/>
                </a:lnTo>
                <a:lnTo>
                  <a:pt x="589883" y="856298"/>
                </a:lnTo>
                <a:lnTo>
                  <a:pt x="596547" y="860108"/>
                </a:lnTo>
                <a:lnTo>
                  <a:pt x="602893" y="864553"/>
                </a:lnTo>
                <a:lnTo>
                  <a:pt x="607653" y="867410"/>
                </a:lnTo>
                <a:lnTo>
                  <a:pt x="612412" y="870585"/>
                </a:lnTo>
                <a:lnTo>
                  <a:pt x="616855" y="874078"/>
                </a:lnTo>
                <a:lnTo>
                  <a:pt x="621614" y="877570"/>
                </a:lnTo>
                <a:lnTo>
                  <a:pt x="625740" y="881380"/>
                </a:lnTo>
                <a:lnTo>
                  <a:pt x="630182" y="885190"/>
                </a:lnTo>
                <a:lnTo>
                  <a:pt x="633990" y="889318"/>
                </a:lnTo>
                <a:lnTo>
                  <a:pt x="637797" y="893445"/>
                </a:lnTo>
                <a:lnTo>
                  <a:pt x="642874" y="899478"/>
                </a:lnTo>
                <a:lnTo>
                  <a:pt x="647317" y="905510"/>
                </a:lnTo>
                <a:lnTo>
                  <a:pt x="652076" y="911543"/>
                </a:lnTo>
                <a:lnTo>
                  <a:pt x="656201" y="917893"/>
                </a:lnTo>
                <a:lnTo>
                  <a:pt x="660644" y="924243"/>
                </a:lnTo>
                <a:lnTo>
                  <a:pt x="664452" y="930593"/>
                </a:lnTo>
                <a:lnTo>
                  <a:pt x="668259" y="936943"/>
                </a:lnTo>
                <a:lnTo>
                  <a:pt x="671432" y="943610"/>
                </a:lnTo>
                <a:lnTo>
                  <a:pt x="674923" y="950595"/>
                </a:lnTo>
                <a:lnTo>
                  <a:pt x="677779" y="957580"/>
                </a:lnTo>
                <a:lnTo>
                  <a:pt x="680952" y="964565"/>
                </a:lnTo>
                <a:lnTo>
                  <a:pt x="683490" y="971868"/>
                </a:lnTo>
                <a:lnTo>
                  <a:pt x="686029" y="978853"/>
                </a:lnTo>
                <a:lnTo>
                  <a:pt x="688567" y="986155"/>
                </a:lnTo>
                <a:lnTo>
                  <a:pt x="690471" y="993775"/>
                </a:lnTo>
                <a:lnTo>
                  <a:pt x="692375" y="1001078"/>
                </a:lnTo>
                <a:lnTo>
                  <a:pt x="771386" y="1024890"/>
                </a:lnTo>
                <a:lnTo>
                  <a:pt x="772338" y="1026160"/>
                </a:lnTo>
                <a:lnTo>
                  <a:pt x="781540" y="1031558"/>
                </a:lnTo>
                <a:lnTo>
                  <a:pt x="791059" y="1037273"/>
                </a:lnTo>
                <a:lnTo>
                  <a:pt x="799944" y="1042988"/>
                </a:lnTo>
                <a:lnTo>
                  <a:pt x="808829" y="1049020"/>
                </a:lnTo>
                <a:lnTo>
                  <a:pt x="817713" y="1055053"/>
                </a:lnTo>
                <a:lnTo>
                  <a:pt x="826281" y="1061085"/>
                </a:lnTo>
                <a:lnTo>
                  <a:pt x="834214" y="1067753"/>
                </a:lnTo>
                <a:lnTo>
                  <a:pt x="842464" y="1074103"/>
                </a:lnTo>
                <a:lnTo>
                  <a:pt x="850397" y="1081088"/>
                </a:lnTo>
                <a:lnTo>
                  <a:pt x="857695" y="1088390"/>
                </a:lnTo>
                <a:lnTo>
                  <a:pt x="864993" y="1095693"/>
                </a:lnTo>
                <a:lnTo>
                  <a:pt x="872608" y="1103313"/>
                </a:lnTo>
                <a:lnTo>
                  <a:pt x="879589" y="1111250"/>
                </a:lnTo>
                <a:lnTo>
                  <a:pt x="886253" y="1119823"/>
                </a:lnTo>
                <a:lnTo>
                  <a:pt x="893234" y="1128395"/>
                </a:lnTo>
                <a:lnTo>
                  <a:pt x="899897" y="1136968"/>
                </a:lnTo>
                <a:lnTo>
                  <a:pt x="903070" y="1142365"/>
                </a:lnTo>
                <a:lnTo>
                  <a:pt x="906561" y="1147763"/>
                </a:lnTo>
                <a:lnTo>
                  <a:pt x="909417" y="1153478"/>
                </a:lnTo>
                <a:lnTo>
                  <a:pt x="912590" y="1159193"/>
                </a:lnTo>
                <a:lnTo>
                  <a:pt x="917984" y="1170623"/>
                </a:lnTo>
                <a:lnTo>
                  <a:pt x="922744" y="1183005"/>
                </a:lnTo>
                <a:lnTo>
                  <a:pt x="927821" y="1196023"/>
                </a:lnTo>
                <a:lnTo>
                  <a:pt x="932263" y="1209040"/>
                </a:lnTo>
                <a:lnTo>
                  <a:pt x="941148" y="1234758"/>
                </a:lnTo>
                <a:lnTo>
                  <a:pt x="945907" y="1248093"/>
                </a:lnTo>
                <a:lnTo>
                  <a:pt x="950667" y="1260475"/>
                </a:lnTo>
                <a:lnTo>
                  <a:pt x="956379" y="1272540"/>
                </a:lnTo>
                <a:lnTo>
                  <a:pt x="962408" y="1283970"/>
                </a:lnTo>
                <a:lnTo>
                  <a:pt x="965581" y="1289368"/>
                </a:lnTo>
                <a:lnTo>
                  <a:pt x="968754" y="1295083"/>
                </a:lnTo>
                <a:lnTo>
                  <a:pt x="972879" y="1300163"/>
                </a:lnTo>
                <a:lnTo>
                  <a:pt x="976369" y="1304925"/>
                </a:lnTo>
                <a:lnTo>
                  <a:pt x="980495" y="1309688"/>
                </a:lnTo>
                <a:lnTo>
                  <a:pt x="984620" y="1314133"/>
                </a:lnTo>
                <a:lnTo>
                  <a:pt x="989379" y="1318578"/>
                </a:lnTo>
                <a:lnTo>
                  <a:pt x="993822" y="1322388"/>
                </a:lnTo>
                <a:lnTo>
                  <a:pt x="1011908" y="1335088"/>
                </a:lnTo>
                <a:lnTo>
                  <a:pt x="1020159" y="1341438"/>
                </a:lnTo>
                <a:lnTo>
                  <a:pt x="1028091" y="1347470"/>
                </a:lnTo>
                <a:lnTo>
                  <a:pt x="1035072" y="1354138"/>
                </a:lnTo>
                <a:lnTo>
                  <a:pt x="1038563" y="1357630"/>
                </a:lnTo>
                <a:lnTo>
                  <a:pt x="1041736" y="1361758"/>
                </a:lnTo>
                <a:lnTo>
                  <a:pt x="1044909" y="1365568"/>
                </a:lnTo>
                <a:lnTo>
                  <a:pt x="1048082" y="1370013"/>
                </a:lnTo>
                <a:lnTo>
                  <a:pt x="1050938" y="1374775"/>
                </a:lnTo>
                <a:lnTo>
                  <a:pt x="1053794" y="1379538"/>
                </a:lnTo>
                <a:lnTo>
                  <a:pt x="1057919" y="1387793"/>
                </a:lnTo>
                <a:lnTo>
                  <a:pt x="1061409" y="1396683"/>
                </a:lnTo>
                <a:lnTo>
                  <a:pt x="1064265" y="1405573"/>
                </a:lnTo>
                <a:lnTo>
                  <a:pt x="1066803" y="1414463"/>
                </a:lnTo>
                <a:lnTo>
                  <a:pt x="1068707" y="1423671"/>
                </a:lnTo>
                <a:lnTo>
                  <a:pt x="1069977" y="1432878"/>
                </a:lnTo>
                <a:lnTo>
                  <a:pt x="1071246" y="1442403"/>
                </a:lnTo>
                <a:lnTo>
                  <a:pt x="1071563" y="1451928"/>
                </a:lnTo>
                <a:lnTo>
                  <a:pt x="1071563" y="1461453"/>
                </a:lnTo>
                <a:lnTo>
                  <a:pt x="1071563" y="1471296"/>
                </a:lnTo>
                <a:lnTo>
                  <a:pt x="1070611" y="1481456"/>
                </a:lnTo>
                <a:lnTo>
                  <a:pt x="1069659" y="1491298"/>
                </a:lnTo>
                <a:lnTo>
                  <a:pt x="1068390" y="1501141"/>
                </a:lnTo>
                <a:lnTo>
                  <a:pt x="1066803" y="1510983"/>
                </a:lnTo>
                <a:lnTo>
                  <a:pt x="1065217" y="1521461"/>
                </a:lnTo>
                <a:lnTo>
                  <a:pt x="1062996" y="1531303"/>
                </a:lnTo>
                <a:lnTo>
                  <a:pt x="1058236" y="1551306"/>
                </a:lnTo>
                <a:lnTo>
                  <a:pt x="1053159" y="1571626"/>
                </a:lnTo>
                <a:lnTo>
                  <a:pt x="1047447" y="1591311"/>
                </a:lnTo>
                <a:lnTo>
                  <a:pt x="1041736" y="1611313"/>
                </a:lnTo>
                <a:lnTo>
                  <a:pt x="1030313" y="1649096"/>
                </a:lnTo>
                <a:lnTo>
                  <a:pt x="1025553" y="1667193"/>
                </a:lnTo>
                <a:lnTo>
                  <a:pt x="1020793" y="1684973"/>
                </a:lnTo>
                <a:lnTo>
                  <a:pt x="1013495" y="1717041"/>
                </a:lnTo>
                <a:lnTo>
                  <a:pt x="1005562" y="1749743"/>
                </a:lnTo>
                <a:lnTo>
                  <a:pt x="997629" y="1781493"/>
                </a:lnTo>
                <a:lnTo>
                  <a:pt x="993187" y="1797686"/>
                </a:lnTo>
                <a:lnTo>
                  <a:pt x="988745" y="1813243"/>
                </a:lnTo>
                <a:lnTo>
                  <a:pt x="983668" y="1828801"/>
                </a:lnTo>
                <a:lnTo>
                  <a:pt x="978273" y="1844041"/>
                </a:lnTo>
                <a:lnTo>
                  <a:pt x="972879" y="1859281"/>
                </a:lnTo>
                <a:lnTo>
                  <a:pt x="966215" y="1874521"/>
                </a:lnTo>
                <a:lnTo>
                  <a:pt x="959552" y="1889126"/>
                </a:lnTo>
                <a:lnTo>
                  <a:pt x="952254" y="1903731"/>
                </a:lnTo>
                <a:lnTo>
                  <a:pt x="944321" y="1918336"/>
                </a:lnTo>
                <a:lnTo>
                  <a:pt x="935436" y="1932623"/>
                </a:lnTo>
                <a:lnTo>
                  <a:pt x="931628" y="1939291"/>
                </a:lnTo>
                <a:lnTo>
                  <a:pt x="928773" y="1945958"/>
                </a:lnTo>
                <a:lnTo>
                  <a:pt x="926234" y="1952308"/>
                </a:lnTo>
                <a:lnTo>
                  <a:pt x="924965" y="1958658"/>
                </a:lnTo>
                <a:lnTo>
                  <a:pt x="924330" y="1965008"/>
                </a:lnTo>
                <a:lnTo>
                  <a:pt x="924013" y="1971041"/>
                </a:lnTo>
                <a:lnTo>
                  <a:pt x="924330" y="1977391"/>
                </a:lnTo>
                <a:lnTo>
                  <a:pt x="924965" y="1983423"/>
                </a:lnTo>
                <a:lnTo>
                  <a:pt x="925917" y="1989773"/>
                </a:lnTo>
                <a:lnTo>
                  <a:pt x="927503" y="1996123"/>
                </a:lnTo>
                <a:lnTo>
                  <a:pt x="930994" y="2008823"/>
                </a:lnTo>
                <a:lnTo>
                  <a:pt x="934802" y="2022476"/>
                </a:lnTo>
                <a:lnTo>
                  <a:pt x="939244" y="2036446"/>
                </a:lnTo>
                <a:lnTo>
                  <a:pt x="966850" y="2144713"/>
                </a:lnTo>
                <a:lnTo>
                  <a:pt x="295100" y="2144713"/>
                </a:lnTo>
                <a:lnTo>
                  <a:pt x="292562" y="2130108"/>
                </a:lnTo>
                <a:lnTo>
                  <a:pt x="289071" y="2115821"/>
                </a:lnTo>
                <a:lnTo>
                  <a:pt x="285581" y="2101851"/>
                </a:lnTo>
                <a:lnTo>
                  <a:pt x="281456" y="2087563"/>
                </a:lnTo>
                <a:lnTo>
                  <a:pt x="276696" y="2073276"/>
                </a:lnTo>
                <a:lnTo>
                  <a:pt x="271937" y="2059623"/>
                </a:lnTo>
                <a:lnTo>
                  <a:pt x="266542" y="2046288"/>
                </a:lnTo>
                <a:lnTo>
                  <a:pt x="260831" y="2032318"/>
                </a:lnTo>
                <a:lnTo>
                  <a:pt x="254802" y="2019301"/>
                </a:lnTo>
                <a:lnTo>
                  <a:pt x="248138" y="2006283"/>
                </a:lnTo>
                <a:lnTo>
                  <a:pt x="241475" y="1992948"/>
                </a:lnTo>
                <a:lnTo>
                  <a:pt x="233859" y="1980566"/>
                </a:lnTo>
                <a:lnTo>
                  <a:pt x="226561" y="1968183"/>
                </a:lnTo>
                <a:lnTo>
                  <a:pt x="218311" y="1955801"/>
                </a:lnTo>
                <a:lnTo>
                  <a:pt x="210378" y="1944053"/>
                </a:lnTo>
                <a:lnTo>
                  <a:pt x="201810" y="1932623"/>
                </a:lnTo>
                <a:lnTo>
                  <a:pt x="197051" y="1927226"/>
                </a:lnTo>
                <a:lnTo>
                  <a:pt x="192608" y="1921511"/>
                </a:lnTo>
                <a:lnTo>
                  <a:pt x="182772" y="1911033"/>
                </a:lnTo>
                <a:lnTo>
                  <a:pt x="172300" y="1900238"/>
                </a:lnTo>
                <a:lnTo>
                  <a:pt x="161512" y="1889126"/>
                </a:lnTo>
                <a:lnTo>
                  <a:pt x="150723" y="1878331"/>
                </a:lnTo>
                <a:lnTo>
                  <a:pt x="140252" y="1867218"/>
                </a:lnTo>
                <a:lnTo>
                  <a:pt x="135175" y="1861186"/>
                </a:lnTo>
                <a:lnTo>
                  <a:pt x="130415" y="1855788"/>
                </a:lnTo>
                <a:lnTo>
                  <a:pt x="125656" y="1849756"/>
                </a:lnTo>
                <a:lnTo>
                  <a:pt x="121531" y="1843723"/>
                </a:lnTo>
                <a:lnTo>
                  <a:pt x="0" y="1283335"/>
                </a:lnTo>
                <a:lnTo>
                  <a:pt x="1587" y="1273810"/>
                </a:lnTo>
                <a:lnTo>
                  <a:pt x="3173" y="1264920"/>
                </a:lnTo>
                <a:lnTo>
                  <a:pt x="5077" y="1256348"/>
                </a:lnTo>
                <a:lnTo>
                  <a:pt x="7616" y="1248410"/>
                </a:lnTo>
                <a:lnTo>
                  <a:pt x="10154" y="1240473"/>
                </a:lnTo>
                <a:lnTo>
                  <a:pt x="13644" y="1233170"/>
                </a:lnTo>
                <a:lnTo>
                  <a:pt x="16818" y="1226503"/>
                </a:lnTo>
                <a:lnTo>
                  <a:pt x="20625" y="1219518"/>
                </a:lnTo>
                <a:lnTo>
                  <a:pt x="24433" y="1213168"/>
                </a:lnTo>
                <a:lnTo>
                  <a:pt x="28558" y="1207135"/>
                </a:lnTo>
                <a:lnTo>
                  <a:pt x="33318" y="1201420"/>
                </a:lnTo>
                <a:lnTo>
                  <a:pt x="38077" y="1196340"/>
                </a:lnTo>
                <a:lnTo>
                  <a:pt x="42837" y="1191260"/>
                </a:lnTo>
                <a:lnTo>
                  <a:pt x="48231" y="1186180"/>
                </a:lnTo>
                <a:lnTo>
                  <a:pt x="53943" y="1181735"/>
                </a:lnTo>
                <a:lnTo>
                  <a:pt x="59655" y="1176973"/>
                </a:lnTo>
                <a:lnTo>
                  <a:pt x="65684" y="1173163"/>
                </a:lnTo>
                <a:lnTo>
                  <a:pt x="71395" y="1169035"/>
                </a:lnTo>
                <a:lnTo>
                  <a:pt x="78059" y="1165225"/>
                </a:lnTo>
                <a:lnTo>
                  <a:pt x="84405" y="1161098"/>
                </a:lnTo>
                <a:lnTo>
                  <a:pt x="97732" y="1154113"/>
                </a:lnTo>
                <a:lnTo>
                  <a:pt x="112011" y="1147445"/>
                </a:lnTo>
                <a:lnTo>
                  <a:pt x="125973" y="1140778"/>
                </a:lnTo>
                <a:lnTo>
                  <a:pt x="140887" y="1134428"/>
                </a:lnTo>
                <a:lnTo>
                  <a:pt x="171666" y="1120775"/>
                </a:lnTo>
                <a:lnTo>
                  <a:pt x="227513" y="1095375"/>
                </a:lnTo>
                <a:lnTo>
                  <a:pt x="231955" y="1093153"/>
                </a:lnTo>
                <a:lnTo>
                  <a:pt x="235446" y="1090930"/>
                </a:lnTo>
                <a:lnTo>
                  <a:pt x="237984" y="1089025"/>
                </a:lnTo>
                <a:lnTo>
                  <a:pt x="240523" y="1086803"/>
                </a:lnTo>
                <a:lnTo>
                  <a:pt x="242109" y="1084263"/>
                </a:lnTo>
                <a:lnTo>
                  <a:pt x="243061" y="1081723"/>
                </a:lnTo>
                <a:lnTo>
                  <a:pt x="244330" y="1079500"/>
                </a:lnTo>
                <a:lnTo>
                  <a:pt x="244648" y="1076643"/>
                </a:lnTo>
                <a:lnTo>
                  <a:pt x="244965" y="1073785"/>
                </a:lnTo>
                <a:lnTo>
                  <a:pt x="244965" y="1070610"/>
                </a:lnTo>
                <a:lnTo>
                  <a:pt x="244965" y="1062990"/>
                </a:lnTo>
                <a:lnTo>
                  <a:pt x="244330" y="1055053"/>
                </a:lnTo>
                <a:lnTo>
                  <a:pt x="244330" y="1044893"/>
                </a:lnTo>
                <a:lnTo>
                  <a:pt x="245282" y="981710"/>
                </a:lnTo>
                <a:lnTo>
                  <a:pt x="247186" y="876935"/>
                </a:lnTo>
                <a:lnTo>
                  <a:pt x="250677" y="601345"/>
                </a:lnTo>
                <a:lnTo>
                  <a:pt x="253532" y="337185"/>
                </a:lnTo>
                <a:lnTo>
                  <a:pt x="254802" y="203200"/>
                </a:lnTo>
                <a:lnTo>
                  <a:pt x="255119" y="198120"/>
                </a:lnTo>
                <a:lnTo>
                  <a:pt x="255754" y="192723"/>
                </a:lnTo>
                <a:lnTo>
                  <a:pt x="256071" y="187643"/>
                </a:lnTo>
                <a:lnTo>
                  <a:pt x="256706" y="182880"/>
                </a:lnTo>
                <a:lnTo>
                  <a:pt x="257657" y="178118"/>
                </a:lnTo>
                <a:lnTo>
                  <a:pt x="259244" y="173673"/>
                </a:lnTo>
                <a:lnTo>
                  <a:pt x="260513" y="168910"/>
                </a:lnTo>
                <a:lnTo>
                  <a:pt x="262100" y="164783"/>
                </a:lnTo>
                <a:lnTo>
                  <a:pt x="263686" y="160655"/>
                </a:lnTo>
                <a:lnTo>
                  <a:pt x="265908" y="156528"/>
                </a:lnTo>
                <a:lnTo>
                  <a:pt x="267494" y="153035"/>
                </a:lnTo>
                <a:lnTo>
                  <a:pt x="270033" y="149225"/>
                </a:lnTo>
                <a:lnTo>
                  <a:pt x="272571" y="145415"/>
                </a:lnTo>
                <a:lnTo>
                  <a:pt x="275110" y="142240"/>
                </a:lnTo>
                <a:lnTo>
                  <a:pt x="280504" y="135890"/>
                </a:lnTo>
                <a:lnTo>
                  <a:pt x="286533" y="130810"/>
                </a:lnTo>
                <a:lnTo>
                  <a:pt x="293196" y="125730"/>
                </a:lnTo>
                <a:lnTo>
                  <a:pt x="299860" y="121603"/>
                </a:lnTo>
                <a:lnTo>
                  <a:pt x="306841" y="117793"/>
                </a:lnTo>
                <a:lnTo>
                  <a:pt x="314456" y="115253"/>
                </a:lnTo>
                <a:lnTo>
                  <a:pt x="321755" y="113348"/>
                </a:lnTo>
                <a:lnTo>
                  <a:pt x="329687" y="111760"/>
                </a:lnTo>
                <a:lnTo>
                  <a:pt x="337303" y="111125"/>
                </a:lnTo>
                <a:close/>
                <a:moveTo>
                  <a:pt x="331337" y="0"/>
                </a:moveTo>
                <a:lnTo>
                  <a:pt x="337980" y="0"/>
                </a:lnTo>
                <a:lnTo>
                  <a:pt x="344939" y="0"/>
                </a:lnTo>
                <a:lnTo>
                  <a:pt x="351266" y="318"/>
                </a:lnTo>
                <a:lnTo>
                  <a:pt x="357909" y="955"/>
                </a:lnTo>
                <a:lnTo>
                  <a:pt x="364236" y="1910"/>
                </a:lnTo>
                <a:lnTo>
                  <a:pt x="370247" y="3182"/>
                </a:lnTo>
                <a:lnTo>
                  <a:pt x="376257" y="4774"/>
                </a:lnTo>
                <a:lnTo>
                  <a:pt x="382268" y="6683"/>
                </a:lnTo>
                <a:lnTo>
                  <a:pt x="387962" y="8274"/>
                </a:lnTo>
                <a:lnTo>
                  <a:pt x="393656" y="10820"/>
                </a:lnTo>
                <a:lnTo>
                  <a:pt x="399034" y="13366"/>
                </a:lnTo>
                <a:lnTo>
                  <a:pt x="404728" y="16230"/>
                </a:lnTo>
                <a:lnTo>
                  <a:pt x="410106" y="19412"/>
                </a:lnTo>
                <a:lnTo>
                  <a:pt x="415167" y="22594"/>
                </a:lnTo>
                <a:lnTo>
                  <a:pt x="420229" y="26413"/>
                </a:lnTo>
                <a:lnTo>
                  <a:pt x="425290" y="30550"/>
                </a:lnTo>
                <a:lnTo>
                  <a:pt x="430352" y="34687"/>
                </a:lnTo>
                <a:lnTo>
                  <a:pt x="434781" y="38823"/>
                </a:lnTo>
                <a:lnTo>
                  <a:pt x="438893" y="43597"/>
                </a:lnTo>
                <a:lnTo>
                  <a:pt x="443006" y="48052"/>
                </a:lnTo>
                <a:lnTo>
                  <a:pt x="446802" y="53144"/>
                </a:lnTo>
                <a:lnTo>
                  <a:pt x="450282" y="57599"/>
                </a:lnTo>
                <a:lnTo>
                  <a:pt x="453445" y="62690"/>
                </a:lnTo>
                <a:lnTo>
                  <a:pt x="456292" y="68100"/>
                </a:lnTo>
                <a:lnTo>
                  <a:pt x="458823" y="73510"/>
                </a:lnTo>
                <a:lnTo>
                  <a:pt x="461037" y="78601"/>
                </a:lnTo>
                <a:lnTo>
                  <a:pt x="462935" y="84011"/>
                </a:lnTo>
                <a:lnTo>
                  <a:pt x="464517" y="89421"/>
                </a:lnTo>
                <a:lnTo>
                  <a:pt x="465782" y="95149"/>
                </a:lnTo>
                <a:lnTo>
                  <a:pt x="467048" y="101195"/>
                </a:lnTo>
                <a:lnTo>
                  <a:pt x="467680" y="106605"/>
                </a:lnTo>
                <a:lnTo>
                  <a:pt x="468313" y="112651"/>
                </a:lnTo>
                <a:lnTo>
                  <a:pt x="468313" y="118698"/>
                </a:lnTo>
                <a:lnTo>
                  <a:pt x="468313" y="124107"/>
                </a:lnTo>
                <a:lnTo>
                  <a:pt x="467997" y="129517"/>
                </a:lnTo>
                <a:lnTo>
                  <a:pt x="466415" y="139700"/>
                </a:lnTo>
                <a:lnTo>
                  <a:pt x="464517" y="130472"/>
                </a:lnTo>
                <a:lnTo>
                  <a:pt x="461986" y="121880"/>
                </a:lnTo>
                <a:lnTo>
                  <a:pt x="458506" y="113606"/>
                </a:lnTo>
                <a:lnTo>
                  <a:pt x="454078" y="105332"/>
                </a:lnTo>
                <a:lnTo>
                  <a:pt x="449332" y="98013"/>
                </a:lnTo>
                <a:lnTo>
                  <a:pt x="443638" y="90057"/>
                </a:lnTo>
                <a:lnTo>
                  <a:pt x="437311" y="83057"/>
                </a:lnTo>
                <a:lnTo>
                  <a:pt x="430352" y="75737"/>
                </a:lnTo>
                <a:lnTo>
                  <a:pt x="425290" y="71919"/>
                </a:lnTo>
                <a:lnTo>
                  <a:pt x="420229" y="67782"/>
                </a:lnTo>
                <a:lnTo>
                  <a:pt x="415484" y="64281"/>
                </a:lnTo>
                <a:lnTo>
                  <a:pt x="410106" y="60463"/>
                </a:lnTo>
                <a:lnTo>
                  <a:pt x="404728" y="57280"/>
                </a:lnTo>
                <a:lnTo>
                  <a:pt x="399667" y="54416"/>
                </a:lnTo>
                <a:lnTo>
                  <a:pt x="393973" y="52189"/>
                </a:lnTo>
                <a:lnTo>
                  <a:pt x="388278" y="49961"/>
                </a:lnTo>
                <a:lnTo>
                  <a:pt x="382268" y="47734"/>
                </a:lnTo>
                <a:lnTo>
                  <a:pt x="376257" y="46143"/>
                </a:lnTo>
                <a:lnTo>
                  <a:pt x="370247" y="44552"/>
                </a:lnTo>
                <a:lnTo>
                  <a:pt x="364236" y="43279"/>
                </a:lnTo>
                <a:lnTo>
                  <a:pt x="357909" y="42642"/>
                </a:lnTo>
                <a:lnTo>
                  <a:pt x="351583" y="41687"/>
                </a:lnTo>
                <a:lnTo>
                  <a:pt x="344939" y="41369"/>
                </a:lnTo>
                <a:lnTo>
                  <a:pt x="337980" y="41051"/>
                </a:lnTo>
                <a:lnTo>
                  <a:pt x="331337" y="41369"/>
                </a:lnTo>
                <a:lnTo>
                  <a:pt x="324693" y="41687"/>
                </a:lnTo>
                <a:lnTo>
                  <a:pt x="318367" y="42642"/>
                </a:lnTo>
                <a:lnTo>
                  <a:pt x="312040" y="43279"/>
                </a:lnTo>
                <a:lnTo>
                  <a:pt x="305713" y="44552"/>
                </a:lnTo>
                <a:lnTo>
                  <a:pt x="299702" y="46143"/>
                </a:lnTo>
                <a:lnTo>
                  <a:pt x="293692" y="47734"/>
                </a:lnTo>
                <a:lnTo>
                  <a:pt x="287998" y="49961"/>
                </a:lnTo>
                <a:lnTo>
                  <a:pt x="282304" y="52189"/>
                </a:lnTo>
                <a:lnTo>
                  <a:pt x="276609" y="54416"/>
                </a:lnTo>
                <a:lnTo>
                  <a:pt x="270915" y="57280"/>
                </a:lnTo>
                <a:lnTo>
                  <a:pt x="265854" y="60463"/>
                </a:lnTo>
                <a:lnTo>
                  <a:pt x="260476" y="64281"/>
                </a:lnTo>
                <a:lnTo>
                  <a:pt x="255414" y="67782"/>
                </a:lnTo>
                <a:lnTo>
                  <a:pt x="250669" y="71919"/>
                </a:lnTo>
                <a:lnTo>
                  <a:pt x="245608" y="75737"/>
                </a:lnTo>
                <a:lnTo>
                  <a:pt x="238648" y="83057"/>
                </a:lnTo>
                <a:lnTo>
                  <a:pt x="232321" y="90057"/>
                </a:lnTo>
                <a:lnTo>
                  <a:pt x="226627" y="98013"/>
                </a:lnTo>
                <a:lnTo>
                  <a:pt x="221882" y="105332"/>
                </a:lnTo>
                <a:lnTo>
                  <a:pt x="217770" y="113606"/>
                </a:lnTo>
                <a:lnTo>
                  <a:pt x="214290" y="121880"/>
                </a:lnTo>
                <a:lnTo>
                  <a:pt x="211443" y="130472"/>
                </a:lnTo>
                <a:lnTo>
                  <a:pt x="209545" y="139700"/>
                </a:lnTo>
                <a:lnTo>
                  <a:pt x="208596" y="134927"/>
                </a:lnTo>
                <a:lnTo>
                  <a:pt x="208279" y="129517"/>
                </a:lnTo>
                <a:lnTo>
                  <a:pt x="207963" y="124107"/>
                </a:lnTo>
                <a:lnTo>
                  <a:pt x="207963" y="118698"/>
                </a:lnTo>
                <a:lnTo>
                  <a:pt x="207963" y="112651"/>
                </a:lnTo>
                <a:lnTo>
                  <a:pt x="208279" y="106605"/>
                </a:lnTo>
                <a:lnTo>
                  <a:pt x="209228" y="101195"/>
                </a:lnTo>
                <a:lnTo>
                  <a:pt x="210177" y="95149"/>
                </a:lnTo>
                <a:lnTo>
                  <a:pt x="211443" y="89421"/>
                </a:lnTo>
                <a:lnTo>
                  <a:pt x="213341" y="84011"/>
                </a:lnTo>
                <a:lnTo>
                  <a:pt x="214923" y="78601"/>
                </a:lnTo>
                <a:lnTo>
                  <a:pt x="217137" y="73510"/>
                </a:lnTo>
                <a:lnTo>
                  <a:pt x="219984" y="68100"/>
                </a:lnTo>
                <a:lnTo>
                  <a:pt x="222831" y="62690"/>
                </a:lnTo>
                <a:lnTo>
                  <a:pt x="225678" y="57599"/>
                </a:lnTo>
                <a:lnTo>
                  <a:pt x="229158" y="53144"/>
                </a:lnTo>
                <a:lnTo>
                  <a:pt x="232638" y="48052"/>
                </a:lnTo>
                <a:lnTo>
                  <a:pt x="236750" y="43597"/>
                </a:lnTo>
                <a:lnTo>
                  <a:pt x="241179" y="38823"/>
                </a:lnTo>
                <a:lnTo>
                  <a:pt x="245608" y="34687"/>
                </a:lnTo>
                <a:lnTo>
                  <a:pt x="250669" y="30550"/>
                </a:lnTo>
                <a:lnTo>
                  <a:pt x="255414" y="26413"/>
                </a:lnTo>
                <a:lnTo>
                  <a:pt x="260476" y="22594"/>
                </a:lnTo>
                <a:lnTo>
                  <a:pt x="265854" y="19412"/>
                </a:lnTo>
                <a:lnTo>
                  <a:pt x="270915" y="16230"/>
                </a:lnTo>
                <a:lnTo>
                  <a:pt x="276609" y="13366"/>
                </a:lnTo>
                <a:lnTo>
                  <a:pt x="282304" y="10820"/>
                </a:lnTo>
                <a:lnTo>
                  <a:pt x="287998" y="8274"/>
                </a:lnTo>
                <a:lnTo>
                  <a:pt x="293692" y="6683"/>
                </a:lnTo>
                <a:lnTo>
                  <a:pt x="299702" y="4774"/>
                </a:lnTo>
                <a:lnTo>
                  <a:pt x="305713" y="3182"/>
                </a:lnTo>
                <a:lnTo>
                  <a:pt x="312040" y="1910"/>
                </a:lnTo>
                <a:lnTo>
                  <a:pt x="318367" y="955"/>
                </a:lnTo>
                <a:lnTo>
                  <a:pt x="324693" y="318"/>
                </a:lnTo>
                <a:lnTo>
                  <a:pt x="3313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2695578" y="7339657"/>
            <a:ext cx="633665" cy="1267331"/>
          </a:xfrm>
          <a:custGeom>
            <a:avLst/>
            <a:gdLst/>
            <a:ahLst/>
            <a:cxnLst/>
            <a:rect l="0" t="0" r="r" b="b"/>
            <a:pathLst>
              <a:path w="1071563" h="2144713">
                <a:moveTo>
                  <a:pt x="337303" y="111125"/>
                </a:moveTo>
                <a:lnTo>
                  <a:pt x="345236" y="111125"/>
                </a:lnTo>
                <a:lnTo>
                  <a:pt x="352851" y="112395"/>
                </a:lnTo>
                <a:lnTo>
                  <a:pt x="360784" y="113665"/>
                </a:lnTo>
                <a:lnTo>
                  <a:pt x="368082" y="116205"/>
                </a:lnTo>
                <a:lnTo>
                  <a:pt x="375698" y="119380"/>
                </a:lnTo>
                <a:lnTo>
                  <a:pt x="382678" y="123190"/>
                </a:lnTo>
                <a:lnTo>
                  <a:pt x="385852" y="125730"/>
                </a:lnTo>
                <a:lnTo>
                  <a:pt x="389342" y="128270"/>
                </a:lnTo>
                <a:lnTo>
                  <a:pt x="392515" y="131128"/>
                </a:lnTo>
                <a:lnTo>
                  <a:pt x="395688" y="133985"/>
                </a:lnTo>
                <a:lnTo>
                  <a:pt x="398544" y="137160"/>
                </a:lnTo>
                <a:lnTo>
                  <a:pt x="401400" y="140335"/>
                </a:lnTo>
                <a:lnTo>
                  <a:pt x="404256" y="143828"/>
                </a:lnTo>
                <a:lnTo>
                  <a:pt x="406794" y="147638"/>
                </a:lnTo>
                <a:lnTo>
                  <a:pt x="409650" y="151448"/>
                </a:lnTo>
                <a:lnTo>
                  <a:pt x="411554" y="155893"/>
                </a:lnTo>
                <a:lnTo>
                  <a:pt x="413775" y="160020"/>
                </a:lnTo>
                <a:lnTo>
                  <a:pt x="415996" y="164783"/>
                </a:lnTo>
                <a:lnTo>
                  <a:pt x="417583" y="169545"/>
                </a:lnTo>
                <a:lnTo>
                  <a:pt x="419487" y="174625"/>
                </a:lnTo>
                <a:lnTo>
                  <a:pt x="420756" y="180023"/>
                </a:lnTo>
                <a:lnTo>
                  <a:pt x="422342" y="185103"/>
                </a:lnTo>
                <a:lnTo>
                  <a:pt x="423294" y="190818"/>
                </a:lnTo>
                <a:lnTo>
                  <a:pt x="424564" y="196850"/>
                </a:lnTo>
                <a:lnTo>
                  <a:pt x="425198" y="202883"/>
                </a:lnTo>
                <a:lnTo>
                  <a:pt x="425516" y="209233"/>
                </a:lnTo>
                <a:lnTo>
                  <a:pt x="466132" y="824548"/>
                </a:lnTo>
                <a:lnTo>
                  <a:pt x="465814" y="825818"/>
                </a:lnTo>
                <a:lnTo>
                  <a:pt x="466766" y="827405"/>
                </a:lnTo>
                <a:lnTo>
                  <a:pt x="467718" y="831850"/>
                </a:lnTo>
                <a:lnTo>
                  <a:pt x="486440" y="831533"/>
                </a:lnTo>
                <a:lnTo>
                  <a:pt x="494372" y="831533"/>
                </a:lnTo>
                <a:lnTo>
                  <a:pt x="502305" y="831533"/>
                </a:lnTo>
                <a:lnTo>
                  <a:pt x="510238" y="832168"/>
                </a:lnTo>
                <a:lnTo>
                  <a:pt x="517853" y="832803"/>
                </a:lnTo>
                <a:lnTo>
                  <a:pt x="525469" y="834073"/>
                </a:lnTo>
                <a:lnTo>
                  <a:pt x="532767" y="835025"/>
                </a:lnTo>
                <a:lnTo>
                  <a:pt x="540065" y="836930"/>
                </a:lnTo>
                <a:lnTo>
                  <a:pt x="547681" y="838518"/>
                </a:lnTo>
                <a:lnTo>
                  <a:pt x="554662" y="840740"/>
                </a:lnTo>
                <a:lnTo>
                  <a:pt x="562277" y="843280"/>
                </a:lnTo>
                <a:lnTo>
                  <a:pt x="569258" y="846138"/>
                </a:lnTo>
                <a:lnTo>
                  <a:pt x="575922" y="849313"/>
                </a:lnTo>
                <a:lnTo>
                  <a:pt x="582902" y="852488"/>
                </a:lnTo>
                <a:lnTo>
                  <a:pt x="589883" y="856298"/>
                </a:lnTo>
                <a:lnTo>
                  <a:pt x="596547" y="860108"/>
                </a:lnTo>
                <a:lnTo>
                  <a:pt x="602893" y="864553"/>
                </a:lnTo>
                <a:lnTo>
                  <a:pt x="607653" y="867410"/>
                </a:lnTo>
                <a:lnTo>
                  <a:pt x="612412" y="870585"/>
                </a:lnTo>
                <a:lnTo>
                  <a:pt x="616855" y="874078"/>
                </a:lnTo>
                <a:lnTo>
                  <a:pt x="621614" y="877570"/>
                </a:lnTo>
                <a:lnTo>
                  <a:pt x="625740" y="881380"/>
                </a:lnTo>
                <a:lnTo>
                  <a:pt x="630182" y="885190"/>
                </a:lnTo>
                <a:lnTo>
                  <a:pt x="633990" y="889318"/>
                </a:lnTo>
                <a:lnTo>
                  <a:pt x="637797" y="893445"/>
                </a:lnTo>
                <a:lnTo>
                  <a:pt x="642874" y="899478"/>
                </a:lnTo>
                <a:lnTo>
                  <a:pt x="647317" y="905510"/>
                </a:lnTo>
                <a:lnTo>
                  <a:pt x="652076" y="911543"/>
                </a:lnTo>
                <a:lnTo>
                  <a:pt x="656201" y="917893"/>
                </a:lnTo>
                <a:lnTo>
                  <a:pt x="660644" y="924243"/>
                </a:lnTo>
                <a:lnTo>
                  <a:pt x="664452" y="930593"/>
                </a:lnTo>
                <a:lnTo>
                  <a:pt x="668259" y="936943"/>
                </a:lnTo>
                <a:lnTo>
                  <a:pt x="671432" y="943610"/>
                </a:lnTo>
                <a:lnTo>
                  <a:pt x="674923" y="950595"/>
                </a:lnTo>
                <a:lnTo>
                  <a:pt x="677779" y="957580"/>
                </a:lnTo>
                <a:lnTo>
                  <a:pt x="680952" y="964565"/>
                </a:lnTo>
                <a:lnTo>
                  <a:pt x="683490" y="971868"/>
                </a:lnTo>
                <a:lnTo>
                  <a:pt x="686029" y="978853"/>
                </a:lnTo>
                <a:lnTo>
                  <a:pt x="688567" y="986155"/>
                </a:lnTo>
                <a:lnTo>
                  <a:pt x="690471" y="993775"/>
                </a:lnTo>
                <a:lnTo>
                  <a:pt x="692375" y="1001078"/>
                </a:lnTo>
                <a:lnTo>
                  <a:pt x="771386" y="1024890"/>
                </a:lnTo>
                <a:lnTo>
                  <a:pt x="772338" y="1026160"/>
                </a:lnTo>
                <a:lnTo>
                  <a:pt x="781540" y="1031558"/>
                </a:lnTo>
                <a:lnTo>
                  <a:pt x="791059" y="1037273"/>
                </a:lnTo>
                <a:lnTo>
                  <a:pt x="799944" y="1042988"/>
                </a:lnTo>
                <a:lnTo>
                  <a:pt x="808829" y="1049020"/>
                </a:lnTo>
                <a:lnTo>
                  <a:pt x="817713" y="1055053"/>
                </a:lnTo>
                <a:lnTo>
                  <a:pt x="826281" y="1061085"/>
                </a:lnTo>
                <a:lnTo>
                  <a:pt x="834214" y="1067753"/>
                </a:lnTo>
                <a:lnTo>
                  <a:pt x="842464" y="1074103"/>
                </a:lnTo>
                <a:lnTo>
                  <a:pt x="850397" y="1081088"/>
                </a:lnTo>
                <a:lnTo>
                  <a:pt x="857695" y="1088390"/>
                </a:lnTo>
                <a:lnTo>
                  <a:pt x="864993" y="1095693"/>
                </a:lnTo>
                <a:lnTo>
                  <a:pt x="872608" y="1103313"/>
                </a:lnTo>
                <a:lnTo>
                  <a:pt x="879589" y="1111250"/>
                </a:lnTo>
                <a:lnTo>
                  <a:pt x="886253" y="1119823"/>
                </a:lnTo>
                <a:lnTo>
                  <a:pt x="893234" y="1128395"/>
                </a:lnTo>
                <a:lnTo>
                  <a:pt x="899897" y="1136968"/>
                </a:lnTo>
                <a:lnTo>
                  <a:pt x="903070" y="1142365"/>
                </a:lnTo>
                <a:lnTo>
                  <a:pt x="906561" y="1147763"/>
                </a:lnTo>
                <a:lnTo>
                  <a:pt x="909417" y="1153478"/>
                </a:lnTo>
                <a:lnTo>
                  <a:pt x="912590" y="1159193"/>
                </a:lnTo>
                <a:lnTo>
                  <a:pt x="917984" y="1170623"/>
                </a:lnTo>
                <a:lnTo>
                  <a:pt x="922744" y="1183005"/>
                </a:lnTo>
                <a:lnTo>
                  <a:pt x="927821" y="1196023"/>
                </a:lnTo>
                <a:lnTo>
                  <a:pt x="932263" y="1209040"/>
                </a:lnTo>
                <a:lnTo>
                  <a:pt x="941148" y="1234758"/>
                </a:lnTo>
                <a:lnTo>
                  <a:pt x="945907" y="1248093"/>
                </a:lnTo>
                <a:lnTo>
                  <a:pt x="950667" y="1260475"/>
                </a:lnTo>
                <a:lnTo>
                  <a:pt x="956379" y="1272540"/>
                </a:lnTo>
                <a:lnTo>
                  <a:pt x="962408" y="1283970"/>
                </a:lnTo>
                <a:lnTo>
                  <a:pt x="965581" y="1289368"/>
                </a:lnTo>
                <a:lnTo>
                  <a:pt x="968754" y="1295083"/>
                </a:lnTo>
                <a:lnTo>
                  <a:pt x="972879" y="1300163"/>
                </a:lnTo>
                <a:lnTo>
                  <a:pt x="976369" y="1304925"/>
                </a:lnTo>
                <a:lnTo>
                  <a:pt x="980495" y="1309688"/>
                </a:lnTo>
                <a:lnTo>
                  <a:pt x="984620" y="1314133"/>
                </a:lnTo>
                <a:lnTo>
                  <a:pt x="989379" y="1318578"/>
                </a:lnTo>
                <a:lnTo>
                  <a:pt x="993822" y="1322388"/>
                </a:lnTo>
                <a:lnTo>
                  <a:pt x="1011908" y="1335088"/>
                </a:lnTo>
                <a:lnTo>
                  <a:pt x="1020159" y="1341438"/>
                </a:lnTo>
                <a:lnTo>
                  <a:pt x="1028091" y="1347470"/>
                </a:lnTo>
                <a:lnTo>
                  <a:pt x="1035072" y="1354138"/>
                </a:lnTo>
                <a:lnTo>
                  <a:pt x="1038563" y="1357630"/>
                </a:lnTo>
                <a:lnTo>
                  <a:pt x="1041736" y="1361758"/>
                </a:lnTo>
                <a:lnTo>
                  <a:pt x="1044909" y="1365568"/>
                </a:lnTo>
                <a:lnTo>
                  <a:pt x="1048082" y="1370013"/>
                </a:lnTo>
                <a:lnTo>
                  <a:pt x="1050938" y="1374775"/>
                </a:lnTo>
                <a:lnTo>
                  <a:pt x="1053794" y="1379538"/>
                </a:lnTo>
                <a:lnTo>
                  <a:pt x="1057919" y="1387793"/>
                </a:lnTo>
                <a:lnTo>
                  <a:pt x="1061409" y="1396683"/>
                </a:lnTo>
                <a:lnTo>
                  <a:pt x="1064265" y="1405573"/>
                </a:lnTo>
                <a:lnTo>
                  <a:pt x="1066803" y="1414463"/>
                </a:lnTo>
                <a:lnTo>
                  <a:pt x="1068707" y="1423671"/>
                </a:lnTo>
                <a:lnTo>
                  <a:pt x="1069977" y="1432878"/>
                </a:lnTo>
                <a:lnTo>
                  <a:pt x="1071246" y="1442403"/>
                </a:lnTo>
                <a:lnTo>
                  <a:pt x="1071563" y="1451928"/>
                </a:lnTo>
                <a:lnTo>
                  <a:pt x="1071563" y="1461453"/>
                </a:lnTo>
                <a:lnTo>
                  <a:pt x="1071563" y="1471296"/>
                </a:lnTo>
                <a:lnTo>
                  <a:pt x="1070611" y="1481456"/>
                </a:lnTo>
                <a:lnTo>
                  <a:pt x="1069659" y="1491298"/>
                </a:lnTo>
                <a:lnTo>
                  <a:pt x="1068390" y="1501141"/>
                </a:lnTo>
                <a:lnTo>
                  <a:pt x="1066803" y="1510983"/>
                </a:lnTo>
                <a:lnTo>
                  <a:pt x="1065217" y="1521461"/>
                </a:lnTo>
                <a:lnTo>
                  <a:pt x="1062996" y="1531303"/>
                </a:lnTo>
                <a:lnTo>
                  <a:pt x="1058236" y="1551306"/>
                </a:lnTo>
                <a:lnTo>
                  <a:pt x="1053159" y="1571626"/>
                </a:lnTo>
                <a:lnTo>
                  <a:pt x="1047447" y="1591311"/>
                </a:lnTo>
                <a:lnTo>
                  <a:pt x="1041736" y="1611313"/>
                </a:lnTo>
                <a:lnTo>
                  <a:pt x="1030313" y="1649096"/>
                </a:lnTo>
                <a:lnTo>
                  <a:pt x="1025553" y="1667193"/>
                </a:lnTo>
                <a:lnTo>
                  <a:pt x="1020793" y="1684973"/>
                </a:lnTo>
                <a:lnTo>
                  <a:pt x="1013495" y="1717041"/>
                </a:lnTo>
                <a:lnTo>
                  <a:pt x="1005562" y="1749743"/>
                </a:lnTo>
                <a:lnTo>
                  <a:pt x="997629" y="1781493"/>
                </a:lnTo>
                <a:lnTo>
                  <a:pt x="993187" y="1797686"/>
                </a:lnTo>
                <a:lnTo>
                  <a:pt x="988745" y="1813243"/>
                </a:lnTo>
                <a:lnTo>
                  <a:pt x="983668" y="1828801"/>
                </a:lnTo>
                <a:lnTo>
                  <a:pt x="978273" y="1844041"/>
                </a:lnTo>
                <a:lnTo>
                  <a:pt x="972879" y="1859281"/>
                </a:lnTo>
                <a:lnTo>
                  <a:pt x="966215" y="1874521"/>
                </a:lnTo>
                <a:lnTo>
                  <a:pt x="959552" y="1889126"/>
                </a:lnTo>
                <a:lnTo>
                  <a:pt x="952254" y="1903731"/>
                </a:lnTo>
                <a:lnTo>
                  <a:pt x="944321" y="1918336"/>
                </a:lnTo>
                <a:lnTo>
                  <a:pt x="935436" y="1932623"/>
                </a:lnTo>
                <a:lnTo>
                  <a:pt x="931628" y="1939291"/>
                </a:lnTo>
                <a:lnTo>
                  <a:pt x="928773" y="1945958"/>
                </a:lnTo>
                <a:lnTo>
                  <a:pt x="926234" y="1952308"/>
                </a:lnTo>
                <a:lnTo>
                  <a:pt x="924965" y="1958658"/>
                </a:lnTo>
                <a:lnTo>
                  <a:pt x="924330" y="1965008"/>
                </a:lnTo>
                <a:lnTo>
                  <a:pt x="924013" y="1971041"/>
                </a:lnTo>
                <a:lnTo>
                  <a:pt x="924330" y="1977391"/>
                </a:lnTo>
                <a:lnTo>
                  <a:pt x="924965" y="1983423"/>
                </a:lnTo>
                <a:lnTo>
                  <a:pt x="925917" y="1989773"/>
                </a:lnTo>
                <a:lnTo>
                  <a:pt x="927503" y="1996123"/>
                </a:lnTo>
                <a:lnTo>
                  <a:pt x="930994" y="2008823"/>
                </a:lnTo>
                <a:lnTo>
                  <a:pt x="934802" y="2022476"/>
                </a:lnTo>
                <a:lnTo>
                  <a:pt x="939244" y="2036446"/>
                </a:lnTo>
                <a:lnTo>
                  <a:pt x="966850" y="2144713"/>
                </a:lnTo>
                <a:lnTo>
                  <a:pt x="295100" y="2144713"/>
                </a:lnTo>
                <a:lnTo>
                  <a:pt x="292562" y="2130108"/>
                </a:lnTo>
                <a:lnTo>
                  <a:pt x="289071" y="2115821"/>
                </a:lnTo>
                <a:lnTo>
                  <a:pt x="285581" y="2101851"/>
                </a:lnTo>
                <a:lnTo>
                  <a:pt x="281456" y="2087563"/>
                </a:lnTo>
                <a:lnTo>
                  <a:pt x="276696" y="2073276"/>
                </a:lnTo>
                <a:lnTo>
                  <a:pt x="271937" y="2059623"/>
                </a:lnTo>
                <a:lnTo>
                  <a:pt x="266542" y="2046288"/>
                </a:lnTo>
                <a:lnTo>
                  <a:pt x="260831" y="2032318"/>
                </a:lnTo>
                <a:lnTo>
                  <a:pt x="254802" y="2019301"/>
                </a:lnTo>
                <a:lnTo>
                  <a:pt x="248138" y="2006283"/>
                </a:lnTo>
                <a:lnTo>
                  <a:pt x="241475" y="1992948"/>
                </a:lnTo>
                <a:lnTo>
                  <a:pt x="233859" y="1980566"/>
                </a:lnTo>
                <a:lnTo>
                  <a:pt x="226561" y="1968183"/>
                </a:lnTo>
                <a:lnTo>
                  <a:pt x="218311" y="1955801"/>
                </a:lnTo>
                <a:lnTo>
                  <a:pt x="210378" y="1944053"/>
                </a:lnTo>
                <a:lnTo>
                  <a:pt x="201810" y="1932623"/>
                </a:lnTo>
                <a:lnTo>
                  <a:pt x="197051" y="1927226"/>
                </a:lnTo>
                <a:lnTo>
                  <a:pt x="192608" y="1921511"/>
                </a:lnTo>
                <a:lnTo>
                  <a:pt x="182772" y="1911033"/>
                </a:lnTo>
                <a:lnTo>
                  <a:pt x="172300" y="1900238"/>
                </a:lnTo>
                <a:lnTo>
                  <a:pt x="161512" y="1889126"/>
                </a:lnTo>
                <a:lnTo>
                  <a:pt x="150723" y="1878331"/>
                </a:lnTo>
                <a:lnTo>
                  <a:pt x="140252" y="1867218"/>
                </a:lnTo>
                <a:lnTo>
                  <a:pt x="135175" y="1861186"/>
                </a:lnTo>
                <a:lnTo>
                  <a:pt x="130415" y="1855788"/>
                </a:lnTo>
                <a:lnTo>
                  <a:pt x="125656" y="1849756"/>
                </a:lnTo>
                <a:lnTo>
                  <a:pt x="121531" y="1843723"/>
                </a:lnTo>
                <a:lnTo>
                  <a:pt x="0" y="1283335"/>
                </a:lnTo>
                <a:lnTo>
                  <a:pt x="1587" y="1273810"/>
                </a:lnTo>
                <a:lnTo>
                  <a:pt x="3173" y="1264920"/>
                </a:lnTo>
                <a:lnTo>
                  <a:pt x="5077" y="1256348"/>
                </a:lnTo>
                <a:lnTo>
                  <a:pt x="7616" y="1248410"/>
                </a:lnTo>
                <a:lnTo>
                  <a:pt x="10154" y="1240473"/>
                </a:lnTo>
                <a:lnTo>
                  <a:pt x="13644" y="1233170"/>
                </a:lnTo>
                <a:lnTo>
                  <a:pt x="16818" y="1226503"/>
                </a:lnTo>
                <a:lnTo>
                  <a:pt x="20625" y="1219518"/>
                </a:lnTo>
                <a:lnTo>
                  <a:pt x="24433" y="1213168"/>
                </a:lnTo>
                <a:lnTo>
                  <a:pt x="28558" y="1207135"/>
                </a:lnTo>
                <a:lnTo>
                  <a:pt x="33318" y="1201420"/>
                </a:lnTo>
                <a:lnTo>
                  <a:pt x="38077" y="1196340"/>
                </a:lnTo>
                <a:lnTo>
                  <a:pt x="42837" y="1191260"/>
                </a:lnTo>
                <a:lnTo>
                  <a:pt x="48231" y="1186180"/>
                </a:lnTo>
                <a:lnTo>
                  <a:pt x="53943" y="1181735"/>
                </a:lnTo>
                <a:lnTo>
                  <a:pt x="59655" y="1176973"/>
                </a:lnTo>
                <a:lnTo>
                  <a:pt x="65684" y="1173163"/>
                </a:lnTo>
                <a:lnTo>
                  <a:pt x="71395" y="1169035"/>
                </a:lnTo>
                <a:lnTo>
                  <a:pt x="78059" y="1165225"/>
                </a:lnTo>
                <a:lnTo>
                  <a:pt x="84405" y="1161098"/>
                </a:lnTo>
                <a:lnTo>
                  <a:pt x="97732" y="1154113"/>
                </a:lnTo>
                <a:lnTo>
                  <a:pt x="112011" y="1147445"/>
                </a:lnTo>
                <a:lnTo>
                  <a:pt x="125973" y="1140778"/>
                </a:lnTo>
                <a:lnTo>
                  <a:pt x="140887" y="1134428"/>
                </a:lnTo>
                <a:lnTo>
                  <a:pt x="171666" y="1120775"/>
                </a:lnTo>
                <a:lnTo>
                  <a:pt x="227513" y="1095375"/>
                </a:lnTo>
                <a:lnTo>
                  <a:pt x="231955" y="1093153"/>
                </a:lnTo>
                <a:lnTo>
                  <a:pt x="235446" y="1090930"/>
                </a:lnTo>
                <a:lnTo>
                  <a:pt x="237984" y="1089025"/>
                </a:lnTo>
                <a:lnTo>
                  <a:pt x="240523" y="1086803"/>
                </a:lnTo>
                <a:lnTo>
                  <a:pt x="242109" y="1084263"/>
                </a:lnTo>
                <a:lnTo>
                  <a:pt x="243061" y="1081723"/>
                </a:lnTo>
                <a:lnTo>
                  <a:pt x="244330" y="1079500"/>
                </a:lnTo>
                <a:lnTo>
                  <a:pt x="244648" y="1076643"/>
                </a:lnTo>
                <a:lnTo>
                  <a:pt x="244965" y="1073785"/>
                </a:lnTo>
                <a:lnTo>
                  <a:pt x="244965" y="1070610"/>
                </a:lnTo>
                <a:lnTo>
                  <a:pt x="244965" y="1062990"/>
                </a:lnTo>
                <a:lnTo>
                  <a:pt x="244330" y="1055053"/>
                </a:lnTo>
                <a:lnTo>
                  <a:pt x="244330" y="1044893"/>
                </a:lnTo>
                <a:lnTo>
                  <a:pt x="245282" y="981710"/>
                </a:lnTo>
                <a:lnTo>
                  <a:pt x="247186" y="876935"/>
                </a:lnTo>
                <a:lnTo>
                  <a:pt x="250677" y="601345"/>
                </a:lnTo>
                <a:lnTo>
                  <a:pt x="253532" y="337185"/>
                </a:lnTo>
                <a:lnTo>
                  <a:pt x="254802" y="203200"/>
                </a:lnTo>
                <a:lnTo>
                  <a:pt x="255119" y="198120"/>
                </a:lnTo>
                <a:lnTo>
                  <a:pt x="255754" y="192723"/>
                </a:lnTo>
                <a:lnTo>
                  <a:pt x="256071" y="187643"/>
                </a:lnTo>
                <a:lnTo>
                  <a:pt x="256706" y="182880"/>
                </a:lnTo>
                <a:lnTo>
                  <a:pt x="257657" y="178118"/>
                </a:lnTo>
                <a:lnTo>
                  <a:pt x="259244" y="173673"/>
                </a:lnTo>
                <a:lnTo>
                  <a:pt x="260513" y="168910"/>
                </a:lnTo>
                <a:lnTo>
                  <a:pt x="262100" y="164783"/>
                </a:lnTo>
                <a:lnTo>
                  <a:pt x="263686" y="160655"/>
                </a:lnTo>
                <a:lnTo>
                  <a:pt x="265908" y="156528"/>
                </a:lnTo>
                <a:lnTo>
                  <a:pt x="267494" y="153035"/>
                </a:lnTo>
                <a:lnTo>
                  <a:pt x="270033" y="149225"/>
                </a:lnTo>
                <a:lnTo>
                  <a:pt x="272571" y="145415"/>
                </a:lnTo>
                <a:lnTo>
                  <a:pt x="275110" y="142240"/>
                </a:lnTo>
                <a:lnTo>
                  <a:pt x="280504" y="135890"/>
                </a:lnTo>
                <a:lnTo>
                  <a:pt x="286533" y="130810"/>
                </a:lnTo>
                <a:lnTo>
                  <a:pt x="293196" y="125730"/>
                </a:lnTo>
                <a:lnTo>
                  <a:pt x="299860" y="121603"/>
                </a:lnTo>
                <a:lnTo>
                  <a:pt x="306841" y="117793"/>
                </a:lnTo>
                <a:lnTo>
                  <a:pt x="314456" y="115253"/>
                </a:lnTo>
                <a:lnTo>
                  <a:pt x="321755" y="113348"/>
                </a:lnTo>
                <a:lnTo>
                  <a:pt x="329687" y="111760"/>
                </a:lnTo>
                <a:lnTo>
                  <a:pt x="337303" y="111125"/>
                </a:lnTo>
                <a:close/>
                <a:moveTo>
                  <a:pt x="331337" y="0"/>
                </a:moveTo>
                <a:lnTo>
                  <a:pt x="337980" y="0"/>
                </a:lnTo>
                <a:lnTo>
                  <a:pt x="344939" y="0"/>
                </a:lnTo>
                <a:lnTo>
                  <a:pt x="351266" y="318"/>
                </a:lnTo>
                <a:lnTo>
                  <a:pt x="357909" y="955"/>
                </a:lnTo>
                <a:lnTo>
                  <a:pt x="364236" y="1910"/>
                </a:lnTo>
                <a:lnTo>
                  <a:pt x="370247" y="3182"/>
                </a:lnTo>
                <a:lnTo>
                  <a:pt x="376257" y="4774"/>
                </a:lnTo>
                <a:lnTo>
                  <a:pt x="382268" y="6683"/>
                </a:lnTo>
                <a:lnTo>
                  <a:pt x="387962" y="8274"/>
                </a:lnTo>
                <a:lnTo>
                  <a:pt x="393656" y="10820"/>
                </a:lnTo>
                <a:lnTo>
                  <a:pt x="399034" y="13366"/>
                </a:lnTo>
                <a:lnTo>
                  <a:pt x="404728" y="16230"/>
                </a:lnTo>
                <a:lnTo>
                  <a:pt x="410106" y="19412"/>
                </a:lnTo>
                <a:lnTo>
                  <a:pt x="415167" y="22594"/>
                </a:lnTo>
                <a:lnTo>
                  <a:pt x="420229" y="26413"/>
                </a:lnTo>
                <a:lnTo>
                  <a:pt x="425290" y="30550"/>
                </a:lnTo>
                <a:lnTo>
                  <a:pt x="430352" y="34687"/>
                </a:lnTo>
                <a:lnTo>
                  <a:pt x="434781" y="38823"/>
                </a:lnTo>
                <a:lnTo>
                  <a:pt x="438893" y="43597"/>
                </a:lnTo>
                <a:lnTo>
                  <a:pt x="443006" y="48052"/>
                </a:lnTo>
                <a:lnTo>
                  <a:pt x="446802" y="53144"/>
                </a:lnTo>
                <a:lnTo>
                  <a:pt x="450282" y="57599"/>
                </a:lnTo>
                <a:lnTo>
                  <a:pt x="453445" y="62690"/>
                </a:lnTo>
                <a:lnTo>
                  <a:pt x="456292" y="68100"/>
                </a:lnTo>
                <a:lnTo>
                  <a:pt x="458823" y="73510"/>
                </a:lnTo>
                <a:lnTo>
                  <a:pt x="461037" y="78601"/>
                </a:lnTo>
                <a:lnTo>
                  <a:pt x="462935" y="84011"/>
                </a:lnTo>
                <a:lnTo>
                  <a:pt x="464517" y="89421"/>
                </a:lnTo>
                <a:lnTo>
                  <a:pt x="465782" y="95149"/>
                </a:lnTo>
                <a:lnTo>
                  <a:pt x="467048" y="101195"/>
                </a:lnTo>
                <a:lnTo>
                  <a:pt x="467680" y="106605"/>
                </a:lnTo>
                <a:lnTo>
                  <a:pt x="468313" y="112651"/>
                </a:lnTo>
                <a:lnTo>
                  <a:pt x="468313" y="118698"/>
                </a:lnTo>
                <a:lnTo>
                  <a:pt x="468313" y="124107"/>
                </a:lnTo>
                <a:lnTo>
                  <a:pt x="467997" y="129517"/>
                </a:lnTo>
                <a:lnTo>
                  <a:pt x="466415" y="139700"/>
                </a:lnTo>
                <a:lnTo>
                  <a:pt x="464517" y="130472"/>
                </a:lnTo>
                <a:lnTo>
                  <a:pt x="461986" y="121880"/>
                </a:lnTo>
                <a:lnTo>
                  <a:pt x="458506" y="113606"/>
                </a:lnTo>
                <a:lnTo>
                  <a:pt x="454078" y="105332"/>
                </a:lnTo>
                <a:lnTo>
                  <a:pt x="449332" y="98013"/>
                </a:lnTo>
                <a:lnTo>
                  <a:pt x="443638" y="90057"/>
                </a:lnTo>
                <a:lnTo>
                  <a:pt x="437311" y="83057"/>
                </a:lnTo>
                <a:lnTo>
                  <a:pt x="430352" y="75737"/>
                </a:lnTo>
                <a:lnTo>
                  <a:pt x="425290" y="71919"/>
                </a:lnTo>
                <a:lnTo>
                  <a:pt x="420229" y="67782"/>
                </a:lnTo>
                <a:lnTo>
                  <a:pt x="415484" y="64281"/>
                </a:lnTo>
                <a:lnTo>
                  <a:pt x="410106" y="60463"/>
                </a:lnTo>
                <a:lnTo>
                  <a:pt x="404728" y="57280"/>
                </a:lnTo>
                <a:lnTo>
                  <a:pt x="399667" y="54416"/>
                </a:lnTo>
                <a:lnTo>
                  <a:pt x="393973" y="52189"/>
                </a:lnTo>
                <a:lnTo>
                  <a:pt x="388278" y="49961"/>
                </a:lnTo>
                <a:lnTo>
                  <a:pt x="382268" y="47734"/>
                </a:lnTo>
                <a:lnTo>
                  <a:pt x="376257" y="46143"/>
                </a:lnTo>
                <a:lnTo>
                  <a:pt x="370247" y="44552"/>
                </a:lnTo>
                <a:lnTo>
                  <a:pt x="364236" y="43279"/>
                </a:lnTo>
                <a:lnTo>
                  <a:pt x="357909" y="42642"/>
                </a:lnTo>
                <a:lnTo>
                  <a:pt x="351583" y="41687"/>
                </a:lnTo>
                <a:lnTo>
                  <a:pt x="344939" y="41369"/>
                </a:lnTo>
                <a:lnTo>
                  <a:pt x="337980" y="41051"/>
                </a:lnTo>
                <a:lnTo>
                  <a:pt x="331337" y="41369"/>
                </a:lnTo>
                <a:lnTo>
                  <a:pt x="324693" y="41687"/>
                </a:lnTo>
                <a:lnTo>
                  <a:pt x="318367" y="42642"/>
                </a:lnTo>
                <a:lnTo>
                  <a:pt x="312040" y="43279"/>
                </a:lnTo>
                <a:lnTo>
                  <a:pt x="305713" y="44552"/>
                </a:lnTo>
                <a:lnTo>
                  <a:pt x="299702" y="46143"/>
                </a:lnTo>
                <a:lnTo>
                  <a:pt x="293692" y="47734"/>
                </a:lnTo>
                <a:lnTo>
                  <a:pt x="287998" y="49961"/>
                </a:lnTo>
                <a:lnTo>
                  <a:pt x="282304" y="52189"/>
                </a:lnTo>
                <a:lnTo>
                  <a:pt x="276609" y="54416"/>
                </a:lnTo>
                <a:lnTo>
                  <a:pt x="270915" y="57280"/>
                </a:lnTo>
                <a:lnTo>
                  <a:pt x="265854" y="60463"/>
                </a:lnTo>
                <a:lnTo>
                  <a:pt x="260476" y="64281"/>
                </a:lnTo>
                <a:lnTo>
                  <a:pt x="255414" y="67782"/>
                </a:lnTo>
                <a:lnTo>
                  <a:pt x="250669" y="71919"/>
                </a:lnTo>
                <a:lnTo>
                  <a:pt x="245608" y="75737"/>
                </a:lnTo>
                <a:lnTo>
                  <a:pt x="238648" y="83057"/>
                </a:lnTo>
                <a:lnTo>
                  <a:pt x="232321" y="90057"/>
                </a:lnTo>
                <a:lnTo>
                  <a:pt x="226627" y="98013"/>
                </a:lnTo>
                <a:lnTo>
                  <a:pt x="221882" y="105332"/>
                </a:lnTo>
                <a:lnTo>
                  <a:pt x="217770" y="113606"/>
                </a:lnTo>
                <a:lnTo>
                  <a:pt x="214290" y="121880"/>
                </a:lnTo>
                <a:lnTo>
                  <a:pt x="211443" y="130472"/>
                </a:lnTo>
                <a:lnTo>
                  <a:pt x="209545" y="139700"/>
                </a:lnTo>
                <a:lnTo>
                  <a:pt x="208596" y="134927"/>
                </a:lnTo>
                <a:lnTo>
                  <a:pt x="208279" y="129517"/>
                </a:lnTo>
                <a:lnTo>
                  <a:pt x="207963" y="124107"/>
                </a:lnTo>
                <a:lnTo>
                  <a:pt x="207963" y="118698"/>
                </a:lnTo>
                <a:lnTo>
                  <a:pt x="207963" y="112651"/>
                </a:lnTo>
                <a:lnTo>
                  <a:pt x="208279" y="106605"/>
                </a:lnTo>
                <a:lnTo>
                  <a:pt x="209228" y="101195"/>
                </a:lnTo>
                <a:lnTo>
                  <a:pt x="210177" y="95149"/>
                </a:lnTo>
                <a:lnTo>
                  <a:pt x="211443" y="89421"/>
                </a:lnTo>
                <a:lnTo>
                  <a:pt x="213341" y="84011"/>
                </a:lnTo>
                <a:lnTo>
                  <a:pt x="214923" y="78601"/>
                </a:lnTo>
                <a:lnTo>
                  <a:pt x="217137" y="73510"/>
                </a:lnTo>
                <a:lnTo>
                  <a:pt x="219984" y="68100"/>
                </a:lnTo>
                <a:lnTo>
                  <a:pt x="222831" y="62690"/>
                </a:lnTo>
                <a:lnTo>
                  <a:pt x="225678" y="57599"/>
                </a:lnTo>
                <a:lnTo>
                  <a:pt x="229158" y="53144"/>
                </a:lnTo>
                <a:lnTo>
                  <a:pt x="232638" y="48052"/>
                </a:lnTo>
                <a:lnTo>
                  <a:pt x="236750" y="43597"/>
                </a:lnTo>
                <a:lnTo>
                  <a:pt x="241179" y="38823"/>
                </a:lnTo>
                <a:lnTo>
                  <a:pt x="245608" y="34687"/>
                </a:lnTo>
                <a:lnTo>
                  <a:pt x="250669" y="30550"/>
                </a:lnTo>
                <a:lnTo>
                  <a:pt x="255414" y="26413"/>
                </a:lnTo>
                <a:lnTo>
                  <a:pt x="260476" y="22594"/>
                </a:lnTo>
                <a:lnTo>
                  <a:pt x="265854" y="19412"/>
                </a:lnTo>
                <a:lnTo>
                  <a:pt x="270915" y="16230"/>
                </a:lnTo>
                <a:lnTo>
                  <a:pt x="276609" y="13366"/>
                </a:lnTo>
                <a:lnTo>
                  <a:pt x="282304" y="10820"/>
                </a:lnTo>
                <a:lnTo>
                  <a:pt x="287998" y="8274"/>
                </a:lnTo>
                <a:lnTo>
                  <a:pt x="293692" y="6683"/>
                </a:lnTo>
                <a:lnTo>
                  <a:pt x="299702" y="4774"/>
                </a:lnTo>
                <a:lnTo>
                  <a:pt x="305713" y="3182"/>
                </a:lnTo>
                <a:lnTo>
                  <a:pt x="312040" y="1910"/>
                </a:lnTo>
                <a:lnTo>
                  <a:pt x="318367" y="955"/>
                </a:lnTo>
                <a:lnTo>
                  <a:pt x="324693" y="318"/>
                </a:lnTo>
                <a:lnTo>
                  <a:pt x="3313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5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833 L 0.0698 -0.03704 L 0.14206 0.00347 L 0.21641 -0.06366 L 0.30013 -0.00116 L 0.40573 -0.04329 L 0.50079 0.00509 L 0.5392 -0.06667 L 0.62396 0.00208 L 0.63256 0.00347 L 0.69193 -0.05903 L 0.75651 0.02083 L 0.93646 0.00208 " pathEditMode="relative" rAng="0" ptsTypes="AAAAAAAAAAAAA">
                                      <p:cBhvr>
                                        <p:cTn id="9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23" y="-312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3.33333E-6 L 0.06718 -0.04027 L 0.13685 -0.00416 L 0.20833 -0.06389 L 0.28893 -0.00833 L 0.39062 -0.04583 L 0.48216 -0.00277 L 0.51914 -0.06666 L 0.60065 -0.00555 L 0.60898 -0.00416 L 0.66614 -0.05972 L 0.72825 0.01111 L 0.90143 -0.00555 " pathEditMode="relative" rAng="0" ptsTypes="AAAAAAAAAAAAA">
                                      <p:cBhvr>
                                        <p:cTn id="17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5" y="-277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125 -0.48194 L 0.6086 -0.28055 L 0.86016 -0.42083 " pathEditMode="relative" ptsTypes="AAAA">
                                      <p:cBhvr>
                                        <p:cTn id="26" dur="3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0" grpId="1" animBg="1"/>
      <p:bldP spid="11" grpId="0" animBg="1"/>
      <p:bldP spid="11" grpId="1" animBg="1"/>
      <p:bldP spid="12" grpId="1" animBg="1"/>
      <p:bldP spid="12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14C2B46-0FDC-4810-931C-D897AD83676F}"/>
              </a:ext>
            </a:extLst>
          </p:cNvPr>
          <p:cNvGrpSpPr/>
          <p:nvPr/>
        </p:nvGrpSpPr>
        <p:grpSpPr>
          <a:xfrm>
            <a:off x="1047066" y="1845709"/>
            <a:ext cx="4234391" cy="3572292"/>
            <a:chOff x="7049029" y="1773238"/>
            <a:chExt cx="3979862" cy="1531938"/>
          </a:xfrm>
          <a:blipFill>
            <a:blip r:embed="rId2"/>
            <a:stretch>
              <a:fillRect/>
            </a:stretch>
          </a:blipFill>
        </p:grpSpPr>
        <p:sp>
          <p:nvSpPr>
            <p:cNvPr id="3" name="Freeform 63">
              <a:extLst>
                <a:ext uri="{FF2B5EF4-FFF2-40B4-BE49-F238E27FC236}">
                  <a16:creationId xmlns:a16="http://schemas.microsoft.com/office/drawing/2014/main" id="{E0CFA044-E441-45A3-A161-092D71D8A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9029" y="1773238"/>
              <a:ext cx="3606800" cy="1531938"/>
            </a:xfrm>
            <a:custGeom>
              <a:avLst/>
              <a:gdLst>
                <a:gd name="T0" fmla="*/ 331 w 1111"/>
                <a:gd name="T1" fmla="*/ 21 h 470"/>
                <a:gd name="T2" fmla="*/ 545 w 1111"/>
                <a:gd name="T3" fmla="*/ 21 h 470"/>
                <a:gd name="T4" fmla="*/ 778 w 1111"/>
                <a:gd name="T5" fmla="*/ 20 h 470"/>
                <a:gd name="T6" fmla="*/ 1004 w 1111"/>
                <a:gd name="T7" fmla="*/ 23 h 470"/>
                <a:gd name="T8" fmla="*/ 1111 w 1111"/>
                <a:gd name="T9" fmla="*/ 330 h 470"/>
                <a:gd name="T10" fmla="*/ 1072 w 1111"/>
                <a:gd name="T11" fmla="*/ 173 h 470"/>
                <a:gd name="T12" fmla="*/ 993 w 1111"/>
                <a:gd name="T13" fmla="*/ 35 h 470"/>
                <a:gd name="T14" fmla="*/ 853 w 1111"/>
                <a:gd name="T15" fmla="*/ 37 h 470"/>
                <a:gd name="T16" fmla="*/ 602 w 1111"/>
                <a:gd name="T17" fmla="*/ 44 h 470"/>
                <a:gd name="T18" fmla="*/ 425 w 1111"/>
                <a:gd name="T19" fmla="*/ 42 h 470"/>
                <a:gd name="T20" fmla="*/ 218 w 1111"/>
                <a:gd name="T21" fmla="*/ 44 h 470"/>
                <a:gd name="T22" fmla="*/ 269 w 1111"/>
                <a:gd name="T23" fmla="*/ 49 h 470"/>
                <a:gd name="T24" fmla="*/ 310 w 1111"/>
                <a:gd name="T25" fmla="*/ 53 h 470"/>
                <a:gd name="T26" fmla="*/ 131 w 1111"/>
                <a:gd name="T27" fmla="*/ 58 h 470"/>
                <a:gd name="T28" fmla="*/ 71 w 1111"/>
                <a:gd name="T29" fmla="*/ 49 h 470"/>
                <a:gd name="T30" fmla="*/ 40 w 1111"/>
                <a:gd name="T31" fmla="*/ 116 h 470"/>
                <a:gd name="T32" fmla="*/ 54 w 1111"/>
                <a:gd name="T33" fmla="*/ 56 h 470"/>
                <a:gd name="T34" fmla="*/ 47 w 1111"/>
                <a:gd name="T35" fmla="*/ 175 h 470"/>
                <a:gd name="T36" fmla="*/ 49 w 1111"/>
                <a:gd name="T37" fmla="*/ 279 h 470"/>
                <a:gd name="T38" fmla="*/ 40 w 1111"/>
                <a:gd name="T39" fmla="*/ 268 h 470"/>
                <a:gd name="T40" fmla="*/ 38 w 1111"/>
                <a:gd name="T41" fmla="*/ 352 h 470"/>
                <a:gd name="T42" fmla="*/ 67 w 1111"/>
                <a:gd name="T43" fmla="*/ 418 h 470"/>
                <a:gd name="T44" fmla="*/ 41 w 1111"/>
                <a:gd name="T45" fmla="*/ 404 h 470"/>
                <a:gd name="T46" fmla="*/ 104 w 1111"/>
                <a:gd name="T47" fmla="*/ 421 h 470"/>
                <a:gd name="T48" fmla="*/ 210 w 1111"/>
                <a:gd name="T49" fmla="*/ 421 h 470"/>
                <a:gd name="T50" fmla="*/ 214 w 1111"/>
                <a:gd name="T51" fmla="*/ 423 h 470"/>
                <a:gd name="T52" fmla="*/ 323 w 1111"/>
                <a:gd name="T53" fmla="*/ 425 h 470"/>
                <a:gd name="T54" fmla="*/ 357 w 1111"/>
                <a:gd name="T55" fmla="*/ 431 h 470"/>
                <a:gd name="T56" fmla="*/ 627 w 1111"/>
                <a:gd name="T57" fmla="*/ 426 h 470"/>
                <a:gd name="T58" fmla="*/ 665 w 1111"/>
                <a:gd name="T59" fmla="*/ 435 h 470"/>
                <a:gd name="T60" fmla="*/ 778 w 1111"/>
                <a:gd name="T61" fmla="*/ 433 h 470"/>
                <a:gd name="T62" fmla="*/ 832 w 1111"/>
                <a:gd name="T63" fmla="*/ 432 h 470"/>
                <a:gd name="T64" fmla="*/ 869 w 1111"/>
                <a:gd name="T65" fmla="*/ 444 h 470"/>
                <a:gd name="T66" fmla="*/ 732 w 1111"/>
                <a:gd name="T67" fmla="*/ 452 h 470"/>
                <a:gd name="T68" fmla="*/ 873 w 1111"/>
                <a:gd name="T69" fmla="*/ 450 h 470"/>
                <a:gd name="T70" fmla="*/ 796 w 1111"/>
                <a:gd name="T71" fmla="*/ 463 h 470"/>
                <a:gd name="T72" fmla="*/ 703 w 1111"/>
                <a:gd name="T73" fmla="*/ 466 h 470"/>
                <a:gd name="T74" fmla="*/ 537 w 1111"/>
                <a:gd name="T75" fmla="*/ 464 h 470"/>
                <a:gd name="T76" fmla="*/ 401 w 1111"/>
                <a:gd name="T77" fmla="*/ 456 h 470"/>
                <a:gd name="T78" fmla="*/ 149 w 1111"/>
                <a:gd name="T79" fmla="*/ 464 h 470"/>
                <a:gd name="T80" fmla="*/ 8 w 1111"/>
                <a:gd name="T81" fmla="*/ 352 h 470"/>
                <a:gd name="T82" fmla="*/ 4 w 1111"/>
                <a:gd name="T83" fmla="*/ 314 h 470"/>
                <a:gd name="T84" fmla="*/ 2 w 1111"/>
                <a:gd name="T85" fmla="*/ 93 h 470"/>
                <a:gd name="T86" fmla="*/ 24 w 1111"/>
                <a:gd name="T87" fmla="*/ 22 h 470"/>
                <a:gd name="T88" fmla="*/ 111 w 1111"/>
                <a:gd name="T89" fmla="*/ 8 h 470"/>
                <a:gd name="T90" fmla="*/ 160 w 1111"/>
                <a:gd name="T91" fmla="*/ 27 h 470"/>
                <a:gd name="T92" fmla="*/ 28 w 1111"/>
                <a:gd name="T93" fmla="*/ 79 h 470"/>
                <a:gd name="T94" fmla="*/ 21 w 1111"/>
                <a:gd name="T95" fmla="*/ 164 h 470"/>
                <a:gd name="T96" fmla="*/ 25 w 1111"/>
                <a:gd name="T97" fmla="*/ 52 h 470"/>
                <a:gd name="T98" fmla="*/ 670 w 1111"/>
                <a:gd name="T99" fmla="*/ 447 h 470"/>
                <a:gd name="T100" fmla="*/ 447 w 1111"/>
                <a:gd name="T101" fmla="*/ 450 h 470"/>
                <a:gd name="T102" fmla="*/ 559 w 1111"/>
                <a:gd name="T103" fmla="*/ 448 h 470"/>
                <a:gd name="T104" fmla="*/ 33 w 1111"/>
                <a:gd name="T105" fmla="*/ 432 h 470"/>
                <a:gd name="T106" fmla="*/ 80 w 1111"/>
                <a:gd name="T107" fmla="*/ 464 h 470"/>
                <a:gd name="T108" fmla="*/ 210 w 1111"/>
                <a:gd name="T109" fmla="*/ 453 h 470"/>
                <a:gd name="T110" fmla="*/ 285 w 1111"/>
                <a:gd name="T111" fmla="*/ 447 h 470"/>
                <a:gd name="T112" fmla="*/ 252 w 1111"/>
                <a:gd name="T113" fmla="*/ 441 h 470"/>
                <a:gd name="T114" fmla="*/ 185 w 1111"/>
                <a:gd name="T115" fmla="*/ 439 h 470"/>
                <a:gd name="T116" fmla="*/ 23 w 1111"/>
                <a:gd name="T117" fmla="*/ 282 h 470"/>
                <a:gd name="T118" fmla="*/ 21 w 1111"/>
                <a:gd name="T119" fmla="*/ 186 h 470"/>
                <a:gd name="T120" fmla="*/ 20 w 1111"/>
                <a:gd name="T121" fmla="*/ 33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1" h="470">
                  <a:moveTo>
                    <a:pt x="237" y="22"/>
                  </a:moveTo>
                  <a:cubicBezTo>
                    <a:pt x="241" y="22"/>
                    <a:pt x="241" y="22"/>
                    <a:pt x="241" y="2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51" y="23"/>
                    <a:pt x="253" y="23"/>
                    <a:pt x="254" y="23"/>
                  </a:cubicBezTo>
                  <a:cubicBezTo>
                    <a:pt x="254" y="23"/>
                    <a:pt x="253" y="23"/>
                    <a:pt x="253" y="23"/>
                  </a:cubicBezTo>
                  <a:cubicBezTo>
                    <a:pt x="256" y="23"/>
                    <a:pt x="256" y="23"/>
                    <a:pt x="256" y="23"/>
                  </a:cubicBezTo>
                  <a:cubicBezTo>
                    <a:pt x="265" y="22"/>
                    <a:pt x="286" y="20"/>
                    <a:pt x="292" y="19"/>
                  </a:cubicBezTo>
                  <a:cubicBezTo>
                    <a:pt x="300" y="19"/>
                    <a:pt x="310" y="18"/>
                    <a:pt x="317" y="18"/>
                  </a:cubicBezTo>
                  <a:cubicBezTo>
                    <a:pt x="311" y="18"/>
                    <a:pt x="303" y="19"/>
                    <a:pt x="305" y="20"/>
                  </a:cubicBezTo>
                  <a:cubicBezTo>
                    <a:pt x="317" y="21"/>
                    <a:pt x="323" y="24"/>
                    <a:pt x="343" y="21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58" y="17"/>
                    <a:pt x="358" y="17"/>
                    <a:pt x="358" y="17"/>
                  </a:cubicBezTo>
                  <a:cubicBezTo>
                    <a:pt x="367" y="19"/>
                    <a:pt x="345" y="19"/>
                    <a:pt x="341" y="21"/>
                  </a:cubicBezTo>
                  <a:cubicBezTo>
                    <a:pt x="362" y="19"/>
                    <a:pt x="379" y="24"/>
                    <a:pt x="389" y="20"/>
                  </a:cubicBezTo>
                  <a:cubicBezTo>
                    <a:pt x="390" y="22"/>
                    <a:pt x="392" y="26"/>
                    <a:pt x="406" y="25"/>
                  </a:cubicBezTo>
                  <a:cubicBezTo>
                    <a:pt x="396" y="23"/>
                    <a:pt x="414" y="24"/>
                    <a:pt x="406" y="22"/>
                  </a:cubicBezTo>
                  <a:cubicBezTo>
                    <a:pt x="411" y="20"/>
                    <a:pt x="421" y="22"/>
                    <a:pt x="422" y="21"/>
                  </a:cubicBezTo>
                  <a:cubicBezTo>
                    <a:pt x="421" y="22"/>
                    <a:pt x="421" y="22"/>
                    <a:pt x="421" y="22"/>
                  </a:cubicBezTo>
                  <a:cubicBezTo>
                    <a:pt x="444" y="25"/>
                    <a:pt x="452" y="20"/>
                    <a:pt x="462" y="18"/>
                  </a:cubicBezTo>
                  <a:cubicBezTo>
                    <a:pt x="490" y="17"/>
                    <a:pt x="502" y="19"/>
                    <a:pt x="525" y="18"/>
                  </a:cubicBezTo>
                  <a:cubicBezTo>
                    <a:pt x="526" y="20"/>
                    <a:pt x="532" y="23"/>
                    <a:pt x="541" y="23"/>
                  </a:cubicBezTo>
                  <a:cubicBezTo>
                    <a:pt x="546" y="21"/>
                    <a:pt x="566" y="21"/>
                    <a:pt x="568" y="18"/>
                  </a:cubicBezTo>
                  <a:cubicBezTo>
                    <a:pt x="552" y="17"/>
                    <a:pt x="555" y="20"/>
                    <a:pt x="545" y="21"/>
                  </a:cubicBezTo>
                  <a:cubicBezTo>
                    <a:pt x="537" y="18"/>
                    <a:pt x="545" y="18"/>
                    <a:pt x="533" y="17"/>
                  </a:cubicBezTo>
                  <a:cubicBezTo>
                    <a:pt x="542" y="18"/>
                    <a:pt x="574" y="16"/>
                    <a:pt x="584" y="18"/>
                  </a:cubicBezTo>
                  <a:cubicBezTo>
                    <a:pt x="580" y="18"/>
                    <a:pt x="580" y="18"/>
                    <a:pt x="580" y="18"/>
                  </a:cubicBezTo>
                  <a:cubicBezTo>
                    <a:pt x="596" y="20"/>
                    <a:pt x="599" y="25"/>
                    <a:pt x="625" y="22"/>
                  </a:cubicBezTo>
                  <a:cubicBezTo>
                    <a:pt x="638" y="20"/>
                    <a:pt x="638" y="20"/>
                    <a:pt x="638" y="20"/>
                  </a:cubicBezTo>
                  <a:cubicBezTo>
                    <a:pt x="637" y="21"/>
                    <a:pt x="637" y="21"/>
                    <a:pt x="637" y="21"/>
                  </a:cubicBezTo>
                  <a:cubicBezTo>
                    <a:pt x="657" y="21"/>
                    <a:pt x="651" y="24"/>
                    <a:pt x="674" y="22"/>
                  </a:cubicBezTo>
                  <a:cubicBezTo>
                    <a:pt x="672" y="22"/>
                    <a:pt x="673" y="22"/>
                    <a:pt x="672" y="23"/>
                  </a:cubicBezTo>
                  <a:cubicBezTo>
                    <a:pt x="684" y="24"/>
                    <a:pt x="697" y="21"/>
                    <a:pt x="707" y="21"/>
                  </a:cubicBezTo>
                  <a:cubicBezTo>
                    <a:pt x="713" y="23"/>
                    <a:pt x="706" y="23"/>
                    <a:pt x="702" y="24"/>
                  </a:cubicBezTo>
                  <a:cubicBezTo>
                    <a:pt x="725" y="25"/>
                    <a:pt x="749" y="21"/>
                    <a:pt x="763" y="19"/>
                  </a:cubicBezTo>
                  <a:cubicBezTo>
                    <a:pt x="778" y="20"/>
                    <a:pt x="778" y="20"/>
                    <a:pt x="778" y="20"/>
                  </a:cubicBezTo>
                  <a:cubicBezTo>
                    <a:pt x="769" y="21"/>
                    <a:pt x="758" y="23"/>
                    <a:pt x="761" y="24"/>
                  </a:cubicBezTo>
                  <a:cubicBezTo>
                    <a:pt x="769" y="24"/>
                    <a:pt x="767" y="23"/>
                    <a:pt x="779" y="23"/>
                  </a:cubicBezTo>
                  <a:cubicBezTo>
                    <a:pt x="777" y="24"/>
                    <a:pt x="772" y="26"/>
                    <a:pt x="767" y="27"/>
                  </a:cubicBezTo>
                  <a:cubicBezTo>
                    <a:pt x="790" y="29"/>
                    <a:pt x="772" y="23"/>
                    <a:pt x="788" y="27"/>
                  </a:cubicBezTo>
                  <a:cubicBezTo>
                    <a:pt x="796" y="27"/>
                    <a:pt x="800" y="25"/>
                    <a:pt x="801" y="23"/>
                  </a:cubicBezTo>
                  <a:cubicBezTo>
                    <a:pt x="814" y="25"/>
                    <a:pt x="814" y="25"/>
                    <a:pt x="814" y="25"/>
                  </a:cubicBezTo>
                  <a:cubicBezTo>
                    <a:pt x="816" y="23"/>
                    <a:pt x="832" y="23"/>
                    <a:pt x="843" y="23"/>
                  </a:cubicBezTo>
                  <a:cubicBezTo>
                    <a:pt x="844" y="22"/>
                    <a:pt x="834" y="21"/>
                    <a:pt x="830" y="22"/>
                  </a:cubicBezTo>
                  <a:cubicBezTo>
                    <a:pt x="831" y="20"/>
                    <a:pt x="842" y="20"/>
                    <a:pt x="850" y="20"/>
                  </a:cubicBezTo>
                  <a:cubicBezTo>
                    <a:pt x="853" y="23"/>
                    <a:pt x="898" y="19"/>
                    <a:pt x="889" y="24"/>
                  </a:cubicBezTo>
                  <a:cubicBezTo>
                    <a:pt x="923" y="22"/>
                    <a:pt x="969" y="22"/>
                    <a:pt x="991" y="20"/>
                  </a:cubicBezTo>
                  <a:cubicBezTo>
                    <a:pt x="998" y="21"/>
                    <a:pt x="1013" y="21"/>
                    <a:pt x="1004" y="23"/>
                  </a:cubicBezTo>
                  <a:cubicBezTo>
                    <a:pt x="1029" y="24"/>
                    <a:pt x="1049" y="15"/>
                    <a:pt x="1070" y="39"/>
                  </a:cubicBezTo>
                  <a:cubicBezTo>
                    <a:pt x="1072" y="40"/>
                    <a:pt x="1061" y="29"/>
                    <a:pt x="1061" y="32"/>
                  </a:cubicBezTo>
                  <a:cubicBezTo>
                    <a:pt x="1077" y="41"/>
                    <a:pt x="1083" y="60"/>
                    <a:pt x="1082" y="87"/>
                  </a:cubicBezTo>
                  <a:cubicBezTo>
                    <a:pt x="1082" y="82"/>
                    <a:pt x="1081" y="81"/>
                    <a:pt x="1080" y="80"/>
                  </a:cubicBezTo>
                  <a:cubicBezTo>
                    <a:pt x="1081" y="80"/>
                    <a:pt x="1082" y="91"/>
                    <a:pt x="1082" y="98"/>
                  </a:cubicBezTo>
                  <a:cubicBezTo>
                    <a:pt x="1082" y="102"/>
                    <a:pt x="1082" y="93"/>
                    <a:pt x="1081" y="95"/>
                  </a:cubicBezTo>
                  <a:cubicBezTo>
                    <a:pt x="1080" y="147"/>
                    <a:pt x="1085" y="187"/>
                    <a:pt x="1085" y="238"/>
                  </a:cubicBezTo>
                  <a:cubicBezTo>
                    <a:pt x="1085" y="224"/>
                    <a:pt x="1082" y="218"/>
                    <a:pt x="1081" y="218"/>
                  </a:cubicBezTo>
                  <a:cubicBezTo>
                    <a:pt x="1081" y="232"/>
                    <a:pt x="1081" y="232"/>
                    <a:pt x="1081" y="232"/>
                  </a:cubicBezTo>
                  <a:cubicBezTo>
                    <a:pt x="1082" y="238"/>
                    <a:pt x="1082" y="248"/>
                    <a:pt x="1084" y="257"/>
                  </a:cubicBezTo>
                  <a:cubicBezTo>
                    <a:pt x="1084" y="258"/>
                    <a:pt x="1084" y="263"/>
                    <a:pt x="1083" y="258"/>
                  </a:cubicBezTo>
                  <a:cubicBezTo>
                    <a:pt x="1084" y="287"/>
                    <a:pt x="1096" y="300"/>
                    <a:pt x="1111" y="330"/>
                  </a:cubicBezTo>
                  <a:cubicBezTo>
                    <a:pt x="1102" y="319"/>
                    <a:pt x="1095" y="307"/>
                    <a:pt x="1089" y="294"/>
                  </a:cubicBezTo>
                  <a:cubicBezTo>
                    <a:pt x="1090" y="298"/>
                    <a:pt x="1090" y="301"/>
                    <a:pt x="1091" y="305"/>
                  </a:cubicBezTo>
                  <a:cubicBezTo>
                    <a:pt x="1088" y="299"/>
                    <a:pt x="1085" y="294"/>
                    <a:pt x="1083" y="288"/>
                  </a:cubicBezTo>
                  <a:cubicBezTo>
                    <a:pt x="1084" y="299"/>
                    <a:pt x="1091" y="307"/>
                    <a:pt x="1090" y="309"/>
                  </a:cubicBezTo>
                  <a:cubicBezTo>
                    <a:pt x="1088" y="307"/>
                    <a:pt x="1086" y="302"/>
                    <a:pt x="1085" y="302"/>
                  </a:cubicBezTo>
                  <a:cubicBezTo>
                    <a:pt x="1089" y="312"/>
                    <a:pt x="1090" y="313"/>
                    <a:pt x="1094" y="320"/>
                  </a:cubicBezTo>
                  <a:cubicBezTo>
                    <a:pt x="1080" y="303"/>
                    <a:pt x="1070" y="260"/>
                    <a:pt x="1070" y="236"/>
                  </a:cubicBezTo>
                  <a:cubicBezTo>
                    <a:pt x="1070" y="233"/>
                    <a:pt x="1071" y="239"/>
                    <a:pt x="1072" y="240"/>
                  </a:cubicBezTo>
                  <a:cubicBezTo>
                    <a:pt x="1072" y="231"/>
                    <a:pt x="1073" y="226"/>
                    <a:pt x="1072" y="214"/>
                  </a:cubicBezTo>
                  <a:cubicBezTo>
                    <a:pt x="1070" y="207"/>
                    <a:pt x="1071" y="219"/>
                    <a:pt x="1071" y="225"/>
                  </a:cubicBezTo>
                  <a:cubicBezTo>
                    <a:pt x="1069" y="224"/>
                    <a:pt x="1069" y="222"/>
                    <a:pt x="1069" y="215"/>
                  </a:cubicBezTo>
                  <a:cubicBezTo>
                    <a:pt x="1071" y="214"/>
                    <a:pt x="1070" y="181"/>
                    <a:pt x="1072" y="173"/>
                  </a:cubicBezTo>
                  <a:cubicBezTo>
                    <a:pt x="1072" y="139"/>
                    <a:pt x="1067" y="178"/>
                    <a:pt x="1068" y="145"/>
                  </a:cubicBezTo>
                  <a:cubicBezTo>
                    <a:pt x="1070" y="135"/>
                    <a:pt x="1070" y="135"/>
                    <a:pt x="1070" y="135"/>
                  </a:cubicBezTo>
                  <a:cubicBezTo>
                    <a:pt x="1068" y="117"/>
                    <a:pt x="1067" y="91"/>
                    <a:pt x="1067" y="71"/>
                  </a:cubicBezTo>
                  <a:cubicBezTo>
                    <a:pt x="1067" y="72"/>
                    <a:pt x="1067" y="73"/>
                    <a:pt x="1067" y="75"/>
                  </a:cubicBezTo>
                  <a:cubicBezTo>
                    <a:pt x="1068" y="78"/>
                    <a:pt x="1069" y="72"/>
                    <a:pt x="1069" y="71"/>
                  </a:cubicBezTo>
                  <a:cubicBezTo>
                    <a:pt x="1069" y="57"/>
                    <a:pt x="1059" y="48"/>
                    <a:pt x="1054" y="42"/>
                  </a:cubicBezTo>
                  <a:cubicBezTo>
                    <a:pt x="1047" y="38"/>
                    <a:pt x="1038" y="36"/>
                    <a:pt x="1027" y="37"/>
                  </a:cubicBezTo>
                  <a:cubicBezTo>
                    <a:pt x="1014" y="38"/>
                    <a:pt x="1001" y="39"/>
                    <a:pt x="991" y="39"/>
                  </a:cubicBezTo>
                  <a:cubicBezTo>
                    <a:pt x="985" y="36"/>
                    <a:pt x="1018" y="37"/>
                    <a:pt x="1027" y="35"/>
                  </a:cubicBezTo>
                  <a:cubicBezTo>
                    <a:pt x="1008" y="35"/>
                    <a:pt x="1008" y="35"/>
                    <a:pt x="1008" y="35"/>
                  </a:cubicBezTo>
                  <a:cubicBezTo>
                    <a:pt x="1020" y="35"/>
                    <a:pt x="1025" y="34"/>
                    <a:pt x="1031" y="32"/>
                  </a:cubicBezTo>
                  <a:cubicBezTo>
                    <a:pt x="1015" y="32"/>
                    <a:pt x="1009" y="34"/>
                    <a:pt x="993" y="35"/>
                  </a:cubicBezTo>
                  <a:cubicBezTo>
                    <a:pt x="994" y="34"/>
                    <a:pt x="992" y="34"/>
                    <a:pt x="985" y="34"/>
                  </a:cubicBezTo>
                  <a:cubicBezTo>
                    <a:pt x="983" y="36"/>
                    <a:pt x="983" y="36"/>
                    <a:pt x="983" y="36"/>
                  </a:cubicBezTo>
                  <a:cubicBezTo>
                    <a:pt x="982" y="36"/>
                    <a:pt x="982" y="35"/>
                    <a:pt x="979" y="35"/>
                  </a:cubicBezTo>
                  <a:cubicBezTo>
                    <a:pt x="951" y="36"/>
                    <a:pt x="951" y="36"/>
                    <a:pt x="951" y="36"/>
                  </a:cubicBezTo>
                  <a:cubicBezTo>
                    <a:pt x="957" y="37"/>
                    <a:pt x="957" y="39"/>
                    <a:pt x="965" y="39"/>
                  </a:cubicBezTo>
                  <a:cubicBezTo>
                    <a:pt x="962" y="38"/>
                    <a:pt x="968" y="38"/>
                    <a:pt x="976" y="38"/>
                  </a:cubicBezTo>
                  <a:cubicBezTo>
                    <a:pt x="969" y="39"/>
                    <a:pt x="983" y="39"/>
                    <a:pt x="983" y="40"/>
                  </a:cubicBezTo>
                  <a:cubicBezTo>
                    <a:pt x="968" y="40"/>
                    <a:pt x="950" y="40"/>
                    <a:pt x="940" y="41"/>
                  </a:cubicBezTo>
                  <a:cubicBezTo>
                    <a:pt x="937" y="39"/>
                    <a:pt x="937" y="39"/>
                    <a:pt x="937" y="39"/>
                  </a:cubicBezTo>
                  <a:cubicBezTo>
                    <a:pt x="923" y="38"/>
                    <a:pt x="908" y="39"/>
                    <a:pt x="898" y="39"/>
                  </a:cubicBezTo>
                  <a:cubicBezTo>
                    <a:pt x="901" y="38"/>
                    <a:pt x="901" y="38"/>
                    <a:pt x="901" y="38"/>
                  </a:cubicBezTo>
                  <a:cubicBezTo>
                    <a:pt x="884" y="37"/>
                    <a:pt x="868" y="38"/>
                    <a:pt x="853" y="37"/>
                  </a:cubicBezTo>
                  <a:cubicBezTo>
                    <a:pt x="837" y="39"/>
                    <a:pt x="818" y="40"/>
                    <a:pt x="806" y="43"/>
                  </a:cubicBezTo>
                  <a:cubicBezTo>
                    <a:pt x="799" y="45"/>
                    <a:pt x="762" y="40"/>
                    <a:pt x="745" y="43"/>
                  </a:cubicBezTo>
                  <a:cubicBezTo>
                    <a:pt x="744" y="43"/>
                    <a:pt x="756" y="41"/>
                    <a:pt x="762" y="40"/>
                  </a:cubicBezTo>
                  <a:cubicBezTo>
                    <a:pt x="751" y="40"/>
                    <a:pt x="742" y="43"/>
                    <a:pt x="738" y="40"/>
                  </a:cubicBezTo>
                  <a:cubicBezTo>
                    <a:pt x="764" y="41"/>
                    <a:pt x="737" y="38"/>
                    <a:pt x="748" y="38"/>
                  </a:cubicBezTo>
                  <a:cubicBezTo>
                    <a:pt x="737" y="38"/>
                    <a:pt x="724" y="38"/>
                    <a:pt x="718" y="39"/>
                  </a:cubicBezTo>
                  <a:cubicBezTo>
                    <a:pt x="737" y="39"/>
                    <a:pt x="711" y="42"/>
                    <a:pt x="731" y="41"/>
                  </a:cubicBezTo>
                  <a:cubicBezTo>
                    <a:pt x="716" y="43"/>
                    <a:pt x="695" y="44"/>
                    <a:pt x="677" y="43"/>
                  </a:cubicBezTo>
                  <a:cubicBezTo>
                    <a:pt x="677" y="42"/>
                    <a:pt x="675" y="42"/>
                    <a:pt x="668" y="42"/>
                  </a:cubicBezTo>
                  <a:cubicBezTo>
                    <a:pt x="663" y="43"/>
                    <a:pt x="663" y="43"/>
                    <a:pt x="663" y="43"/>
                  </a:cubicBezTo>
                  <a:cubicBezTo>
                    <a:pt x="654" y="43"/>
                    <a:pt x="679" y="41"/>
                    <a:pt x="662" y="41"/>
                  </a:cubicBezTo>
                  <a:cubicBezTo>
                    <a:pt x="645" y="43"/>
                    <a:pt x="610" y="39"/>
                    <a:pt x="602" y="44"/>
                  </a:cubicBezTo>
                  <a:cubicBezTo>
                    <a:pt x="589" y="42"/>
                    <a:pt x="627" y="42"/>
                    <a:pt x="607" y="40"/>
                  </a:cubicBezTo>
                  <a:cubicBezTo>
                    <a:pt x="619" y="38"/>
                    <a:pt x="635" y="40"/>
                    <a:pt x="639" y="38"/>
                  </a:cubicBezTo>
                  <a:cubicBezTo>
                    <a:pt x="627" y="38"/>
                    <a:pt x="635" y="36"/>
                    <a:pt x="627" y="36"/>
                  </a:cubicBezTo>
                  <a:cubicBezTo>
                    <a:pt x="615" y="37"/>
                    <a:pt x="615" y="37"/>
                    <a:pt x="615" y="37"/>
                  </a:cubicBezTo>
                  <a:cubicBezTo>
                    <a:pt x="617" y="37"/>
                    <a:pt x="617" y="37"/>
                    <a:pt x="617" y="37"/>
                  </a:cubicBezTo>
                  <a:cubicBezTo>
                    <a:pt x="596" y="39"/>
                    <a:pt x="562" y="38"/>
                    <a:pt x="535" y="39"/>
                  </a:cubicBezTo>
                  <a:cubicBezTo>
                    <a:pt x="512" y="41"/>
                    <a:pt x="496" y="45"/>
                    <a:pt x="468" y="44"/>
                  </a:cubicBezTo>
                  <a:cubicBezTo>
                    <a:pt x="476" y="43"/>
                    <a:pt x="445" y="43"/>
                    <a:pt x="462" y="40"/>
                  </a:cubicBezTo>
                  <a:cubicBezTo>
                    <a:pt x="450" y="39"/>
                    <a:pt x="437" y="41"/>
                    <a:pt x="437" y="42"/>
                  </a:cubicBezTo>
                  <a:cubicBezTo>
                    <a:pt x="448" y="42"/>
                    <a:pt x="441" y="42"/>
                    <a:pt x="450" y="43"/>
                  </a:cubicBezTo>
                  <a:cubicBezTo>
                    <a:pt x="444" y="44"/>
                    <a:pt x="429" y="44"/>
                    <a:pt x="423" y="43"/>
                  </a:cubicBezTo>
                  <a:cubicBezTo>
                    <a:pt x="426" y="43"/>
                    <a:pt x="425" y="43"/>
                    <a:pt x="425" y="42"/>
                  </a:cubicBezTo>
                  <a:cubicBezTo>
                    <a:pt x="412" y="42"/>
                    <a:pt x="419" y="44"/>
                    <a:pt x="409" y="44"/>
                  </a:cubicBezTo>
                  <a:cubicBezTo>
                    <a:pt x="406" y="42"/>
                    <a:pt x="387" y="44"/>
                    <a:pt x="379" y="43"/>
                  </a:cubicBezTo>
                  <a:cubicBezTo>
                    <a:pt x="366" y="45"/>
                    <a:pt x="366" y="45"/>
                    <a:pt x="366" y="45"/>
                  </a:cubicBezTo>
                  <a:cubicBezTo>
                    <a:pt x="373" y="44"/>
                    <a:pt x="353" y="45"/>
                    <a:pt x="351" y="43"/>
                  </a:cubicBezTo>
                  <a:cubicBezTo>
                    <a:pt x="342" y="44"/>
                    <a:pt x="334" y="46"/>
                    <a:pt x="320" y="46"/>
                  </a:cubicBezTo>
                  <a:cubicBezTo>
                    <a:pt x="326" y="45"/>
                    <a:pt x="307" y="45"/>
                    <a:pt x="307" y="43"/>
                  </a:cubicBezTo>
                  <a:cubicBezTo>
                    <a:pt x="283" y="41"/>
                    <a:pt x="267" y="48"/>
                    <a:pt x="244" y="45"/>
                  </a:cubicBezTo>
                  <a:cubicBezTo>
                    <a:pt x="245" y="45"/>
                    <a:pt x="249" y="44"/>
                    <a:pt x="243" y="43"/>
                  </a:cubicBezTo>
                  <a:cubicBezTo>
                    <a:pt x="238" y="44"/>
                    <a:pt x="228" y="44"/>
                    <a:pt x="223" y="44"/>
                  </a:cubicBezTo>
                  <a:cubicBezTo>
                    <a:pt x="223" y="44"/>
                    <a:pt x="223" y="44"/>
                    <a:pt x="223" y="44"/>
                  </a:cubicBezTo>
                  <a:cubicBezTo>
                    <a:pt x="223" y="44"/>
                    <a:pt x="223" y="44"/>
                    <a:pt x="223" y="44"/>
                  </a:cubicBezTo>
                  <a:cubicBezTo>
                    <a:pt x="220" y="44"/>
                    <a:pt x="218" y="44"/>
                    <a:pt x="218" y="44"/>
                  </a:cubicBezTo>
                  <a:cubicBezTo>
                    <a:pt x="208" y="46"/>
                    <a:pt x="203" y="48"/>
                    <a:pt x="184" y="49"/>
                  </a:cubicBezTo>
                  <a:cubicBezTo>
                    <a:pt x="186" y="51"/>
                    <a:pt x="202" y="50"/>
                    <a:pt x="209" y="50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20" y="51"/>
                    <a:pt x="232" y="47"/>
                    <a:pt x="236" y="48"/>
                  </a:cubicBezTo>
                  <a:cubicBezTo>
                    <a:pt x="225" y="52"/>
                    <a:pt x="192" y="51"/>
                    <a:pt x="172" y="53"/>
                  </a:cubicBezTo>
                  <a:cubicBezTo>
                    <a:pt x="184" y="56"/>
                    <a:pt x="210" y="56"/>
                    <a:pt x="233" y="56"/>
                  </a:cubicBezTo>
                  <a:cubicBezTo>
                    <a:pt x="223" y="55"/>
                    <a:pt x="223" y="55"/>
                    <a:pt x="223" y="55"/>
                  </a:cubicBezTo>
                  <a:cubicBezTo>
                    <a:pt x="235" y="55"/>
                    <a:pt x="235" y="55"/>
                    <a:pt x="235" y="55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35" y="53"/>
                    <a:pt x="245" y="52"/>
                    <a:pt x="255" y="53"/>
                  </a:cubicBezTo>
                  <a:cubicBezTo>
                    <a:pt x="243" y="53"/>
                    <a:pt x="238" y="50"/>
                    <a:pt x="245" y="50"/>
                  </a:cubicBezTo>
                  <a:cubicBezTo>
                    <a:pt x="258" y="52"/>
                    <a:pt x="259" y="49"/>
                    <a:pt x="269" y="49"/>
                  </a:cubicBezTo>
                  <a:cubicBezTo>
                    <a:pt x="263" y="49"/>
                    <a:pt x="256" y="49"/>
                    <a:pt x="261" y="48"/>
                  </a:cubicBezTo>
                  <a:cubicBezTo>
                    <a:pt x="281" y="50"/>
                    <a:pt x="286" y="49"/>
                    <a:pt x="304" y="51"/>
                  </a:cubicBezTo>
                  <a:cubicBezTo>
                    <a:pt x="302" y="48"/>
                    <a:pt x="327" y="51"/>
                    <a:pt x="33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56" y="49"/>
                    <a:pt x="325" y="49"/>
                    <a:pt x="350" y="51"/>
                  </a:cubicBezTo>
                  <a:cubicBezTo>
                    <a:pt x="373" y="51"/>
                    <a:pt x="373" y="47"/>
                    <a:pt x="391" y="47"/>
                  </a:cubicBezTo>
                  <a:cubicBezTo>
                    <a:pt x="385" y="49"/>
                    <a:pt x="370" y="51"/>
                    <a:pt x="356" y="51"/>
                  </a:cubicBezTo>
                  <a:cubicBezTo>
                    <a:pt x="365" y="52"/>
                    <a:pt x="365" y="52"/>
                    <a:pt x="365" y="52"/>
                  </a:cubicBezTo>
                  <a:cubicBezTo>
                    <a:pt x="360" y="53"/>
                    <a:pt x="339" y="53"/>
                    <a:pt x="329" y="52"/>
                  </a:cubicBezTo>
                  <a:cubicBezTo>
                    <a:pt x="346" y="50"/>
                    <a:pt x="321" y="52"/>
                    <a:pt x="314" y="50"/>
                  </a:cubicBezTo>
                  <a:cubicBezTo>
                    <a:pt x="312" y="52"/>
                    <a:pt x="323" y="52"/>
                    <a:pt x="310" y="53"/>
                  </a:cubicBezTo>
                  <a:cubicBezTo>
                    <a:pt x="322" y="53"/>
                    <a:pt x="324" y="53"/>
                    <a:pt x="339" y="54"/>
                  </a:cubicBezTo>
                  <a:cubicBezTo>
                    <a:pt x="306" y="53"/>
                    <a:pt x="310" y="60"/>
                    <a:pt x="281" y="58"/>
                  </a:cubicBezTo>
                  <a:cubicBezTo>
                    <a:pt x="294" y="58"/>
                    <a:pt x="276" y="56"/>
                    <a:pt x="275" y="55"/>
                  </a:cubicBezTo>
                  <a:cubicBezTo>
                    <a:pt x="269" y="55"/>
                    <a:pt x="256" y="56"/>
                    <a:pt x="251" y="56"/>
                  </a:cubicBezTo>
                  <a:cubicBezTo>
                    <a:pt x="255" y="59"/>
                    <a:pt x="255" y="59"/>
                    <a:pt x="255" y="59"/>
                  </a:cubicBezTo>
                  <a:cubicBezTo>
                    <a:pt x="239" y="60"/>
                    <a:pt x="233" y="54"/>
                    <a:pt x="214" y="57"/>
                  </a:cubicBezTo>
                  <a:cubicBezTo>
                    <a:pt x="211" y="59"/>
                    <a:pt x="231" y="58"/>
                    <a:pt x="227" y="58"/>
                  </a:cubicBezTo>
                  <a:cubicBezTo>
                    <a:pt x="201" y="60"/>
                    <a:pt x="191" y="55"/>
                    <a:pt x="168" y="53"/>
                  </a:cubicBezTo>
                  <a:cubicBezTo>
                    <a:pt x="167" y="54"/>
                    <a:pt x="167" y="56"/>
                    <a:pt x="159" y="57"/>
                  </a:cubicBezTo>
                  <a:cubicBezTo>
                    <a:pt x="161" y="55"/>
                    <a:pt x="155" y="55"/>
                    <a:pt x="164" y="53"/>
                  </a:cubicBezTo>
                  <a:cubicBezTo>
                    <a:pt x="157" y="53"/>
                    <a:pt x="147" y="54"/>
                    <a:pt x="140" y="55"/>
                  </a:cubicBezTo>
                  <a:cubicBezTo>
                    <a:pt x="157" y="56"/>
                    <a:pt x="134" y="57"/>
                    <a:pt x="131" y="58"/>
                  </a:cubicBezTo>
                  <a:cubicBezTo>
                    <a:pt x="122" y="58"/>
                    <a:pt x="133" y="56"/>
                    <a:pt x="138" y="56"/>
                  </a:cubicBezTo>
                  <a:cubicBezTo>
                    <a:pt x="132" y="55"/>
                    <a:pt x="124" y="53"/>
                    <a:pt x="120" y="55"/>
                  </a:cubicBezTo>
                  <a:cubicBezTo>
                    <a:pt x="119" y="54"/>
                    <a:pt x="139" y="51"/>
                    <a:pt x="151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9" y="49"/>
                    <a:pt x="150" y="50"/>
                    <a:pt x="158" y="50"/>
                  </a:cubicBezTo>
                  <a:cubicBezTo>
                    <a:pt x="150" y="49"/>
                    <a:pt x="151" y="47"/>
                    <a:pt x="153" y="46"/>
                  </a:cubicBezTo>
                  <a:cubicBezTo>
                    <a:pt x="154" y="46"/>
                    <a:pt x="152" y="46"/>
                    <a:pt x="153" y="47"/>
                  </a:cubicBezTo>
                  <a:cubicBezTo>
                    <a:pt x="160" y="47"/>
                    <a:pt x="165" y="46"/>
                    <a:pt x="163" y="46"/>
                  </a:cubicBezTo>
                  <a:cubicBezTo>
                    <a:pt x="170" y="43"/>
                    <a:pt x="154" y="44"/>
                    <a:pt x="149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89" y="52"/>
                    <a:pt x="82" y="50"/>
                    <a:pt x="71" y="49"/>
                  </a:cubicBezTo>
                  <a:cubicBezTo>
                    <a:pt x="70" y="49"/>
                    <a:pt x="69" y="50"/>
                    <a:pt x="69" y="51"/>
                  </a:cubicBezTo>
                  <a:cubicBezTo>
                    <a:pt x="62" y="51"/>
                    <a:pt x="57" y="54"/>
                    <a:pt x="59" y="50"/>
                  </a:cubicBezTo>
                  <a:cubicBezTo>
                    <a:pt x="60" y="50"/>
                    <a:pt x="61" y="50"/>
                    <a:pt x="62" y="49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56" y="51"/>
                    <a:pt x="53" y="55"/>
                    <a:pt x="53" y="55"/>
                  </a:cubicBezTo>
                  <a:cubicBezTo>
                    <a:pt x="62" y="45"/>
                    <a:pt x="51" y="51"/>
                    <a:pt x="51" y="47"/>
                  </a:cubicBezTo>
                  <a:cubicBezTo>
                    <a:pt x="46" y="51"/>
                    <a:pt x="43" y="55"/>
                    <a:pt x="41" y="60"/>
                  </a:cubicBezTo>
                  <a:cubicBezTo>
                    <a:pt x="47" y="53"/>
                    <a:pt x="42" y="61"/>
                    <a:pt x="42" y="64"/>
                  </a:cubicBezTo>
                  <a:cubicBezTo>
                    <a:pt x="39" y="64"/>
                    <a:pt x="40" y="75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9" y="92"/>
                    <a:pt x="39" y="106"/>
                    <a:pt x="40" y="116"/>
                  </a:cubicBezTo>
                  <a:cubicBezTo>
                    <a:pt x="41" y="115"/>
                    <a:pt x="44" y="128"/>
                    <a:pt x="46" y="134"/>
                  </a:cubicBezTo>
                  <a:cubicBezTo>
                    <a:pt x="46" y="117"/>
                    <a:pt x="47" y="127"/>
                    <a:pt x="48" y="126"/>
                  </a:cubicBezTo>
                  <a:cubicBezTo>
                    <a:pt x="48" y="127"/>
                    <a:pt x="48" y="131"/>
                    <a:pt x="48" y="131"/>
                  </a:cubicBezTo>
                  <a:cubicBezTo>
                    <a:pt x="49" y="133"/>
                    <a:pt x="49" y="128"/>
                    <a:pt x="50" y="127"/>
                  </a:cubicBezTo>
                  <a:cubicBezTo>
                    <a:pt x="49" y="109"/>
                    <a:pt x="49" y="91"/>
                    <a:pt x="46" y="84"/>
                  </a:cubicBezTo>
                  <a:cubicBezTo>
                    <a:pt x="45" y="89"/>
                    <a:pt x="47" y="93"/>
                    <a:pt x="46" y="99"/>
                  </a:cubicBezTo>
                  <a:cubicBezTo>
                    <a:pt x="45" y="92"/>
                    <a:pt x="44" y="75"/>
                    <a:pt x="45" y="69"/>
                  </a:cubicBezTo>
                  <a:cubicBezTo>
                    <a:pt x="46" y="68"/>
                    <a:pt x="47" y="67"/>
                    <a:pt x="48" y="67"/>
                  </a:cubicBezTo>
                  <a:cubicBezTo>
                    <a:pt x="48" y="64"/>
                    <a:pt x="49" y="62"/>
                    <a:pt x="50" y="60"/>
                  </a:cubicBezTo>
                  <a:cubicBezTo>
                    <a:pt x="49" y="63"/>
                    <a:pt x="51" y="62"/>
                    <a:pt x="49" y="69"/>
                  </a:cubicBezTo>
                  <a:cubicBezTo>
                    <a:pt x="51" y="68"/>
                    <a:pt x="50" y="62"/>
                    <a:pt x="54" y="60"/>
                  </a:cubicBezTo>
                  <a:cubicBezTo>
                    <a:pt x="54" y="58"/>
                    <a:pt x="54" y="57"/>
                    <a:pt x="54" y="56"/>
                  </a:cubicBezTo>
                  <a:cubicBezTo>
                    <a:pt x="54" y="58"/>
                    <a:pt x="62" y="53"/>
                    <a:pt x="58" y="58"/>
                  </a:cubicBezTo>
                  <a:cubicBezTo>
                    <a:pt x="55" y="60"/>
                    <a:pt x="54" y="63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7"/>
                    <a:pt x="54" y="68"/>
                    <a:pt x="54" y="71"/>
                  </a:cubicBezTo>
                  <a:cubicBezTo>
                    <a:pt x="53" y="70"/>
                    <a:pt x="53" y="69"/>
                    <a:pt x="53" y="69"/>
                  </a:cubicBezTo>
                  <a:cubicBezTo>
                    <a:pt x="53" y="72"/>
                    <a:pt x="52" y="81"/>
                    <a:pt x="51" y="82"/>
                  </a:cubicBezTo>
                  <a:cubicBezTo>
                    <a:pt x="50" y="84"/>
                    <a:pt x="49" y="87"/>
                    <a:pt x="50" y="103"/>
                  </a:cubicBezTo>
                  <a:cubicBezTo>
                    <a:pt x="53" y="113"/>
                    <a:pt x="53" y="124"/>
                    <a:pt x="53" y="144"/>
                  </a:cubicBezTo>
                  <a:cubicBezTo>
                    <a:pt x="52" y="129"/>
                    <a:pt x="51" y="142"/>
                    <a:pt x="49" y="137"/>
                  </a:cubicBezTo>
                  <a:cubicBezTo>
                    <a:pt x="48" y="151"/>
                    <a:pt x="50" y="156"/>
                    <a:pt x="51" y="164"/>
                  </a:cubicBezTo>
                  <a:cubicBezTo>
                    <a:pt x="50" y="168"/>
                    <a:pt x="49" y="170"/>
                    <a:pt x="49" y="157"/>
                  </a:cubicBezTo>
                  <a:cubicBezTo>
                    <a:pt x="46" y="156"/>
                    <a:pt x="50" y="174"/>
                    <a:pt x="47" y="175"/>
                  </a:cubicBezTo>
                  <a:cubicBezTo>
                    <a:pt x="47" y="219"/>
                    <a:pt x="56" y="210"/>
                    <a:pt x="53" y="261"/>
                  </a:cubicBezTo>
                  <a:cubicBezTo>
                    <a:pt x="51" y="259"/>
                    <a:pt x="51" y="259"/>
                    <a:pt x="51" y="259"/>
                  </a:cubicBezTo>
                  <a:cubicBezTo>
                    <a:pt x="53" y="291"/>
                    <a:pt x="51" y="309"/>
                    <a:pt x="52" y="339"/>
                  </a:cubicBezTo>
                  <a:cubicBezTo>
                    <a:pt x="49" y="362"/>
                    <a:pt x="49" y="362"/>
                    <a:pt x="49" y="362"/>
                  </a:cubicBezTo>
                  <a:cubicBezTo>
                    <a:pt x="49" y="357"/>
                    <a:pt x="47" y="343"/>
                    <a:pt x="45" y="349"/>
                  </a:cubicBezTo>
                  <a:cubicBezTo>
                    <a:pt x="48" y="338"/>
                    <a:pt x="47" y="326"/>
                    <a:pt x="49" y="314"/>
                  </a:cubicBezTo>
                  <a:cubicBezTo>
                    <a:pt x="48" y="313"/>
                    <a:pt x="47" y="318"/>
                    <a:pt x="47" y="320"/>
                  </a:cubicBezTo>
                  <a:cubicBezTo>
                    <a:pt x="47" y="312"/>
                    <a:pt x="48" y="309"/>
                    <a:pt x="48" y="299"/>
                  </a:cubicBezTo>
                  <a:cubicBezTo>
                    <a:pt x="47" y="299"/>
                    <a:pt x="46" y="310"/>
                    <a:pt x="46" y="302"/>
                  </a:cubicBezTo>
                  <a:cubicBezTo>
                    <a:pt x="48" y="289"/>
                    <a:pt x="48" y="289"/>
                    <a:pt x="48" y="289"/>
                  </a:cubicBezTo>
                  <a:cubicBezTo>
                    <a:pt x="47" y="271"/>
                    <a:pt x="43" y="280"/>
                    <a:pt x="44" y="259"/>
                  </a:cubicBezTo>
                  <a:cubicBezTo>
                    <a:pt x="46" y="263"/>
                    <a:pt x="48" y="271"/>
                    <a:pt x="49" y="279"/>
                  </a:cubicBezTo>
                  <a:cubicBezTo>
                    <a:pt x="49" y="269"/>
                    <a:pt x="50" y="292"/>
                    <a:pt x="51" y="283"/>
                  </a:cubicBezTo>
                  <a:cubicBezTo>
                    <a:pt x="48" y="269"/>
                    <a:pt x="50" y="263"/>
                    <a:pt x="49" y="244"/>
                  </a:cubicBezTo>
                  <a:cubicBezTo>
                    <a:pt x="49" y="246"/>
                    <a:pt x="50" y="247"/>
                    <a:pt x="50" y="252"/>
                  </a:cubicBezTo>
                  <a:cubicBezTo>
                    <a:pt x="51" y="225"/>
                    <a:pt x="51" y="225"/>
                    <a:pt x="51" y="225"/>
                  </a:cubicBezTo>
                  <a:cubicBezTo>
                    <a:pt x="49" y="232"/>
                    <a:pt x="49" y="203"/>
                    <a:pt x="47" y="206"/>
                  </a:cubicBezTo>
                  <a:cubicBezTo>
                    <a:pt x="46" y="234"/>
                    <a:pt x="47" y="226"/>
                    <a:pt x="46" y="258"/>
                  </a:cubicBezTo>
                  <a:cubicBezTo>
                    <a:pt x="46" y="249"/>
                    <a:pt x="43" y="237"/>
                    <a:pt x="41" y="231"/>
                  </a:cubicBezTo>
                  <a:cubicBezTo>
                    <a:pt x="41" y="231"/>
                    <a:pt x="41" y="231"/>
                    <a:pt x="41" y="230"/>
                  </a:cubicBezTo>
                  <a:cubicBezTo>
                    <a:pt x="39" y="225"/>
                    <a:pt x="39" y="230"/>
                    <a:pt x="35" y="230"/>
                  </a:cubicBezTo>
                  <a:cubicBezTo>
                    <a:pt x="38" y="244"/>
                    <a:pt x="35" y="254"/>
                    <a:pt x="37" y="271"/>
                  </a:cubicBezTo>
                  <a:cubicBezTo>
                    <a:pt x="39" y="275"/>
                    <a:pt x="40" y="261"/>
                    <a:pt x="39" y="253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9" y="265"/>
                    <a:pt x="39" y="265"/>
                    <a:pt x="39" y="265"/>
                  </a:cubicBezTo>
                  <a:cubicBezTo>
                    <a:pt x="39" y="304"/>
                    <a:pt x="39" y="304"/>
                    <a:pt x="39" y="304"/>
                  </a:cubicBezTo>
                  <a:cubicBezTo>
                    <a:pt x="39" y="296"/>
                    <a:pt x="37" y="294"/>
                    <a:pt x="37" y="290"/>
                  </a:cubicBezTo>
                  <a:cubicBezTo>
                    <a:pt x="36" y="295"/>
                    <a:pt x="36" y="300"/>
                    <a:pt x="35" y="305"/>
                  </a:cubicBezTo>
                  <a:cubicBezTo>
                    <a:pt x="37" y="304"/>
                    <a:pt x="39" y="305"/>
                    <a:pt x="39" y="310"/>
                  </a:cubicBezTo>
                  <a:cubicBezTo>
                    <a:pt x="38" y="335"/>
                    <a:pt x="36" y="349"/>
                    <a:pt x="34" y="358"/>
                  </a:cubicBezTo>
                  <a:cubicBezTo>
                    <a:pt x="34" y="361"/>
                    <a:pt x="34" y="361"/>
                    <a:pt x="34" y="361"/>
                  </a:cubicBezTo>
                  <a:cubicBezTo>
                    <a:pt x="36" y="356"/>
                    <a:pt x="38" y="378"/>
                    <a:pt x="40" y="386"/>
                  </a:cubicBezTo>
                  <a:cubicBezTo>
                    <a:pt x="38" y="385"/>
                    <a:pt x="38" y="401"/>
                    <a:pt x="38" y="404"/>
                  </a:cubicBezTo>
                  <a:cubicBezTo>
                    <a:pt x="41" y="405"/>
                    <a:pt x="44" y="403"/>
                    <a:pt x="45" y="396"/>
                  </a:cubicBezTo>
                  <a:cubicBezTo>
                    <a:pt x="43" y="379"/>
                    <a:pt x="43" y="387"/>
                    <a:pt x="40" y="379"/>
                  </a:cubicBezTo>
                  <a:cubicBezTo>
                    <a:pt x="38" y="352"/>
                    <a:pt x="38" y="352"/>
                    <a:pt x="38" y="352"/>
                  </a:cubicBezTo>
                  <a:cubicBezTo>
                    <a:pt x="40" y="358"/>
                    <a:pt x="40" y="358"/>
                    <a:pt x="40" y="358"/>
                  </a:cubicBezTo>
                  <a:cubicBezTo>
                    <a:pt x="41" y="344"/>
                    <a:pt x="38" y="331"/>
                    <a:pt x="41" y="332"/>
                  </a:cubicBezTo>
                  <a:cubicBezTo>
                    <a:pt x="42" y="339"/>
                    <a:pt x="41" y="351"/>
                    <a:pt x="43" y="358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46" y="365"/>
                    <a:pt x="42" y="357"/>
                    <a:pt x="43" y="376"/>
                  </a:cubicBezTo>
                  <a:cubicBezTo>
                    <a:pt x="45" y="369"/>
                    <a:pt x="43" y="378"/>
                    <a:pt x="45" y="386"/>
                  </a:cubicBezTo>
                  <a:cubicBezTo>
                    <a:pt x="46" y="380"/>
                    <a:pt x="44" y="353"/>
                    <a:pt x="48" y="358"/>
                  </a:cubicBezTo>
                  <a:cubicBezTo>
                    <a:pt x="50" y="367"/>
                    <a:pt x="43" y="395"/>
                    <a:pt x="48" y="402"/>
                  </a:cubicBezTo>
                  <a:cubicBezTo>
                    <a:pt x="47" y="402"/>
                    <a:pt x="47" y="402"/>
                    <a:pt x="47" y="402"/>
                  </a:cubicBezTo>
                  <a:cubicBezTo>
                    <a:pt x="48" y="411"/>
                    <a:pt x="54" y="412"/>
                    <a:pt x="56" y="413"/>
                  </a:cubicBezTo>
                  <a:cubicBezTo>
                    <a:pt x="58" y="416"/>
                    <a:pt x="63" y="417"/>
                    <a:pt x="67" y="417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68" y="418"/>
                    <a:pt x="70" y="419"/>
                    <a:pt x="75" y="418"/>
                  </a:cubicBezTo>
                  <a:cubicBezTo>
                    <a:pt x="67" y="420"/>
                    <a:pt x="67" y="418"/>
                    <a:pt x="61" y="417"/>
                  </a:cubicBezTo>
                  <a:cubicBezTo>
                    <a:pt x="61" y="419"/>
                    <a:pt x="61" y="419"/>
                    <a:pt x="61" y="419"/>
                  </a:cubicBezTo>
                  <a:cubicBezTo>
                    <a:pt x="57" y="414"/>
                    <a:pt x="53" y="414"/>
                    <a:pt x="48" y="411"/>
                  </a:cubicBezTo>
                  <a:cubicBezTo>
                    <a:pt x="52" y="417"/>
                    <a:pt x="65" y="424"/>
                    <a:pt x="67" y="420"/>
                  </a:cubicBezTo>
                  <a:cubicBezTo>
                    <a:pt x="69" y="420"/>
                    <a:pt x="69" y="421"/>
                    <a:pt x="72" y="422"/>
                  </a:cubicBezTo>
                  <a:cubicBezTo>
                    <a:pt x="76" y="421"/>
                    <a:pt x="76" y="421"/>
                    <a:pt x="76" y="421"/>
                  </a:cubicBezTo>
                  <a:cubicBezTo>
                    <a:pt x="84" y="423"/>
                    <a:pt x="73" y="425"/>
                    <a:pt x="66" y="425"/>
                  </a:cubicBezTo>
                  <a:cubicBezTo>
                    <a:pt x="65" y="424"/>
                    <a:pt x="64" y="424"/>
                    <a:pt x="65" y="424"/>
                  </a:cubicBezTo>
                  <a:cubicBezTo>
                    <a:pt x="62" y="424"/>
                    <a:pt x="58" y="425"/>
                    <a:pt x="51" y="419"/>
                  </a:cubicBezTo>
                  <a:cubicBezTo>
                    <a:pt x="53" y="420"/>
                    <a:pt x="54" y="421"/>
                    <a:pt x="55" y="421"/>
                  </a:cubicBezTo>
                  <a:cubicBezTo>
                    <a:pt x="47" y="416"/>
                    <a:pt x="43" y="407"/>
                    <a:pt x="41" y="404"/>
                  </a:cubicBezTo>
                  <a:cubicBezTo>
                    <a:pt x="43" y="420"/>
                    <a:pt x="57" y="431"/>
                    <a:pt x="78" y="429"/>
                  </a:cubicBezTo>
                  <a:cubicBezTo>
                    <a:pt x="85" y="424"/>
                    <a:pt x="93" y="422"/>
                    <a:pt x="97" y="418"/>
                  </a:cubicBezTo>
                  <a:cubicBezTo>
                    <a:pt x="113" y="417"/>
                    <a:pt x="134" y="416"/>
                    <a:pt x="148" y="418"/>
                  </a:cubicBezTo>
                  <a:cubicBezTo>
                    <a:pt x="147" y="419"/>
                    <a:pt x="147" y="419"/>
                    <a:pt x="147" y="419"/>
                  </a:cubicBezTo>
                  <a:cubicBezTo>
                    <a:pt x="154" y="419"/>
                    <a:pt x="160" y="419"/>
                    <a:pt x="165" y="418"/>
                  </a:cubicBezTo>
                  <a:cubicBezTo>
                    <a:pt x="172" y="419"/>
                    <a:pt x="160" y="421"/>
                    <a:pt x="165" y="421"/>
                  </a:cubicBezTo>
                  <a:cubicBezTo>
                    <a:pt x="188" y="420"/>
                    <a:pt x="188" y="420"/>
                    <a:pt x="188" y="420"/>
                  </a:cubicBezTo>
                  <a:cubicBezTo>
                    <a:pt x="187" y="422"/>
                    <a:pt x="168" y="422"/>
                    <a:pt x="158" y="422"/>
                  </a:cubicBezTo>
                  <a:cubicBezTo>
                    <a:pt x="160" y="422"/>
                    <a:pt x="164" y="421"/>
                    <a:pt x="163" y="421"/>
                  </a:cubicBezTo>
                  <a:cubicBezTo>
                    <a:pt x="152" y="420"/>
                    <a:pt x="132" y="423"/>
                    <a:pt x="127" y="421"/>
                  </a:cubicBezTo>
                  <a:cubicBezTo>
                    <a:pt x="122" y="421"/>
                    <a:pt x="138" y="419"/>
                    <a:pt x="120" y="419"/>
                  </a:cubicBezTo>
                  <a:cubicBezTo>
                    <a:pt x="109" y="418"/>
                    <a:pt x="105" y="420"/>
                    <a:pt x="104" y="421"/>
                  </a:cubicBezTo>
                  <a:cubicBezTo>
                    <a:pt x="103" y="422"/>
                    <a:pt x="122" y="422"/>
                    <a:pt x="116" y="424"/>
                  </a:cubicBezTo>
                  <a:cubicBezTo>
                    <a:pt x="125" y="423"/>
                    <a:pt x="128" y="422"/>
                    <a:pt x="140" y="423"/>
                  </a:cubicBezTo>
                  <a:cubicBezTo>
                    <a:pt x="131" y="423"/>
                    <a:pt x="119" y="425"/>
                    <a:pt x="114" y="424"/>
                  </a:cubicBezTo>
                  <a:cubicBezTo>
                    <a:pt x="96" y="426"/>
                    <a:pt x="98" y="431"/>
                    <a:pt x="107" y="431"/>
                  </a:cubicBezTo>
                  <a:cubicBezTo>
                    <a:pt x="105" y="429"/>
                    <a:pt x="140" y="429"/>
                    <a:pt x="116" y="427"/>
                  </a:cubicBezTo>
                  <a:cubicBezTo>
                    <a:pt x="127" y="425"/>
                    <a:pt x="146" y="425"/>
                    <a:pt x="160" y="424"/>
                  </a:cubicBezTo>
                  <a:cubicBezTo>
                    <a:pt x="159" y="424"/>
                    <a:pt x="159" y="424"/>
                    <a:pt x="159" y="424"/>
                  </a:cubicBezTo>
                  <a:cubicBezTo>
                    <a:pt x="176" y="424"/>
                    <a:pt x="176" y="424"/>
                    <a:pt x="176" y="424"/>
                  </a:cubicBezTo>
                  <a:cubicBezTo>
                    <a:pt x="174" y="424"/>
                    <a:pt x="169" y="425"/>
                    <a:pt x="169" y="426"/>
                  </a:cubicBezTo>
                  <a:cubicBezTo>
                    <a:pt x="192" y="423"/>
                    <a:pt x="192" y="423"/>
                    <a:pt x="192" y="423"/>
                  </a:cubicBezTo>
                  <a:cubicBezTo>
                    <a:pt x="179" y="425"/>
                    <a:pt x="201" y="424"/>
                    <a:pt x="207" y="425"/>
                  </a:cubicBezTo>
                  <a:cubicBezTo>
                    <a:pt x="209" y="423"/>
                    <a:pt x="219" y="422"/>
                    <a:pt x="210" y="421"/>
                  </a:cubicBezTo>
                  <a:cubicBezTo>
                    <a:pt x="200" y="420"/>
                    <a:pt x="204" y="422"/>
                    <a:pt x="195" y="422"/>
                  </a:cubicBezTo>
                  <a:cubicBezTo>
                    <a:pt x="208" y="420"/>
                    <a:pt x="208" y="420"/>
                    <a:pt x="208" y="420"/>
                  </a:cubicBezTo>
                  <a:cubicBezTo>
                    <a:pt x="209" y="420"/>
                    <a:pt x="209" y="420"/>
                    <a:pt x="209" y="420"/>
                  </a:cubicBezTo>
                  <a:cubicBezTo>
                    <a:pt x="216" y="418"/>
                    <a:pt x="216" y="418"/>
                    <a:pt x="216" y="418"/>
                  </a:cubicBezTo>
                  <a:cubicBezTo>
                    <a:pt x="234" y="418"/>
                    <a:pt x="209" y="423"/>
                    <a:pt x="231" y="421"/>
                  </a:cubicBezTo>
                  <a:cubicBezTo>
                    <a:pt x="228" y="418"/>
                    <a:pt x="228" y="418"/>
                    <a:pt x="228" y="418"/>
                  </a:cubicBezTo>
                  <a:cubicBezTo>
                    <a:pt x="254" y="418"/>
                    <a:pt x="288" y="421"/>
                    <a:pt x="306" y="420"/>
                  </a:cubicBezTo>
                  <a:cubicBezTo>
                    <a:pt x="301" y="422"/>
                    <a:pt x="299" y="424"/>
                    <a:pt x="306" y="426"/>
                  </a:cubicBezTo>
                  <a:cubicBezTo>
                    <a:pt x="298" y="425"/>
                    <a:pt x="282" y="426"/>
                    <a:pt x="271" y="426"/>
                  </a:cubicBezTo>
                  <a:cubicBezTo>
                    <a:pt x="268" y="425"/>
                    <a:pt x="285" y="422"/>
                    <a:pt x="297" y="423"/>
                  </a:cubicBezTo>
                  <a:cubicBezTo>
                    <a:pt x="291" y="418"/>
                    <a:pt x="266" y="426"/>
                    <a:pt x="265" y="421"/>
                  </a:cubicBezTo>
                  <a:cubicBezTo>
                    <a:pt x="233" y="420"/>
                    <a:pt x="241" y="426"/>
                    <a:pt x="214" y="423"/>
                  </a:cubicBezTo>
                  <a:cubicBezTo>
                    <a:pt x="214" y="425"/>
                    <a:pt x="207" y="424"/>
                    <a:pt x="205" y="426"/>
                  </a:cubicBezTo>
                  <a:cubicBezTo>
                    <a:pt x="213" y="429"/>
                    <a:pt x="241" y="426"/>
                    <a:pt x="259" y="427"/>
                  </a:cubicBezTo>
                  <a:cubicBezTo>
                    <a:pt x="257" y="427"/>
                    <a:pt x="253" y="427"/>
                    <a:pt x="253" y="428"/>
                  </a:cubicBezTo>
                  <a:cubicBezTo>
                    <a:pt x="265" y="428"/>
                    <a:pt x="270" y="428"/>
                    <a:pt x="279" y="427"/>
                  </a:cubicBezTo>
                  <a:cubicBezTo>
                    <a:pt x="278" y="427"/>
                    <a:pt x="278" y="427"/>
                    <a:pt x="278" y="427"/>
                  </a:cubicBezTo>
                  <a:cubicBezTo>
                    <a:pt x="293" y="425"/>
                    <a:pt x="287" y="428"/>
                    <a:pt x="296" y="429"/>
                  </a:cubicBezTo>
                  <a:cubicBezTo>
                    <a:pt x="300" y="429"/>
                    <a:pt x="312" y="430"/>
                    <a:pt x="310" y="428"/>
                  </a:cubicBezTo>
                  <a:cubicBezTo>
                    <a:pt x="326" y="430"/>
                    <a:pt x="326" y="430"/>
                    <a:pt x="326" y="430"/>
                  </a:cubicBezTo>
                  <a:cubicBezTo>
                    <a:pt x="325" y="428"/>
                    <a:pt x="325" y="428"/>
                    <a:pt x="325" y="428"/>
                  </a:cubicBezTo>
                  <a:cubicBezTo>
                    <a:pt x="335" y="428"/>
                    <a:pt x="337" y="429"/>
                    <a:pt x="345" y="428"/>
                  </a:cubicBezTo>
                  <a:cubicBezTo>
                    <a:pt x="345" y="426"/>
                    <a:pt x="345" y="426"/>
                    <a:pt x="345" y="426"/>
                  </a:cubicBezTo>
                  <a:cubicBezTo>
                    <a:pt x="323" y="425"/>
                    <a:pt x="323" y="425"/>
                    <a:pt x="323" y="425"/>
                  </a:cubicBezTo>
                  <a:cubicBezTo>
                    <a:pt x="334" y="424"/>
                    <a:pt x="326" y="423"/>
                    <a:pt x="338" y="422"/>
                  </a:cubicBezTo>
                  <a:cubicBezTo>
                    <a:pt x="324" y="425"/>
                    <a:pt x="348" y="424"/>
                    <a:pt x="350" y="426"/>
                  </a:cubicBezTo>
                  <a:cubicBezTo>
                    <a:pt x="359" y="424"/>
                    <a:pt x="359" y="424"/>
                    <a:pt x="359" y="424"/>
                  </a:cubicBezTo>
                  <a:cubicBezTo>
                    <a:pt x="357" y="425"/>
                    <a:pt x="357" y="425"/>
                    <a:pt x="357" y="425"/>
                  </a:cubicBezTo>
                  <a:cubicBezTo>
                    <a:pt x="364" y="426"/>
                    <a:pt x="365" y="424"/>
                    <a:pt x="374" y="424"/>
                  </a:cubicBezTo>
                  <a:cubicBezTo>
                    <a:pt x="364" y="423"/>
                    <a:pt x="357" y="422"/>
                    <a:pt x="344" y="423"/>
                  </a:cubicBezTo>
                  <a:cubicBezTo>
                    <a:pt x="354" y="422"/>
                    <a:pt x="372" y="421"/>
                    <a:pt x="377" y="421"/>
                  </a:cubicBezTo>
                  <a:cubicBezTo>
                    <a:pt x="386" y="420"/>
                    <a:pt x="393" y="421"/>
                    <a:pt x="402" y="422"/>
                  </a:cubicBezTo>
                  <a:cubicBezTo>
                    <a:pt x="385" y="423"/>
                    <a:pt x="408" y="428"/>
                    <a:pt x="373" y="427"/>
                  </a:cubicBezTo>
                  <a:cubicBezTo>
                    <a:pt x="374" y="426"/>
                    <a:pt x="377" y="426"/>
                    <a:pt x="378" y="427"/>
                  </a:cubicBezTo>
                  <a:cubicBezTo>
                    <a:pt x="373" y="424"/>
                    <a:pt x="357" y="427"/>
                    <a:pt x="349" y="428"/>
                  </a:cubicBezTo>
                  <a:cubicBezTo>
                    <a:pt x="351" y="429"/>
                    <a:pt x="343" y="430"/>
                    <a:pt x="357" y="431"/>
                  </a:cubicBezTo>
                  <a:cubicBezTo>
                    <a:pt x="352" y="430"/>
                    <a:pt x="368" y="427"/>
                    <a:pt x="381" y="428"/>
                  </a:cubicBezTo>
                  <a:cubicBezTo>
                    <a:pt x="379" y="432"/>
                    <a:pt x="379" y="432"/>
                    <a:pt x="379" y="432"/>
                  </a:cubicBezTo>
                  <a:cubicBezTo>
                    <a:pt x="397" y="432"/>
                    <a:pt x="397" y="432"/>
                    <a:pt x="397" y="432"/>
                  </a:cubicBezTo>
                  <a:cubicBezTo>
                    <a:pt x="396" y="432"/>
                    <a:pt x="396" y="432"/>
                    <a:pt x="396" y="432"/>
                  </a:cubicBezTo>
                  <a:cubicBezTo>
                    <a:pt x="403" y="434"/>
                    <a:pt x="416" y="432"/>
                    <a:pt x="428" y="433"/>
                  </a:cubicBezTo>
                  <a:cubicBezTo>
                    <a:pt x="438" y="432"/>
                    <a:pt x="473" y="433"/>
                    <a:pt x="458" y="429"/>
                  </a:cubicBezTo>
                  <a:cubicBezTo>
                    <a:pt x="470" y="431"/>
                    <a:pt x="480" y="429"/>
                    <a:pt x="492" y="428"/>
                  </a:cubicBezTo>
                  <a:cubicBezTo>
                    <a:pt x="477" y="427"/>
                    <a:pt x="477" y="427"/>
                    <a:pt x="477" y="427"/>
                  </a:cubicBezTo>
                  <a:cubicBezTo>
                    <a:pt x="495" y="425"/>
                    <a:pt x="490" y="426"/>
                    <a:pt x="505" y="422"/>
                  </a:cubicBezTo>
                  <a:cubicBezTo>
                    <a:pt x="506" y="423"/>
                    <a:pt x="509" y="424"/>
                    <a:pt x="506" y="425"/>
                  </a:cubicBezTo>
                  <a:cubicBezTo>
                    <a:pt x="531" y="425"/>
                    <a:pt x="567" y="426"/>
                    <a:pt x="582" y="423"/>
                  </a:cubicBezTo>
                  <a:cubicBezTo>
                    <a:pt x="599" y="423"/>
                    <a:pt x="602" y="427"/>
                    <a:pt x="627" y="426"/>
                  </a:cubicBezTo>
                  <a:cubicBezTo>
                    <a:pt x="632" y="425"/>
                    <a:pt x="623" y="423"/>
                    <a:pt x="639" y="424"/>
                  </a:cubicBezTo>
                  <a:cubicBezTo>
                    <a:pt x="640" y="424"/>
                    <a:pt x="623" y="426"/>
                    <a:pt x="641" y="426"/>
                  </a:cubicBezTo>
                  <a:cubicBezTo>
                    <a:pt x="654" y="423"/>
                    <a:pt x="672" y="427"/>
                    <a:pt x="689" y="425"/>
                  </a:cubicBezTo>
                  <a:cubicBezTo>
                    <a:pt x="698" y="426"/>
                    <a:pt x="713" y="426"/>
                    <a:pt x="710" y="428"/>
                  </a:cubicBezTo>
                  <a:cubicBezTo>
                    <a:pt x="696" y="427"/>
                    <a:pt x="676" y="428"/>
                    <a:pt x="673" y="429"/>
                  </a:cubicBezTo>
                  <a:cubicBezTo>
                    <a:pt x="675" y="427"/>
                    <a:pt x="663" y="427"/>
                    <a:pt x="673" y="427"/>
                  </a:cubicBezTo>
                  <a:cubicBezTo>
                    <a:pt x="652" y="425"/>
                    <a:pt x="659" y="428"/>
                    <a:pt x="640" y="427"/>
                  </a:cubicBezTo>
                  <a:cubicBezTo>
                    <a:pt x="639" y="428"/>
                    <a:pt x="650" y="429"/>
                    <a:pt x="654" y="428"/>
                  </a:cubicBezTo>
                  <a:cubicBezTo>
                    <a:pt x="654" y="431"/>
                    <a:pt x="616" y="430"/>
                    <a:pt x="633" y="433"/>
                  </a:cubicBezTo>
                  <a:cubicBezTo>
                    <a:pt x="654" y="433"/>
                    <a:pt x="660" y="427"/>
                    <a:pt x="678" y="430"/>
                  </a:cubicBezTo>
                  <a:cubicBezTo>
                    <a:pt x="670" y="432"/>
                    <a:pt x="659" y="431"/>
                    <a:pt x="650" y="433"/>
                  </a:cubicBezTo>
                  <a:cubicBezTo>
                    <a:pt x="665" y="435"/>
                    <a:pt x="665" y="435"/>
                    <a:pt x="665" y="435"/>
                  </a:cubicBezTo>
                  <a:cubicBezTo>
                    <a:pt x="675" y="433"/>
                    <a:pt x="675" y="433"/>
                    <a:pt x="675" y="433"/>
                  </a:cubicBezTo>
                  <a:cubicBezTo>
                    <a:pt x="675" y="433"/>
                    <a:pt x="675" y="433"/>
                    <a:pt x="675" y="433"/>
                  </a:cubicBezTo>
                  <a:cubicBezTo>
                    <a:pt x="700" y="435"/>
                    <a:pt x="699" y="430"/>
                    <a:pt x="722" y="429"/>
                  </a:cubicBezTo>
                  <a:cubicBezTo>
                    <a:pt x="708" y="427"/>
                    <a:pt x="725" y="424"/>
                    <a:pt x="715" y="423"/>
                  </a:cubicBezTo>
                  <a:cubicBezTo>
                    <a:pt x="730" y="422"/>
                    <a:pt x="741" y="423"/>
                    <a:pt x="741" y="426"/>
                  </a:cubicBezTo>
                  <a:cubicBezTo>
                    <a:pt x="713" y="428"/>
                    <a:pt x="740" y="428"/>
                    <a:pt x="713" y="431"/>
                  </a:cubicBezTo>
                  <a:cubicBezTo>
                    <a:pt x="718" y="432"/>
                    <a:pt x="707" y="435"/>
                    <a:pt x="723" y="436"/>
                  </a:cubicBezTo>
                  <a:cubicBezTo>
                    <a:pt x="741" y="434"/>
                    <a:pt x="717" y="433"/>
                    <a:pt x="735" y="432"/>
                  </a:cubicBezTo>
                  <a:cubicBezTo>
                    <a:pt x="736" y="433"/>
                    <a:pt x="737" y="433"/>
                    <a:pt x="737" y="433"/>
                  </a:cubicBezTo>
                  <a:cubicBezTo>
                    <a:pt x="745" y="432"/>
                    <a:pt x="746" y="434"/>
                    <a:pt x="756" y="432"/>
                  </a:cubicBezTo>
                  <a:cubicBezTo>
                    <a:pt x="754" y="433"/>
                    <a:pt x="754" y="433"/>
                    <a:pt x="754" y="433"/>
                  </a:cubicBezTo>
                  <a:cubicBezTo>
                    <a:pt x="766" y="434"/>
                    <a:pt x="767" y="431"/>
                    <a:pt x="778" y="433"/>
                  </a:cubicBezTo>
                  <a:cubicBezTo>
                    <a:pt x="773" y="431"/>
                    <a:pt x="785" y="431"/>
                    <a:pt x="791" y="430"/>
                  </a:cubicBezTo>
                  <a:cubicBezTo>
                    <a:pt x="781" y="429"/>
                    <a:pt x="775" y="426"/>
                    <a:pt x="754" y="426"/>
                  </a:cubicBezTo>
                  <a:cubicBezTo>
                    <a:pt x="751" y="428"/>
                    <a:pt x="753" y="429"/>
                    <a:pt x="744" y="429"/>
                  </a:cubicBezTo>
                  <a:cubicBezTo>
                    <a:pt x="758" y="429"/>
                    <a:pt x="758" y="429"/>
                    <a:pt x="758" y="429"/>
                  </a:cubicBezTo>
                  <a:cubicBezTo>
                    <a:pt x="755" y="430"/>
                    <a:pt x="753" y="430"/>
                    <a:pt x="750" y="430"/>
                  </a:cubicBezTo>
                  <a:cubicBezTo>
                    <a:pt x="737" y="429"/>
                    <a:pt x="737" y="429"/>
                    <a:pt x="737" y="429"/>
                  </a:cubicBezTo>
                  <a:cubicBezTo>
                    <a:pt x="753" y="428"/>
                    <a:pt x="746" y="427"/>
                    <a:pt x="753" y="425"/>
                  </a:cubicBezTo>
                  <a:cubicBezTo>
                    <a:pt x="768" y="426"/>
                    <a:pt x="765" y="424"/>
                    <a:pt x="775" y="425"/>
                  </a:cubicBezTo>
                  <a:cubicBezTo>
                    <a:pt x="774" y="427"/>
                    <a:pt x="804" y="429"/>
                    <a:pt x="822" y="431"/>
                  </a:cubicBezTo>
                  <a:cubicBezTo>
                    <a:pt x="819" y="430"/>
                    <a:pt x="816" y="430"/>
                    <a:pt x="814" y="430"/>
                  </a:cubicBezTo>
                  <a:cubicBezTo>
                    <a:pt x="801" y="432"/>
                    <a:pt x="823" y="432"/>
                    <a:pt x="823" y="433"/>
                  </a:cubicBezTo>
                  <a:cubicBezTo>
                    <a:pt x="832" y="432"/>
                    <a:pt x="832" y="432"/>
                    <a:pt x="832" y="432"/>
                  </a:cubicBezTo>
                  <a:cubicBezTo>
                    <a:pt x="831" y="432"/>
                    <a:pt x="828" y="433"/>
                    <a:pt x="832" y="433"/>
                  </a:cubicBezTo>
                  <a:cubicBezTo>
                    <a:pt x="845" y="432"/>
                    <a:pt x="844" y="430"/>
                    <a:pt x="856" y="430"/>
                  </a:cubicBezTo>
                  <a:cubicBezTo>
                    <a:pt x="857" y="431"/>
                    <a:pt x="847" y="433"/>
                    <a:pt x="855" y="434"/>
                  </a:cubicBezTo>
                  <a:cubicBezTo>
                    <a:pt x="857" y="435"/>
                    <a:pt x="866" y="438"/>
                    <a:pt x="883" y="437"/>
                  </a:cubicBezTo>
                  <a:cubicBezTo>
                    <a:pt x="884" y="436"/>
                    <a:pt x="888" y="436"/>
                    <a:pt x="893" y="436"/>
                  </a:cubicBezTo>
                  <a:cubicBezTo>
                    <a:pt x="892" y="436"/>
                    <a:pt x="891" y="436"/>
                    <a:pt x="891" y="436"/>
                  </a:cubicBezTo>
                  <a:cubicBezTo>
                    <a:pt x="902" y="437"/>
                    <a:pt x="902" y="437"/>
                    <a:pt x="902" y="437"/>
                  </a:cubicBezTo>
                  <a:cubicBezTo>
                    <a:pt x="893" y="440"/>
                    <a:pt x="883" y="436"/>
                    <a:pt x="874" y="438"/>
                  </a:cubicBezTo>
                  <a:cubicBezTo>
                    <a:pt x="873" y="441"/>
                    <a:pt x="873" y="441"/>
                    <a:pt x="873" y="441"/>
                  </a:cubicBezTo>
                  <a:cubicBezTo>
                    <a:pt x="865" y="441"/>
                    <a:pt x="855" y="442"/>
                    <a:pt x="851" y="443"/>
                  </a:cubicBezTo>
                  <a:cubicBezTo>
                    <a:pt x="862" y="443"/>
                    <a:pt x="864" y="442"/>
                    <a:pt x="877" y="442"/>
                  </a:cubicBezTo>
                  <a:cubicBezTo>
                    <a:pt x="879" y="443"/>
                    <a:pt x="870" y="444"/>
                    <a:pt x="869" y="444"/>
                  </a:cubicBezTo>
                  <a:cubicBezTo>
                    <a:pt x="871" y="443"/>
                    <a:pt x="871" y="443"/>
                    <a:pt x="871" y="443"/>
                  </a:cubicBezTo>
                  <a:cubicBezTo>
                    <a:pt x="856" y="442"/>
                    <a:pt x="848" y="445"/>
                    <a:pt x="829" y="445"/>
                  </a:cubicBezTo>
                  <a:cubicBezTo>
                    <a:pt x="827" y="445"/>
                    <a:pt x="828" y="445"/>
                    <a:pt x="829" y="444"/>
                  </a:cubicBezTo>
                  <a:cubicBezTo>
                    <a:pt x="814" y="446"/>
                    <a:pt x="799" y="444"/>
                    <a:pt x="784" y="446"/>
                  </a:cubicBezTo>
                  <a:cubicBezTo>
                    <a:pt x="789" y="445"/>
                    <a:pt x="789" y="445"/>
                    <a:pt x="789" y="445"/>
                  </a:cubicBezTo>
                  <a:cubicBezTo>
                    <a:pt x="779" y="446"/>
                    <a:pt x="760" y="448"/>
                    <a:pt x="740" y="450"/>
                  </a:cubicBezTo>
                  <a:cubicBezTo>
                    <a:pt x="740" y="451"/>
                    <a:pt x="740" y="451"/>
                    <a:pt x="740" y="451"/>
                  </a:cubicBezTo>
                  <a:cubicBezTo>
                    <a:pt x="742" y="451"/>
                    <a:pt x="735" y="451"/>
                    <a:pt x="731" y="451"/>
                  </a:cubicBezTo>
                  <a:cubicBezTo>
                    <a:pt x="731" y="451"/>
                    <a:pt x="731" y="451"/>
                    <a:pt x="731" y="451"/>
                  </a:cubicBezTo>
                  <a:cubicBezTo>
                    <a:pt x="721" y="452"/>
                    <a:pt x="712" y="453"/>
                    <a:pt x="704" y="454"/>
                  </a:cubicBezTo>
                  <a:cubicBezTo>
                    <a:pt x="706" y="454"/>
                    <a:pt x="709" y="455"/>
                    <a:pt x="713" y="455"/>
                  </a:cubicBezTo>
                  <a:cubicBezTo>
                    <a:pt x="716" y="454"/>
                    <a:pt x="734" y="455"/>
                    <a:pt x="732" y="452"/>
                  </a:cubicBezTo>
                  <a:cubicBezTo>
                    <a:pt x="740" y="454"/>
                    <a:pt x="753" y="452"/>
                    <a:pt x="759" y="453"/>
                  </a:cubicBezTo>
                  <a:cubicBezTo>
                    <a:pt x="748" y="451"/>
                    <a:pt x="767" y="451"/>
                    <a:pt x="769" y="449"/>
                  </a:cubicBezTo>
                  <a:cubicBezTo>
                    <a:pt x="773" y="451"/>
                    <a:pt x="786" y="449"/>
                    <a:pt x="784" y="451"/>
                  </a:cubicBezTo>
                  <a:cubicBezTo>
                    <a:pt x="786" y="452"/>
                    <a:pt x="779" y="450"/>
                    <a:pt x="774" y="451"/>
                  </a:cubicBezTo>
                  <a:cubicBezTo>
                    <a:pt x="762" y="453"/>
                    <a:pt x="795" y="453"/>
                    <a:pt x="781" y="454"/>
                  </a:cubicBezTo>
                  <a:cubicBezTo>
                    <a:pt x="799" y="453"/>
                    <a:pt x="823" y="453"/>
                    <a:pt x="842" y="452"/>
                  </a:cubicBezTo>
                  <a:cubicBezTo>
                    <a:pt x="832" y="451"/>
                    <a:pt x="832" y="451"/>
                    <a:pt x="832" y="451"/>
                  </a:cubicBezTo>
                  <a:cubicBezTo>
                    <a:pt x="840" y="451"/>
                    <a:pt x="860" y="451"/>
                    <a:pt x="862" y="452"/>
                  </a:cubicBezTo>
                  <a:cubicBezTo>
                    <a:pt x="855" y="452"/>
                    <a:pt x="848" y="452"/>
                    <a:pt x="840" y="452"/>
                  </a:cubicBezTo>
                  <a:cubicBezTo>
                    <a:pt x="840" y="454"/>
                    <a:pt x="859" y="452"/>
                    <a:pt x="860" y="454"/>
                  </a:cubicBezTo>
                  <a:cubicBezTo>
                    <a:pt x="884" y="450"/>
                    <a:pt x="884" y="450"/>
                    <a:pt x="884" y="450"/>
                  </a:cubicBezTo>
                  <a:cubicBezTo>
                    <a:pt x="873" y="450"/>
                    <a:pt x="873" y="450"/>
                    <a:pt x="873" y="450"/>
                  </a:cubicBezTo>
                  <a:cubicBezTo>
                    <a:pt x="880" y="449"/>
                    <a:pt x="901" y="450"/>
                    <a:pt x="917" y="451"/>
                  </a:cubicBezTo>
                  <a:cubicBezTo>
                    <a:pt x="908" y="453"/>
                    <a:pt x="893" y="451"/>
                    <a:pt x="876" y="452"/>
                  </a:cubicBezTo>
                  <a:cubicBezTo>
                    <a:pt x="864" y="453"/>
                    <a:pt x="884" y="455"/>
                    <a:pt x="873" y="455"/>
                  </a:cubicBezTo>
                  <a:cubicBezTo>
                    <a:pt x="875" y="456"/>
                    <a:pt x="883" y="456"/>
                    <a:pt x="887" y="455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81" y="458"/>
                    <a:pt x="858" y="458"/>
                    <a:pt x="843" y="460"/>
                  </a:cubicBezTo>
                  <a:cubicBezTo>
                    <a:pt x="844" y="460"/>
                    <a:pt x="845" y="459"/>
                    <a:pt x="846" y="459"/>
                  </a:cubicBezTo>
                  <a:cubicBezTo>
                    <a:pt x="834" y="458"/>
                    <a:pt x="822" y="458"/>
                    <a:pt x="811" y="459"/>
                  </a:cubicBezTo>
                  <a:cubicBezTo>
                    <a:pt x="817" y="460"/>
                    <a:pt x="819" y="459"/>
                    <a:pt x="823" y="459"/>
                  </a:cubicBezTo>
                  <a:cubicBezTo>
                    <a:pt x="823" y="459"/>
                    <a:pt x="812" y="460"/>
                    <a:pt x="808" y="460"/>
                  </a:cubicBezTo>
                  <a:cubicBezTo>
                    <a:pt x="819" y="461"/>
                    <a:pt x="810" y="462"/>
                    <a:pt x="817" y="462"/>
                  </a:cubicBezTo>
                  <a:cubicBezTo>
                    <a:pt x="810" y="463"/>
                    <a:pt x="804" y="463"/>
                    <a:pt x="796" y="463"/>
                  </a:cubicBezTo>
                  <a:cubicBezTo>
                    <a:pt x="791" y="462"/>
                    <a:pt x="799" y="461"/>
                    <a:pt x="798" y="460"/>
                  </a:cubicBezTo>
                  <a:cubicBezTo>
                    <a:pt x="790" y="461"/>
                    <a:pt x="786" y="458"/>
                    <a:pt x="773" y="459"/>
                  </a:cubicBezTo>
                  <a:cubicBezTo>
                    <a:pt x="790" y="460"/>
                    <a:pt x="769" y="462"/>
                    <a:pt x="763" y="463"/>
                  </a:cubicBezTo>
                  <a:cubicBezTo>
                    <a:pt x="766" y="463"/>
                    <a:pt x="766" y="463"/>
                    <a:pt x="766" y="463"/>
                  </a:cubicBezTo>
                  <a:cubicBezTo>
                    <a:pt x="760" y="464"/>
                    <a:pt x="756" y="464"/>
                    <a:pt x="752" y="463"/>
                  </a:cubicBezTo>
                  <a:cubicBezTo>
                    <a:pt x="759" y="462"/>
                    <a:pt x="766" y="463"/>
                    <a:pt x="764" y="461"/>
                  </a:cubicBezTo>
                  <a:cubicBezTo>
                    <a:pt x="759" y="461"/>
                    <a:pt x="754" y="461"/>
                    <a:pt x="749" y="462"/>
                  </a:cubicBezTo>
                  <a:cubicBezTo>
                    <a:pt x="754" y="461"/>
                    <a:pt x="754" y="461"/>
                    <a:pt x="754" y="461"/>
                  </a:cubicBezTo>
                  <a:cubicBezTo>
                    <a:pt x="731" y="461"/>
                    <a:pt x="731" y="461"/>
                    <a:pt x="731" y="461"/>
                  </a:cubicBezTo>
                  <a:cubicBezTo>
                    <a:pt x="728" y="462"/>
                    <a:pt x="722" y="464"/>
                    <a:pt x="718" y="466"/>
                  </a:cubicBezTo>
                  <a:cubicBezTo>
                    <a:pt x="713" y="465"/>
                    <a:pt x="705" y="466"/>
                    <a:pt x="700" y="467"/>
                  </a:cubicBezTo>
                  <a:cubicBezTo>
                    <a:pt x="703" y="466"/>
                    <a:pt x="703" y="466"/>
                    <a:pt x="703" y="466"/>
                  </a:cubicBezTo>
                  <a:cubicBezTo>
                    <a:pt x="693" y="465"/>
                    <a:pt x="670" y="466"/>
                    <a:pt x="668" y="467"/>
                  </a:cubicBezTo>
                  <a:cubicBezTo>
                    <a:pt x="661" y="466"/>
                    <a:pt x="719" y="459"/>
                    <a:pt x="668" y="461"/>
                  </a:cubicBezTo>
                  <a:cubicBezTo>
                    <a:pt x="649" y="461"/>
                    <a:pt x="656" y="464"/>
                    <a:pt x="645" y="466"/>
                  </a:cubicBezTo>
                  <a:cubicBezTo>
                    <a:pt x="645" y="466"/>
                    <a:pt x="646" y="465"/>
                    <a:pt x="645" y="465"/>
                  </a:cubicBezTo>
                  <a:cubicBezTo>
                    <a:pt x="636" y="465"/>
                    <a:pt x="636" y="466"/>
                    <a:pt x="629" y="467"/>
                  </a:cubicBezTo>
                  <a:cubicBezTo>
                    <a:pt x="634" y="467"/>
                    <a:pt x="641" y="467"/>
                    <a:pt x="643" y="467"/>
                  </a:cubicBezTo>
                  <a:cubicBezTo>
                    <a:pt x="641" y="469"/>
                    <a:pt x="626" y="467"/>
                    <a:pt x="619" y="468"/>
                  </a:cubicBezTo>
                  <a:cubicBezTo>
                    <a:pt x="628" y="466"/>
                    <a:pt x="603" y="467"/>
                    <a:pt x="610" y="466"/>
                  </a:cubicBezTo>
                  <a:cubicBezTo>
                    <a:pt x="593" y="464"/>
                    <a:pt x="575" y="466"/>
                    <a:pt x="566" y="468"/>
                  </a:cubicBezTo>
                  <a:cubicBezTo>
                    <a:pt x="555" y="465"/>
                    <a:pt x="546" y="468"/>
                    <a:pt x="528" y="467"/>
                  </a:cubicBezTo>
                  <a:cubicBezTo>
                    <a:pt x="530" y="467"/>
                    <a:pt x="536" y="467"/>
                    <a:pt x="540" y="467"/>
                  </a:cubicBezTo>
                  <a:cubicBezTo>
                    <a:pt x="550" y="465"/>
                    <a:pt x="520" y="466"/>
                    <a:pt x="537" y="464"/>
                  </a:cubicBezTo>
                  <a:cubicBezTo>
                    <a:pt x="533" y="464"/>
                    <a:pt x="536" y="465"/>
                    <a:pt x="540" y="465"/>
                  </a:cubicBezTo>
                  <a:cubicBezTo>
                    <a:pt x="546" y="465"/>
                    <a:pt x="552" y="464"/>
                    <a:pt x="550" y="463"/>
                  </a:cubicBezTo>
                  <a:cubicBezTo>
                    <a:pt x="535" y="461"/>
                    <a:pt x="535" y="461"/>
                    <a:pt x="535" y="461"/>
                  </a:cubicBezTo>
                  <a:cubicBezTo>
                    <a:pt x="541" y="461"/>
                    <a:pt x="541" y="461"/>
                    <a:pt x="541" y="461"/>
                  </a:cubicBezTo>
                  <a:cubicBezTo>
                    <a:pt x="518" y="458"/>
                    <a:pt x="518" y="458"/>
                    <a:pt x="518" y="458"/>
                  </a:cubicBezTo>
                  <a:cubicBezTo>
                    <a:pt x="517" y="459"/>
                    <a:pt x="519" y="459"/>
                    <a:pt x="520" y="459"/>
                  </a:cubicBezTo>
                  <a:cubicBezTo>
                    <a:pt x="494" y="458"/>
                    <a:pt x="464" y="460"/>
                    <a:pt x="440" y="459"/>
                  </a:cubicBezTo>
                  <a:cubicBezTo>
                    <a:pt x="436" y="465"/>
                    <a:pt x="383" y="462"/>
                    <a:pt x="364" y="465"/>
                  </a:cubicBezTo>
                  <a:cubicBezTo>
                    <a:pt x="369" y="464"/>
                    <a:pt x="372" y="461"/>
                    <a:pt x="369" y="460"/>
                  </a:cubicBezTo>
                  <a:cubicBezTo>
                    <a:pt x="373" y="459"/>
                    <a:pt x="382" y="457"/>
                    <a:pt x="391" y="458"/>
                  </a:cubicBezTo>
                  <a:cubicBezTo>
                    <a:pt x="393" y="458"/>
                    <a:pt x="405" y="459"/>
                    <a:pt x="397" y="460"/>
                  </a:cubicBezTo>
                  <a:cubicBezTo>
                    <a:pt x="423" y="460"/>
                    <a:pt x="393" y="458"/>
                    <a:pt x="401" y="456"/>
                  </a:cubicBezTo>
                  <a:cubicBezTo>
                    <a:pt x="372" y="456"/>
                    <a:pt x="355" y="460"/>
                    <a:pt x="337" y="461"/>
                  </a:cubicBezTo>
                  <a:cubicBezTo>
                    <a:pt x="336" y="460"/>
                    <a:pt x="336" y="460"/>
                    <a:pt x="336" y="460"/>
                  </a:cubicBezTo>
                  <a:cubicBezTo>
                    <a:pt x="322" y="462"/>
                    <a:pt x="322" y="462"/>
                    <a:pt x="322" y="462"/>
                  </a:cubicBezTo>
                  <a:cubicBezTo>
                    <a:pt x="334" y="462"/>
                    <a:pt x="333" y="465"/>
                    <a:pt x="319" y="464"/>
                  </a:cubicBezTo>
                  <a:cubicBezTo>
                    <a:pt x="320" y="464"/>
                    <a:pt x="320" y="464"/>
                    <a:pt x="320" y="464"/>
                  </a:cubicBezTo>
                  <a:cubicBezTo>
                    <a:pt x="312" y="463"/>
                    <a:pt x="295" y="464"/>
                    <a:pt x="282" y="464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60" y="466"/>
                    <a:pt x="259" y="462"/>
                    <a:pt x="255" y="460"/>
                  </a:cubicBezTo>
                  <a:cubicBezTo>
                    <a:pt x="235" y="460"/>
                    <a:pt x="223" y="463"/>
                    <a:pt x="208" y="464"/>
                  </a:cubicBezTo>
                  <a:cubicBezTo>
                    <a:pt x="202" y="463"/>
                    <a:pt x="171" y="462"/>
                    <a:pt x="187" y="461"/>
                  </a:cubicBezTo>
                  <a:cubicBezTo>
                    <a:pt x="169" y="462"/>
                    <a:pt x="173" y="470"/>
                    <a:pt x="141" y="466"/>
                  </a:cubicBezTo>
                  <a:cubicBezTo>
                    <a:pt x="149" y="464"/>
                    <a:pt x="149" y="464"/>
                    <a:pt x="149" y="464"/>
                  </a:cubicBezTo>
                  <a:cubicBezTo>
                    <a:pt x="118" y="464"/>
                    <a:pt x="79" y="468"/>
                    <a:pt x="59" y="465"/>
                  </a:cubicBezTo>
                  <a:cubicBezTo>
                    <a:pt x="67" y="463"/>
                    <a:pt x="54" y="462"/>
                    <a:pt x="41" y="453"/>
                  </a:cubicBezTo>
                  <a:cubicBezTo>
                    <a:pt x="28" y="446"/>
                    <a:pt x="18" y="431"/>
                    <a:pt x="20" y="426"/>
                  </a:cubicBezTo>
                  <a:cubicBezTo>
                    <a:pt x="19" y="429"/>
                    <a:pt x="13" y="416"/>
                    <a:pt x="13" y="414"/>
                  </a:cubicBezTo>
                  <a:cubicBezTo>
                    <a:pt x="12" y="411"/>
                    <a:pt x="12" y="406"/>
                    <a:pt x="11" y="401"/>
                  </a:cubicBezTo>
                  <a:cubicBezTo>
                    <a:pt x="12" y="415"/>
                    <a:pt x="3" y="390"/>
                    <a:pt x="11" y="419"/>
                  </a:cubicBezTo>
                  <a:cubicBezTo>
                    <a:pt x="2" y="403"/>
                    <a:pt x="2" y="388"/>
                    <a:pt x="1" y="363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3" y="384"/>
                    <a:pt x="3" y="384"/>
                    <a:pt x="3" y="384"/>
                  </a:cubicBezTo>
                  <a:cubicBezTo>
                    <a:pt x="4" y="382"/>
                    <a:pt x="4" y="392"/>
                    <a:pt x="5" y="396"/>
                  </a:cubicBezTo>
                  <a:cubicBezTo>
                    <a:pt x="6" y="359"/>
                    <a:pt x="10" y="401"/>
                    <a:pt x="10" y="363"/>
                  </a:cubicBezTo>
                  <a:cubicBezTo>
                    <a:pt x="8" y="360"/>
                    <a:pt x="9" y="362"/>
                    <a:pt x="8" y="352"/>
                  </a:cubicBezTo>
                  <a:cubicBezTo>
                    <a:pt x="8" y="357"/>
                    <a:pt x="10" y="358"/>
                    <a:pt x="10" y="350"/>
                  </a:cubicBezTo>
                  <a:cubicBezTo>
                    <a:pt x="8" y="343"/>
                    <a:pt x="8" y="343"/>
                    <a:pt x="8" y="343"/>
                  </a:cubicBezTo>
                  <a:cubicBezTo>
                    <a:pt x="12" y="330"/>
                    <a:pt x="10" y="365"/>
                    <a:pt x="13" y="354"/>
                  </a:cubicBezTo>
                  <a:cubicBezTo>
                    <a:pt x="15" y="368"/>
                    <a:pt x="15" y="393"/>
                    <a:pt x="18" y="389"/>
                  </a:cubicBezTo>
                  <a:cubicBezTo>
                    <a:pt x="19" y="365"/>
                    <a:pt x="13" y="367"/>
                    <a:pt x="14" y="342"/>
                  </a:cubicBezTo>
                  <a:cubicBezTo>
                    <a:pt x="15" y="340"/>
                    <a:pt x="15" y="340"/>
                    <a:pt x="15" y="340"/>
                  </a:cubicBezTo>
                  <a:cubicBezTo>
                    <a:pt x="15" y="331"/>
                    <a:pt x="13" y="330"/>
                    <a:pt x="12" y="325"/>
                  </a:cubicBezTo>
                  <a:cubicBezTo>
                    <a:pt x="12" y="325"/>
                    <a:pt x="13" y="322"/>
                    <a:pt x="13" y="317"/>
                  </a:cubicBezTo>
                  <a:cubicBezTo>
                    <a:pt x="10" y="302"/>
                    <a:pt x="10" y="292"/>
                    <a:pt x="7" y="279"/>
                  </a:cubicBezTo>
                  <a:cubicBezTo>
                    <a:pt x="9" y="315"/>
                    <a:pt x="5" y="310"/>
                    <a:pt x="7" y="347"/>
                  </a:cubicBezTo>
                  <a:cubicBezTo>
                    <a:pt x="6" y="341"/>
                    <a:pt x="5" y="315"/>
                    <a:pt x="2" y="313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3" y="301"/>
                    <a:pt x="2" y="289"/>
                    <a:pt x="3" y="274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3" y="263"/>
                    <a:pt x="7" y="250"/>
                    <a:pt x="4" y="234"/>
                  </a:cubicBezTo>
                  <a:cubicBezTo>
                    <a:pt x="4" y="240"/>
                    <a:pt x="4" y="244"/>
                    <a:pt x="4" y="248"/>
                  </a:cubicBezTo>
                  <a:cubicBezTo>
                    <a:pt x="3" y="237"/>
                    <a:pt x="3" y="224"/>
                    <a:pt x="4" y="21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" y="190"/>
                    <a:pt x="1" y="175"/>
                    <a:pt x="3" y="182"/>
                  </a:cubicBezTo>
                  <a:cubicBezTo>
                    <a:pt x="5" y="165"/>
                    <a:pt x="1" y="157"/>
                    <a:pt x="1" y="148"/>
                  </a:cubicBezTo>
                  <a:cubicBezTo>
                    <a:pt x="3" y="130"/>
                    <a:pt x="2" y="163"/>
                    <a:pt x="5" y="164"/>
                  </a:cubicBezTo>
                  <a:cubicBezTo>
                    <a:pt x="6" y="141"/>
                    <a:pt x="5" y="115"/>
                    <a:pt x="3" y="102"/>
                  </a:cubicBezTo>
                  <a:cubicBezTo>
                    <a:pt x="3" y="107"/>
                    <a:pt x="2" y="109"/>
                    <a:pt x="2" y="109"/>
                  </a:cubicBezTo>
                  <a:cubicBezTo>
                    <a:pt x="2" y="108"/>
                    <a:pt x="2" y="99"/>
                    <a:pt x="2" y="93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2" y="81"/>
                    <a:pt x="3" y="82"/>
                    <a:pt x="4" y="90"/>
                  </a:cubicBezTo>
                  <a:cubicBezTo>
                    <a:pt x="4" y="81"/>
                    <a:pt x="0" y="72"/>
                    <a:pt x="5" y="58"/>
                  </a:cubicBezTo>
                  <a:cubicBezTo>
                    <a:pt x="3" y="81"/>
                    <a:pt x="4" y="93"/>
                    <a:pt x="4" y="103"/>
                  </a:cubicBezTo>
                  <a:cubicBezTo>
                    <a:pt x="4" y="88"/>
                    <a:pt x="5" y="81"/>
                    <a:pt x="6" y="71"/>
                  </a:cubicBezTo>
                  <a:cubicBezTo>
                    <a:pt x="8" y="60"/>
                    <a:pt x="10" y="46"/>
                    <a:pt x="27" y="27"/>
                  </a:cubicBezTo>
                  <a:cubicBezTo>
                    <a:pt x="28" y="27"/>
                    <a:pt x="23" y="34"/>
                    <a:pt x="30" y="28"/>
                  </a:cubicBezTo>
                  <a:cubicBezTo>
                    <a:pt x="48" y="15"/>
                    <a:pt x="33" y="22"/>
                    <a:pt x="38" y="17"/>
                  </a:cubicBezTo>
                  <a:cubicBezTo>
                    <a:pt x="23" y="27"/>
                    <a:pt x="18" y="33"/>
                    <a:pt x="11" y="42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6"/>
                    <a:pt x="21" y="27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4"/>
                    <a:pt x="40" y="13"/>
                    <a:pt x="54" y="10"/>
                  </a:cubicBezTo>
                  <a:cubicBezTo>
                    <a:pt x="40" y="12"/>
                    <a:pt x="43" y="12"/>
                    <a:pt x="38" y="11"/>
                  </a:cubicBezTo>
                  <a:cubicBezTo>
                    <a:pt x="56" y="0"/>
                    <a:pt x="66" y="6"/>
                    <a:pt x="81" y="3"/>
                  </a:cubicBezTo>
                  <a:cubicBezTo>
                    <a:pt x="79" y="4"/>
                    <a:pt x="65" y="5"/>
                    <a:pt x="77" y="5"/>
                  </a:cubicBezTo>
                  <a:cubicBezTo>
                    <a:pt x="88" y="5"/>
                    <a:pt x="86" y="3"/>
                    <a:pt x="93" y="3"/>
                  </a:cubicBezTo>
                  <a:cubicBezTo>
                    <a:pt x="85" y="5"/>
                    <a:pt x="87" y="6"/>
                    <a:pt x="79" y="9"/>
                  </a:cubicBezTo>
                  <a:cubicBezTo>
                    <a:pt x="61" y="10"/>
                    <a:pt x="70" y="7"/>
                    <a:pt x="49" y="13"/>
                  </a:cubicBezTo>
                  <a:cubicBezTo>
                    <a:pt x="55" y="12"/>
                    <a:pt x="62" y="11"/>
                    <a:pt x="69" y="12"/>
                  </a:cubicBezTo>
                  <a:cubicBezTo>
                    <a:pt x="49" y="14"/>
                    <a:pt x="55" y="17"/>
                    <a:pt x="54" y="17"/>
                  </a:cubicBezTo>
                  <a:cubicBezTo>
                    <a:pt x="86" y="14"/>
                    <a:pt x="75" y="13"/>
                    <a:pt x="93" y="12"/>
                  </a:cubicBezTo>
                  <a:cubicBezTo>
                    <a:pt x="101" y="11"/>
                    <a:pt x="77" y="12"/>
                    <a:pt x="90" y="10"/>
                  </a:cubicBezTo>
                  <a:cubicBezTo>
                    <a:pt x="106" y="11"/>
                    <a:pt x="94" y="9"/>
                    <a:pt x="111" y="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14" y="10"/>
                    <a:pt x="119" y="9"/>
                    <a:pt x="126" y="9"/>
                  </a:cubicBezTo>
                  <a:cubicBezTo>
                    <a:pt x="133" y="8"/>
                    <a:pt x="118" y="1"/>
                    <a:pt x="146" y="1"/>
                  </a:cubicBezTo>
                  <a:cubicBezTo>
                    <a:pt x="145" y="2"/>
                    <a:pt x="144" y="2"/>
                    <a:pt x="144" y="2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45" y="20"/>
                    <a:pt x="179" y="20"/>
                    <a:pt x="212" y="21"/>
                  </a:cubicBezTo>
                  <a:cubicBezTo>
                    <a:pt x="220" y="25"/>
                    <a:pt x="188" y="24"/>
                    <a:pt x="190" y="26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6" y="24"/>
                    <a:pt x="207" y="25"/>
                    <a:pt x="193" y="22"/>
                  </a:cubicBezTo>
                  <a:cubicBezTo>
                    <a:pt x="166" y="23"/>
                    <a:pt x="154" y="22"/>
                    <a:pt x="129" y="25"/>
                  </a:cubicBezTo>
                  <a:cubicBezTo>
                    <a:pt x="136" y="28"/>
                    <a:pt x="162" y="24"/>
                    <a:pt x="179" y="27"/>
                  </a:cubicBezTo>
                  <a:cubicBezTo>
                    <a:pt x="172" y="26"/>
                    <a:pt x="166" y="27"/>
                    <a:pt x="160" y="27"/>
                  </a:cubicBezTo>
                  <a:cubicBezTo>
                    <a:pt x="176" y="28"/>
                    <a:pt x="192" y="28"/>
                    <a:pt x="210" y="29"/>
                  </a:cubicBezTo>
                  <a:cubicBezTo>
                    <a:pt x="214" y="28"/>
                    <a:pt x="214" y="28"/>
                    <a:pt x="214" y="28"/>
                  </a:cubicBezTo>
                  <a:cubicBezTo>
                    <a:pt x="202" y="27"/>
                    <a:pt x="194" y="27"/>
                    <a:pt x="193" y="27"/>
                  </a:cubicBezTo>
                  <a:cubicBezTo>
                    <a:pt x="209" y="27"/>
                    <a:pt x="222" y="25"/>
                    <a:pt x="223" y="23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6" y="22"/>
                    <a:pt x="226" y="22"/>
                    <a:pt x="226" y="22"/>
                  </a:cubicBezTo>
                  <a:lnTo>
                    <a:pt x="237" y="22"/>
                  </a:lnTo>
                  <a:close/>
                  <a:moveTo>
                    <a:pt x="1081" y="232"/>
                  </a:moveTo>
                  <a:cubicBezTo>
                    <a:pt x="1081" y="231"/>
                    <a:pt x="1080" y="230"/>
                    <a:pt x="1080" y="230"/>
                  </a:cubicBezTo>
                  <a:cubicBezTo>
                    <a:pt x="1080" y="230"/>
                    <a:pt x="1081" y="230"/>
                    <a:pt x="1081" y="232"/>
                  </a:cubicBezTo>
                  <a:close/>
                  <a:moveTo>
                    <a:pt x="27" y="141"/>
                  </a:moveTo>
                  <a:cubicBezTo>
                    <a:pt x="27" y="120"/>
                    <a:pt x="28" y="99"/>
                    <a:pt x="28" y="79"/>
                  </a:cubicBezTo>
                  <a:cubicBezTo>
                    <a:pt x="23" y="115"/>
                    <a:pt x="20" y="141"/>
                    <a:pt x="20" y="80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9" y="84"/>
                    <a:pt x="19" y="98"/>
                    <a:pt x="19" y="111"/>
                  </a:cubicBezTo>
                  <a:cubicBezTo>
                    <a:pt x="21" y="121"/>
                    <a:pt x="27" y="155"/>
                    <a:pt x="28" y="155"/>
                  </a:cubicBezTo>
                  <a:cubicBezTo>
                    <a:pt x="29" y="151"/>
                    <a:pt x="28" y="146"/>
                    <a:pt x="28" y="139"/>
                  </a:cubicBezTo>
                  <a:lnTo>
                    <a:pt x="27" y="141"/>
                  </a:lnTo>
                  <a:close/>
                  <a:moveTo>
                    <a:pt x="19" y="156"/>
                  </a:moveTo>
                  <a:cubicBezTo>
                    <a:pt x="18" y="168"/>
                    <a:pt x="19" y="166"/>
                    <a:pt x="20" y="16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7"/>
                    <a:pt x="19" y="157"/>
                    <a:pt x="19" y="156"/>
                  </a:cubicBezTo>
                  <a:close/>
                  <a:moveTo>
                    <a:pt x="21" y="167"/>
                  </a:moveTo>
                  <a:cubicBezTo>
                    <a:pt x="21" y="165"/>
                    <a:pt x="21" y="164"/>
                    <a:pt x="21" y="164"/>
                  </a:cubicBezTo>
                  <a:lnTo>
                    <a:pt x="21" y="167"/>
                  </a:lnTo>
                  <a:close/>
                  <a:moveTo>
                    <a:pt x="134" y="26"/>
                  </a:moveTo>
                  <a:cubicBezTo>
                    <a:pt x="133" y="26"/>
                    <a:pt x="133" y="26"/>
                    <a:pt x="133" y="26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1" y="27"/>
                    <a:pt x="138" y="26"/>
                    <a:pt x="134" y="26"/>
                  </a:cubicBezTo>
                  <a:close/>
                  <a:moveTo>
                    <a:pt x="110" y="24"/>
                  </a:moveTo>
                  <a:cubicBezTo>
                    <a:pt x="107" y="26"/>
                    <a:pt x="107" y="26"/>
                    <a:pt x="107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5"/>
                    <a:pt x="113" y="24"/>
                    <a:pt x="110" y="24"/>
                  </a:cubicBezTo>
                  <a:close/>
                  <a:moveTo>
                    <a:pt x="30" y="34"/>
                  </a:moveTo>
                  <a:cubicBezTo>
                    <a:pt x="27" y="40"/>
                    <a:pt x="18" y="56"/>
                    <a:pt x="21" y="58"/>
                  </a:cubicBezTo>
                  <a:cubicBezTo>
                    <a:pt x="22" y="59"/>
                    <a:pt x="23" y="56"/>
                    <a:pt x="25" y="52"/>
                  </a:cubicBezTo>
                  <a:cubicBezTo>
                    <a:pt x="27" y="48"/>
                    <a:pt x="29" y="44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0" y="41"/>
                    <a:pt x="28" y="44"/>
                    <a:pt x="28" y="41"/>
                  </a:cubicBezTo>
                  <a:cubicBezTo>
                    <a:pt x="39" y="33"/>
                    <a:pt x="35" y="30"/>
                    <a:pt x="49" y="23"/>
                  </a:cubicBezTo>
                  <a:cubicBezTo>
                    <a:pt x="53" y="19"/>
                    <a:pt x="32" y="30"/>
                    <a:pt x="30" y="34"/>
                  </a:cubicBezTo>
                  <a:close/>
                  <a:moveTo>
                    <a:pt x="670" y="447"/>
                  </a:moveTo>
                  <a:cubicBezTo>
                    <a:pt x="670" y="448"/>
                    <a:pt x="672" y="448"/>
                    <a:pt x="673" y="449"/>
                  </a:cubicBezTo>
                  <a:cubicBezTo>
                    <a:pt x="664" y="450"/>
                    <a:pt x="664" y="450"/>
                    <a:pt x="664" y="450"/>
                  </a:cubicBezTo>
                  <a:cubicBezTo>
                    <a:pt x="647" y="450"/>
                    <a:pt x="633" y="446"/>
                    <a:pt x="618" y="449"/>
                  </a:cubicBezTo>
                  <a:cubicBezTo>
                    <a:pt x="611" y="448"/>
                    <a:pt x="607" y="447"/>
                    <a:pt x="603" y="445"/>
                  </a:cubicBezTo>
                  <a:cubicBezTo>
                    <a:pt x="607" y="445"/>
                    <a:pt x="610" y="446"/>
                    <a:pt x="613" y="446"/>
                  </a:cubicBezTo>
                  <a:cubicBezTo>
                    <a:pt x="656" y="441"/>
                    <a:pt x="635" y="451"/>
                    <a:pt x="670" y="447"/>
                  </a:cubicBezTo>
                  <a:close/>
                  <a:moveTo>
                    <a:pt x="475" y="443"/>
                  </a:moveTo>
                  <a:cubicBezTo>
                    <a:pt x="477" y="443"/>
                    <a:pt x="477" y="442"/>
                    <a:pt x="477" y="442"/>
                  </a:cubicBezTo>
                  <a:cubicBezTo>
                    <a:pt x="439" y="447"/>
                    <a:pt x="408" y="448"/>
                    <a:pt x="388" y="448"/>
                  </a:cubicBezTo>
                  <a:cubicBezTo>
                    <a:pt x="392" y="450"/>
                    <a:pt x="410" y="451"/>
                    <a:pt x="419" y="452"/>
                  </a:cubicBezTo>
                  <a:cubicBezTo>
                    <a:pt x="411" y="454"/>
                    <a:pt x="411" y="454"/>
                    <a:pt x="411" y="454"/>
                  </a:cubicBezTo>
                  <a:cubicBezTo>
                    <a:pt x="406" y="453"/>
                    <a:pt x="406" y="453"/>
                    <a:pt x="406" y="453"/>
                  </a:cubicBezTo>
                  <a:cubicBezTo>
                    <a:pt x="393" y="455"/>
                    <a:pt x="393" y="455"/>
                    <a:pt x="393" y="455"/>
                  </a:cubicBezTo>
                  <a:cubicBezTo>
                    <a:pt x="397" y="456"/>
                    <a:pt x="407" y="456"/>
                    <a:pt x="415" y="457"/>
                  </a:cubicBezTo>
                  <a:cubicBezTo>
                    <a:pt x="415" y="456"/>
                    <a:pt x="438" y="454"/>
                    <a:pt x="445" y="453"/>
                  </a:cubicBezTo>
                  <a:cubicBezTo>
                    <a:pt x="426" y="451"/>
                    <a:pt x="426" y="451"/>
                    <a:pt x="426" y="451"/>
                  </a:cubicBezTo>
                  <a:cubicBezTo>
                    <a:pt x="431" y="452"/>
                    <a:pt x="456" y="451"/>
                    <a:pt x="466" y="451"/>
                  </a:cubicBezTo>
                  <a:cubicBezTo>
                    <a:pt x="466" y="450"/>
                    <a:pt x="449" y="448"/>
                    <a:pt x="447" y="450"/>
                  </a:cubicBezTo>
                  <a:cubicBezTo>
                    <a:pt x="445" y="449"/>
                    <a:pt x="464" y="449"/>
                    <a:pt x="452" y="447"/>
                  </a:cubicBezTo>
                  <a:cubicBezTo>
                    <a:pt x="467" y="446"/>
                    <a:pt x="490" y="447"/>
                    <a:pt x="500" y="448"/>
                  </a:cubicBezTo>
                  <a:cubicBezTo>
                    <a:pt x="502" y="450"/>
                    <a:pt x="502" y="450"/>
                    <a:pt x="502" y="450"/>
                  </a:cubicBezTo>
                  <a:cubicBezTo>
                    <a:pt x="514" y="451"/>
                    <a:pt x="510" y="447"/>
                    <a:pt x="524" y="449"/>
                  </a:cubicBezTo>
                  <a:cubicBezTo>
                    <a:pt x="507" y="449"/>
                    <a:pt x="527" y="451"/>
                    <a:pt x="513" y="452"/>
                  </a:cubicBezTo>
                  <a:cubicBezTo>
                    <a:pt x="518" y="453"/>
                    <a:pt x="513" y="454"/>
                    <a:pt x="527" y="454"/>
                  </a:cubicBezTo>
                  <a:cubicBezTo>
                    <a:pt x="538" y="451"/>
                    <a:pt x="541" y="456"/>
                    <a:pt x="552" y="453"/>
                  </a:cubicBezTo>
                  <a:cubicBezTo>
                    <a:pt x="559" y="454"/>
                    <a:pt x="544" y="455"/>
                    <a:pt x="558" y="456"/>
                  </a:cubicBezTo>
                  <a:cubicBezTo>
                    <a:pt x="575" y="454"/>
                    <a:pt x="574" y="453"/>
                    <a:pt x="575" y="450"/>
                  </a:cubicBezTo>
                  <a:cubicBezTo>
                    <a:pt x="560" y="450"/>
                    <a:pt x="558" y="454"/>
                    <a:pt x="545" y="453"/>
                  </a:cubicBezTo>
                  <a:cubicBezTo>
                    <a:pt x="570" y="449"/>
                    <a:pt x="570" y="449"/>
                    <a:pt x="570" y="449"/>
                  </a:cubicBezTo>
                  <a:cubicBezTo>
                    <a:pt x="565" y="448"/>
                    <a:pt x="562" y="448"/>
                    <a:pt x="559" y="448"/>
                  </a:cubicBezTo>
                  <a:cubicBezTo>
                    <a:pt x="564" y="448"/>
                    <a:pt x="568" y="447"/>
                    <a:pt x="572" y="446"/>
                  </a:cubicBezTo>
                  <a:cubicBezTo>
                    <a:pt x="574" y="446"/>
                    <a:pt x="576" y="445"/>
                    <a:pt x="578" y="445"/>
                  </a:cubicBezTo>
                  <a:cubicBezTo>
                    <a:pt x="564" y="445"/>
                    <a:pt x="551" y="445"/>
                    <a:pt x="549" y="444"/>
                  </a:cubicBezTo>
                  <a:cubicBezTo>
                    <a:pt x="551" y="443"/>
                    <a:pt x="551" y="443"/>
                    <a:pt x="551" y="443"/>
                  </a:cubicBezTo>
                  <a:cubicBezTo>
                    <a:pt x="546" y="442"/>
                    <a:pt x="538" y="442"/>
                    <a:pt x="534" y="443"/>
                  </a:cubicBezTo>
                  <a:cubicBezTo>
                    <a:pt x="522" y="443"/>
                    <a:pt x="509" y="445"/>
                    <a:pt x="507" y="444"/>
                  </a:cubicBezTo>
                  <a:cubicBezTo>
                    <a:pt x="511" y="442"/>
                    <a:pt x="511" y="442"/>
                    <a:pt x="511" y="442"/>
                  </a:cubicBezTo>
                  <a:cubicBezTo>
                    <a:pt x="496" y="443"/>
                    <a:pt x="494" y="443"/>
                    <a:pt x="475" y="443"/>
                  </a:cubicBezTo>
                  <a:close/>
                  <a:moveTo>
                    <a:pt x="28" y="375"/>
                  </a:moveTo>
                  <a:cubicBezTo>
                    <a:pt x="26" y="379"/>
                    <a:pt x="23" y="384"/>
                    <a:pt x="22" y="393"/>
                  </a:cubicBezTo>
                  <a:cubicBezTo>
                    <a:pt x="21" y="402"/>
                    <a:pt x="19" y="419"/>
                    <a:pt x="36" y="435"/>
                  </a:cubicBezTo>
                  <a:cubicBezTo>
                    <a:pt x="33" y="432"/>
                    <a:pt x="33" y="432"/>
                    <a:pt x="33" y="432"/>
                  </a:cubicBezTo>
                  <a:cubicBezTo>
                    <a:pt x="49" y="454"/>
                    <a:pt x="75" y="445"/>
                    <a:pt x="100" y="448"/>
                  </a:cubicBezTo>
                  <a:cubicBezTo>
                    <a:pt x="87" y="449"/>
                    <a:pt x="88" y="449"/>
                    <a:pt x="74" y="453"/>
                  </a:cubicBezTo>
                  <a:cubicBezTo>
                    <a:pt x="87" y="452"/>
                    <a:pt x="87" y="452"/>
                    <a:pt x="87" y="452"/>
                  </a:cubicBezTo>
                  <a:cubicBezTo>
                    <a:pt x="84" y="454"/>
                    <a:pt x="97" y="453"/>
                    <a:pt x="108" y="453"/>
                  </a:cubicBezTo>
                  <a:cubicBezTo>
                    <a:pt x="99" y="456"/>
                    <a:pt x="99" y="456"/>
                    <a:pt x="99" y="456"/>
                  </a:cubicBezTo>
                  <a:cubicBezTo>
                    <a:pt x="93" y="455"/>
                    <a:pt x="77" y="455"/>
                    <a:pt x="77" y="455"/>
                  </a:cubicBezTo>
                  <a:cubicBezTo>
                    <a:pt x="82" y="455"/>
                    <a:pt x="54" y="453"/>
                    <a:pt x="41" y="444"/>
                  </a:cubicBezTo>
                  <a:cubicBezTo>
                    <a:pt x="40" y="449"/>
                    <a:pt x="73" y="456"/>
                    <a:pt x="58" y="456"/>
                  </a:cubicBezTo>
                  <a:cubicBezTo>
                    <a:pt x="71" y="456"/>
                    <a:pt x="72" y="457"/>
                    <a:pt x="84" y="457"/>
                  </a:cubicBezTo>
                  <a:cubicBezTo>
                    <a:pt x="73" y="458"/>
                    <a:pt x="81" y="460"/>
                    <a:pt x="73" y="461"/>
                  </a:cubicBezTo>
                  <a:cubicBezTo>
                    <a:pt x="92" y="460"/>
                    <a:pt x="92" y="460"/>
                    <a:pt x="92" y="460"/>
                  </a:cubicBezTo>
                  <a:cubicBezTo>
                    <a:pt x="92" y="461"/>
                    <a:pt x="64" y="462"/>
                    <a:pt x="80" y="464"/>
                  </a:cubicBezTo>
                  <a:cubicBezTo>
                    <a:pt x="87" y="463"/>
                    <a:pt x="107" y="464"/>
                    <a:pt x="108" y="462"/>
                  </a:cubicBezTo>
                  <a:cubicBezTo>
                    <a:pt x="108" y="463"/>
                    <a:pt x="108" y="463"/>
                    <a:pt x="108" y="463"/>
                  </a:cubicBezTo>
                  <a:cubicBezTo>
                    <a:pt x="122" y="463"/>
                    <a:pt x="114" y="460"/>
                    <a:pt x="132" y="461"/>
                  </a:cubicBezTo>
                  <a:cubicBezTo>
                    <a:pt x="132" y="460"/>
                    <a:pt x="129" y="459"/>
                    <a:pt x="122" y="460"/>
                  </a:cubicBezTo>
                  <a:cubicBezTo>
                    <a:pt x="117" y="460"/>
                    <a:pt x="116" y="462"/>
                    <a:pt x="106" y="462"/>
                  </a:cubicBezTo>
                  <a:cubicBezTo>
                    <a:pt x="101" y="460"/>
                    <a:pt x="119" y="462"/>
                    <a:pt x="111" y="459"/>
                  </a:cubicBezTo>
                  <a:cubicBezTo>
                    <a:pt x="107" y="458"/>
                    <a:pt x="82" y="460"/>
                    <a:pt x="90" y="457"/>
                  </a:cubicBezTo>
                  <a:cubicBezTo>
                    <a:pt x="105" y="458"/>
                    <a:pt x="105" y="458"/>
                    <a:pt x="105" y="458"/>
                  </a:cubicBezTo>
                  <a:cubicBezTo>
                    <a:pt x="105" y="456"/>
                    <a:pt x="115" y="456"/>
                    <a:pt x="115" y="454"/>
                  </a:cubicBezTo>
                  <a:cubicBezTo>
                    <a:pt x="123" y="453"/>
                    <a:pt x="132" y="456"/>
                    <a:pt x="140" y="454"/>
                  </a:cubicBezTo>
                  <a:cubicBezTo>
                    <a:pt x="144" y="452"/>
                    <a:pt x="138" y="450"/>
                    <a:pt x="152" y="451"/>
                  </a:cubicBezTo>
                  <a:cubicBezTo>
                    <a:pt x="164" y="454"/>
                    <a:pt x="197" y="454"/>
                    <a:pt x="210" y="453"/>
                  </a:cubicBezTo>
                  <a:cubicBezTo>
                    <a:pt x="221" y="452"/>
                    <a:pt x="221" y="452"/>
                    <a:pt x="221" y="452"/>
                  </a:cubicBezTo>
                  <a:cubicBezTo>
                    <a:pt x="220" y="450"/>
                    <a:pt x="200" y="452"/>
                    <a:pt x="207" y="450"/>
                  </a:cubicBezTo>
                  <a:cubicBezTo>
                    <a:pt x="224" y="450"/>
                    <a:pt x="224" y="450"/>
                    <a:pt x="224" y="450"/>
                  </a:cubicBezTo>
                  <a:cubicBezTo>
                    <a:pt x="223" y="451"/>
                    <a:pt x="223" y="451"/>
                    <a:pt x="223" y="451"/>
                  </a:cubicBezTo>
                  <a:cubicBezTo>
                    <a:pt x="228" y="451"/>
                    <a:pt x="234" y="450"/>
                    <a:pt x="239" y="449"/>
                  </a:cubicBezTo>
                  <a:cubicBezTo>
                    <a:pt x="234" y="451"/>
                    <a:pt x="222" y="450"/>
                    <a:pt x="224" y="453"/>
                  </a:cubicBezTo>
                  <a:cubicBezTo>
                    <a:pt x="232" y="453"/>
                    <a:pt x="233" y="454"/>
                    <a:pt x="241" y="453"/>
                  </a:cubicBezTo>
                  <a:cubicBezTo>
                    <a:pt x="239" y="454"/>
                    <a:pt x="238" y="454"/>
                    <a:pt x="238" y="454"/>
                  </a:cubicBezTo>
                  <a:cubicBezTo>
                    <a:pt x="254" y="455"/>
                    <a:pt x="254" y="452"/>
                    <a:pt x="258" y="451"/>
                  </a:cubicBezTo>
                  <a:cubicBezTo>
                    <a:pt x="274" y="448"/>
                    <a:pt x="241" y="448"/>
                    <a:pt x="243" y="446"/>
                  </a:cubicBezTo>
                  <a:cubicBezTo>
                    <a:pt x="291" y="445"/>
                    <a:pt x="291" y="445"/>
                    <a:pt x="291" y="445"/>
                  </a:cubicBezTo>
                  <a:cubicBezTo>
                    <a:pt x="287" y="445"/>
                    <a:pt x="283" y="446"/>
                    <a:pt x="285" y="447"/>
                  </a:cubicBezTo>
                  <a:cubicBezTo>
                    <a:pt x="296" y="448"/>
                    <a:pt x="285" y="449"/>
                    <a:pt x="301" y="449"/>
                  </a:cubicBezTo>
                  <a:cubicBezTo>
                    <a:pt x="300" y="446"/>
                    <a:pt x="322" y="447"/>
                    <a:pt x="334" y="445"/>
                  </a:cubicBezTo>
                  <a:cubicBezTo>
                    <a:pt x="339" y="446"/>
                    <a:pt x="340" y="447"/>
                    <a:pt x="328" y="447"/>
                  </a:cubicBezTo>
                  <a:cubicBezTo>
                    <a:pt x="330" y="449"/>
                    <a:pt x="346" y="448"/>
                    <a:pt x="351" y="448"/>
                  </a:cubicBezTo>
                  <a:cubicBezTo>
                    <a:pt x="355" y="447"/>
                    <a:pt x="360" y="447"/>
                    <a:pt x="364" y="447"/>
                  </a:cubicBezTo>
                  <a:cubicBezTo>
                    <a:pt x="359" y="446"/>
                    <a:pt x="361" y="445"/>
                    <a:pt x="372" y="444"/>
                  </a:cubicBezTo>
                  <a:cubicBezTo>
                    <a:pt x="372" y="443"/>
                    <a:pt x="372" y="443"/>
                    <a:pt x="372" y="443"/>
                  </a:cubicBezTo>
                  <a:cubicBezTo>
                    <a:pt x="355" y="443"/>
                    <a:pt x="329" y="441"/>
                    <a:pt x="318" y="443"/>
                  </a:cubicBezTo>
                  <a:cubicBezTo>
                    <a:pt x="321" y="442"/>
                    <a:pt x="321" y="442"/>
                    <a:pt x="321" y="442"/>
                  </a:cubicBezTo>
                  <a:cubicBezTo>
                    <a:pt x="302" y="440"/>
                    <a:pt x="279" y="445"/>
                    <a:pt x="270" y="441"/>
                  </a:cubicBezTo>
                  <a:cubicBezTo>
                    <a:pt x="271" y="440"/>
                    <a:pt x="266" y="441"/>
                    <a:pt x="266" y="439"/>
                  </a:cubicBezTo>
                  <a:cubicBezTo>
                    <a:pt x="252" y="441"/>
                    <a:pt x="252" y="441"/>
                    <a:pt x="252" y="441"/>
                  </a:cubicBezTo>
                  <a:cubicBezTo>
                    <a:pt x="255" y="440"/>
                    <a:pt x="255" y="440"/>
                    <a:pt x="255" y="440"/>
                  </a:cubicBezTo>
                  <a:cubicBezTo>
                    <a:pt x="230" y="440"/>
                    <a:pt x="230" y="440"/>
                    <a:pt x="230" y="440"/>
                  </a:cubicBezTo>
                  <a:cubicBezTo>
                    <a:pt x="231" y="440"/>
                    <a:pt x="231" y="440"/>
                    <a:pt x="231" y="440"/>
                  </a:cubicBezTo>
                  <a:cubicBezTo>
                    <a:pt x="219" y="442"/>
                    <a:pt x="210" y="443"/>
                    <a:pt x="203" y="445"/>
                  </a:cubicBezTo>
                  <a:cubicBezTo>
                    <a:pt x="203" y="445"/>
                    <a:pt x="203" y="446"/>
                    <a:pt x="200" y="446"/>
                  </a:cubicBezTo>
                  <a:cubicBezTo>
                    <a:pt x="196" y="447"/>
                    <a:pt x="193" y="447"/>
                    <a:pt x="190" y="447"/>
                  </a:cubicBezTo>
                  <a:cubicBezTo>
                    <a:pt x="190" y="447"/>
                    <a:pt x="190" y="447"/>
                    <a:pt x="190" y="447"/>
                  </a:cubicBezTo>
                  <a:cubicBezTo>
                    <a:pt x="190" y="447"/>
                    <a:pt x="190" y="447"/>
                    <a:pt x="190" y="447"/>
                  </a:cubicBezTo>
                  <a:cubicBezTo>
                    <a:pt x="184" y="447"/>
                    <a:pt x="180" y="445"/>
                    <a:pt x="173" y="445"/>
                  </a:cubicBezTo>
                  <a:cubicBezTo>
                    <a:pt x="195" y="444"/>
                    <a:pt x="195" y="444"/>
                    <a:pt x="195" y="444"/>
                  </a:cubicBezTo>
                  <a:cubicBezTo>
                    <a:pt x="197" y="443"/>
                    <a:pt x="195" y="441"/>
                    <a:pt x="184" y="440"/>
                  </a:cubicBezTo>
                  <a:cubicBezTo>
                    <a:pt x="189" y="440"/>
                    <a:pt x="191" y="439"/>
                    <a:pt x="185" y="439"/>
                  </a:cubicBezTo>
                  <a:cubicBezTo>
                    <a:pt x="184" y="439"/>
                    <a:pt x="170" y="440"/>
                    <a:pt x="176" y="441"/>
                  </a:cubicBezTo>
                  <a:cubicBezTo>
                    <a:pt x="154" y="442"/>
                    <a:pt x="119" y="437"/>
                    <a:pt x="86" y="440"/>
                  </a:cubicBezTo>
                  <a:cubicBezTo>
                    <a:pt x="110" y="439"/>
                    <a:pt x="67" y="438"/>
                    <a:pt x="93" y="438"/>
                  </a:cubicBezTo>
                  <a:cubicBezTo>
                    <a:pt x="76" y="435"/>
                    <a:pt x="76" y="441"/>
                    <a:pt x="60" y="439"/>
                  </a:cubicBezTo>
                  <a:cubicBezTo>
                    <a:pt x="59" y="438"/>
                    <a:pt x="69" y="440"/>
                    <a:pt x="73" y="438"/>
                  </a:cubicBezTo>
                  <a:cubicBezTo>
                    <a:pt x="47" y="438"/>
                    <a:pt x="26" y="424"/>
                    <a:pt x="27" y="394"/>
                  </a:cubicBezTo>
                  <a:cubicBezTo>
                    <a:pt x="29" y="393"/>
                    <a:pt x="29" y="393"/>
                    <a:pt x="29" y="393"/>
                  </a:cubicBezTo>
                  <a:cubicBezTo>
                    <a:pt x="28" y="388"/>
                    <a:pt x="28" y="381"/>
                    <a:pt x="28" y="375"/>
                  </a:cubicBezTo>
                  <a:close/>
                  <a:moveTo>
                    <a:pt x="25" y="315"/>
                  </a:moveTo>
                  <a:cubicBezTo>
                    <a:pt x="25" y="298"/>
                    <a:pt x="25" y="298"/>
                    <a:pt x="25" y="298"/>
                  </a:cubicBezTo>
                  <a:cubicBezTo>
                    <a:pt x="25" y="299"/>
                    <a:pt x="25" y="299"/>
                    <a:pt x="25" y="299"/>
                  </a:cubicBezTo>
                  <a:cubicBezTo>
                    <a:pt x="23" y="282"/>
                    <a:pt x="23" y="282"/>
                    <a:pt x="23" y="282"/>
                  </a:cubicBezTo>
                  <a:cubicBezTo>
                    <a:pt x="22" y="293"/>
                    <a:pt x="20" y="300"/>
                    <a:pt x="19" y="285"/>
                  </a:cubicBezTo>
                  <a:cubicBezTo>
                    <a:pt x="20" y="286"/>
                    <a:pt x="21" y="282"/>
                    <a:pt x="21" y="287"/>
                  </a:cubicBezTo>
                  <a:cubicBezTo>
                    <a:pt x="23" y="277"/>
                    <a:pt x="24" y="255"/>
                    <a:pt x="21" y="261"/>
                  </a:cubicBezTo>
                  <a:cubicBezTo>
                    <a:pt x="24" y="280"/>
                    <a:pt x="17" y="265"/>
                    <a:pt x="19" y="280"/>
                  </a:cubicBezTo>
                  <a:cubicBezTo>
                    <a:pt x="17" y="272"/>
                    <a:pt x="18" y="264"/>
                    <a:pt x="17" y="256"/>
                  </a:cubicBezTo>
                  <a:cubicBezTo>
                    <a:pt x="19" y="264"/>
                    <a:pt x="21" y="255"/>
                    <a:pt x="22" y="243"/>
                  </a:cubicBezTo>
                  <a:cubicBezTo>
                    <a:pt x="21" y="237"/>
                    <a:pt x="22" y="223"/>
                    <a:pt x="21" y="215"/>
                  </a:cubicBezTo>
                  <a:cubicBezTo>
                    <a:pt x="19" y="218"/>
                    <a:pt x="18" y="210"/>
                    <a:pt x="17" y="224"/>
                  </a:cubicBezTo>
                  <a:cubicBezTo>
                    <a:pt x="17" y="219"/>
                    <a:pt x="17" y="211"/>
                    <a:pt x="18" y="202"/>
                  </a:cubicBezTo>
                  <a:cubicBezTo>
                    <a:pt x="18" y="206"/>
                    <a:pt x="18" y="212"/>
                    <a:pt x="19" y="212"/>
                  </a:cubicBezTo>
                  <a:cubicBezTo>
                    <a:pt x="20" y="206"/>
                    <a:pt x="20" y="199"/>
                    <a:pt x="21" y="195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1" y="187"/>
                    <a:pt x="20" y="188"/>
                    <a:pt x="20" y="188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9" y="192"/>
                    <a:pt x="18" y="185"/>
                    <a:pt x="17" y="185"/>
                  </a:cubicBezTo>
                  <a:cubicBezTo>
                    <a:pt x="19" y="185"/>
                    <a:pt x="17" y="176"/>
                    <a:pt x="17" y="17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13" y="177"/>
                    <a:pt x="16" y="165"/>
                    <a:pt x="14" y="167"/>
                  </a:cubicBezTo>
                  <a:cubicBezTo>
                    <a:pt x="13" y="188"/>
                    <a:pt x="14" y="196"/>
                    <a:pt x="14" y="215"/>
                  </a:cubicBezTo>
                  <a:cubicBezTo>
                    <a:pt x="16" y="207"/>
                    <a:pt x="16" y="207"/>
                    <a:pt x="16" y="207"/>
                  </a:cubicBezTo>
                  <a:cubicBezTo>
                    <a:pt x="17" y="228"/>
                    <a:pt x="13" y="220"/>
                    <a:pt x="13" y="244"/>
                  </a:cubicBezTo>
                  <a:cubicBezTo>
                    <a:pt x="15" y="254"/>
                    <a:pt x="13" y="280"/>
                    <a:pt x="16" y="280"/>
                  </a:cubicBezTo>
                  <a:cubicBezTo>
                    <a:pt x="15" y="277"/>
                    <a:pt x="13" y="295"/>
                    <a:pt x="15" y="303"/>
                  </a:cubicBezTo>
                  <a:cubicBezTo>
                    <a:pt x="18" y="312"/>
                    <a:pt x="18" y="340"/>
                    <a:pt x="20" y="331"/>
                  </a:cubicBezTo>
                  <a:cubicBezTo>
                    <a:pt x="20" y="324"/>
                    <a:pt x="18" y="314"/>
                    <a:pt x="20" y="308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2" y="313"/>
                    <a:pt x="22" y="313"/>
                    <a:pt x="22" y="313"/>
                  </a:cubicBezTo>
                  <a:cubicBezTo>
                    <a:pt x="21" y="318"/>
                    <a:pt x="23" y="318"/>
                    <a:pt x="25" y="315"/>
                  </a:cubicBezTo>
                  <a:close/>
                  <a:moveTo>
                    <a:pt x="74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60">
              <a:extLst>
                <a:ext uri="{FF2B5EF4-FFF2-40B4-BE49-F238E27FC236}">
                  <a16:creationId xmlns:a16="http://schemas.microsoft.com/office/drawing/2014/main" id="{6457C506-9B0D-4ED9-A517-7F2F6F2B6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0841" y="2617788"/>
              <a:ext cx="908050" cy="658813"/>
            </a:xfrm>
            <a:custGeom>
              <a:avLst/>
              <a:gdLst>
                <a:gd name="T0" fmla="*/ 272 w 280"/>
                <a:gd name="T1" fmla="*/ 154 h 202"/>
                <a:gd name="T2" fmla="*/ 249 w 280"/>
                <a:gd name="T3" fmla="*/ 155 h 202"/>
                <a:gd name="T4" fmla="*/ 166 w 280"/>
                <a:gd name="T5" fmla="*/ 154 h 202"/>
                <a:gd name="T6" fmla="*/ 137 w 280"/>
                <a:gd name="T7" fmla="*/ 159 h 202"/>
                <a:gd name="T8" fmla="*/ 125 w 280"/>
                <a:gd name="T9" fmla="*/ 163 h 202"/>
                <a:gd name="T10" fmla="*/ 121 w 280"/>
                <a:gd name="T11" fmla="*/ 159 h 202"/>
                <a:gd name="T12" fmla="*/ 111 w 280"/>
                <a:gd name="T13" fmla="*/ 161 h 202"/>
                <a:gd name="T14" fmla="*/ 91 w 280"/>
                <a:gd name="T15" fmla="*/ 163 h 202"/>
                <a:gd name="T16" fmla="*/ 76 w 280"/>
                <a:gd name="T17" fmla="*/ 165 h 202"/>
                <a:gd name="T18" fmla="*/ 67 w 280"/>
                <a:gd name="T19" fmla="*/ 164 h 202"/>
                <a:gd name="T20" fmla="*/ 47 w 280"/>
                <a:gd name="T21" fmla="*/ 168 h 202"/>
                <a:gd name="T22" fmla="*/ 34 w 280"/>
                <a:gd name="T23" fmla="*/ 166 h 202"/>
                <a:gd name="T24" fmla="*/ 22 w 280"/>
                <a:gd name="T25" fmla="*/ 168 h 202"/>
                <a:gd name="T26" fmla="*/ 5 w 280"/>
                <a:gd name="T27" fmla="*/ 171 h 202"/>
                <a:gd name="T28" fmla="*/ 5 w 280"/>
                <a:gd name="T29" fmla="*/ 175 h 202"/>
                <a:gd name="T30" fmla="*/ 15 w 280"/>
                <a:gd name="T31" fmla="*/ 174 h 202"/>
                <a:gd name="T32" fmla="*/ 26 w 280"/>
                <a:gd name="T33" fmla="*/ 173 h 202"/>
                <a:gd name="T34" fmla="*/ 43 w 280"/>
                <a:gd name="T35" fmla="*/ 177 h 202"/>
                <a:gd name="T36" fmla="*/ 57 w 280"/>
                <a:gd name="T37" fmla="*/ 177 h 202"/>
                <a:gd name="T38" fmla="*/ 57 w 280"/>
                <a:gd name="T39" fmla="*/ 179 h 202"/>
                <a:gd name="T40" fmla="*/ 88 w 280"/>
                <a:gd name="T41" fmla="*/ 174 h 202"/>
                <a:gd name="T42" fmla="*/ 100 w 280"/>
                <a:gd name="T43" fmla="*/ 178 h 202"/>
                <a:gd name="T44" fmla="*/ 159 w 280"/>
                <a:gd name="T45" fmla="*/ 179 h 202"/>
                <a:gd name="T46" fmla="*/ 181 w 280"/>
                <a:gd name="T47" fmla="*/ 177 h 202"/>
                <a:gd name="T48" fmla="*/ 226 w 280"/>
                <a:gd name="T49" fmla="*/ 176 h 202"/>
                <a:gd name="T50" fmla="*/ 239 w 280"/>
                <a:gd name="T51" fmla="*/ 176 h 202"/>
                <a:gd name="T52" fmla="*/ 257 w 280"/>
                <a:gd name="T53" fmla="*/ 173 h 202"/>
                <a:gd name="T54" fmla="*/ 272 w 280"/>
                <a:gd name="T55" fmla="*/ 175 h 202"/>
                <a:gd name="T56" fmla="*/ 275 w 280"/>
                <a:gd name="T57" fmla="*/ 160 h 202"/>
                <a:gd name="T58" fmla="*/ 272 w 280"/>
                <a:gd name="T59" fmla="*/ 174 h 202"/>
                <a:gd name="T60" fmla="*/ 274 w 280"/>
                <a:gd name="T61" fmla="*/ 161 h 202"/>
                <a:gd name="T62" fmla="*/ 265 w 280"/>
                <a:gd name="T63" fmla="*/ 157 h 202"/>
                <a:gd name="T64" fmla="*/ 272 w 280"/>
                <a:gd name="T65" fmla="*/ 176 h 202"/>
                <a:gd name="T66" fmla="*/ 272 w 280"/>
                <a:gd name="T67" fmla="*/ 177 h 202"/>
                <a:gd name="T68" fmla="*/ 274 w 280"/>
                <a:gd name="T69" fmla="*/ 157 h 202"/>
                <a:gd name="T70" fmla="*/ 272 w 280"/>
                <a:gd name="T71" fmla="*/ 178 h 202"/>
                <a:gd name="T72" fmla="*/ 272 w 280"/>
                <a:gd name="T73" fmla="*/ 179 h 202"/>
                <a:gd name="T74" fmla="*/ 276 w 280"/>
                <a:gd name="T75" fmla="*/ 156 h 202"/>
                <a:gd name="T76" fmla="*/ 261 w 280"/>
                <a:gd name="T77" fmla="*/ 157 h 202"/>
                <a:gd name="T78" fmla="*/ 253 w 280"/>
                <a:gd name="T79" fmla="*/ 155 h 202"/>
                <a:gd name="T80" fmla="*/ 251 w 280"/>
                <a:gd name="T81" fmla="*/ 153 h 202"/>
                <a:gd name="T82" fmla="*/ 245 w 280"/>
                <a:gd name="T83" fmla="*/ 143 h 202"/>
                <a:gd name="T84" fmla="*/ 230 w 280"/>
                <a:gd name="T85" fmla="*/ 137 h 202"/>
                <a:gd name="T86" fmla="*/ 218 w 280"/>
                <a:gd name="T87" fmla="*/ 128 h 202"/>
                <a:gd name="T88" fmla="*/ 193 w 280"/>
                <a:gd name="T89" fmla="*/ 110 h 202"/>
                <a:gd name="T90" fmla="*/ 164 w 280"/>
                <a:gd name="T91" fmla="*/ 78 h 202"/>
                <a:gd name="T92" fmla="*/ 154 w 280"/>
                <a:gd name="T93" fmla="*/ 61 h 202"/>
                <a:gd name="T94" fmla="*/ 143 w 280"/>
                <a:gd name="T95" fmla="*/ 41 h 202"/>
                <a:gd name="T96" fmla="*/ 134 w 280"/>
                <a:gd name="T97" fmla="*/ 21 h 202"/>
                <a:gd name="T98" fmla="*/ 137 w 280"/>
                <a:gd name="T99" fmla="*/ 1 h 202"/>
                <a:gd name="T100" fmla="*/ 128 w 280"/>
                <a:gd name="T101" fmla="*/ 39 h 202"/>
                <a:gd name="T102" fmla="*/ 136 w 280"/>
                <a:gd name="T103" fmla="*/ 68 h 202"/>
                <a:gd name="T104" fmla="*/ 161 w 280"/>
                <a:gd name="T105" fmla="*/ 103 h 202"/>
                <a:gd name="T106" fmla="*/ 169 w 280"/>
                <a:gd name="T107" fmla="*/ 115 h 202"/>
                <a:gd name="T108" fmla="*/ 185 w 280"/>
                <a:gd name="T109" fmla="*/ 130 h 202"/>
                <a:gd name="T110" fmla="*/ 203 w 280"/>
                <a:gd name="T111" fmla="*/ 140 h 202"/>
                <a:gd name="T112" fmla="*/ 216 w 280"/>
                <a:gd name="T113" fmla="*/ 154 h 202"/>
                <a:gd name="T114" fmla="*/ 92 w 280"/>
                <a:gd name="T115" fmla="*/ 165 h 202"/>
                <a:gd name="T116" fmla="*/ 80 w 280"/>
                <a:gd name="T117" fmla="*/ 177 h 202"/>
                <a:gd name="T118" fmla="*/ 251 w 280"/>
                <a:gd name="T119" fmla="*/ 15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0" h="202">
                  <a:moveTo>
                    <a:pt x="225" y="159"/>
                  </a:moveTo>
                  <a:cubicBezTo>
                    <a:pt x="225" y="161"/>
                    <a:pt x="225" y="161"/>
                    <a:pt x="225" y="161"/>
                  </a:cubicBezTo>
                  <a:cubicBezTo>
                    <a:pt x="230" y="160"/>
                    <a:pt x="233" y="166"/>
                    <a:pt x="238" y="165"/>
                  </a:cubicBezTo>
                  <a:cubicBezTo>
                    <a:pt x="240" y="171"/>
                    <a:pt x="243" y="162"/>
                    <a:pt x="245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52" y="172"/>
                    <a:pt x="260" y="175"/>
                    <a:pt x="267" y="179"/>
                  </a:cubicBezTo>
                  <a:cubicBezTo>
                    <a:pt x="267" y="179"/>
                    <a:pt x="267" y="179"/>
                    <a:pt x="267" y="179"/>
                  </a:cubicBezTo>
                  <a:cubicBezTo>
                    <a:pt x="267" y="179"/>
                    <a:pt x="267" y="179"/>
                    <a:pt x="267" y="179"/>
                  </a:cubicBezTo>
                  <a:cubicBezTo>
                    <a:pt x="262" y="202"/>
                    <a:pt x="273" y="148"/>
                    <a:pt x="272" y="154"/>
                  </a:cubicBezTo>
                  <a:cubicBezTo>
                    <a:pt x="272" y="154"/>
                    <a:pt x="272" y="154"/>
                    <a:pt x="272" y="154"/>
                  </a:cubicBezTo>
                  <a:cubicBezTo>
                    <a:pt x="272" y="154"/>
                    <a:pt x="272" y="154"/>
                    <a:pt x="272" y="154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69" y="154"/>
                    <a:pt x="269" y="154"/>
                    <a:pt x="269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0" y="154"/>
                    <a:pt x="260" y="154"/>
                    <a:pt x="260" y="154"/>
                  </a:cubicBezTo>
                  <a:cubicBezTo>
                    <a:pt x="256" y="154"/>
                    <a:pt x="253" y="154"/>
                    <a:pt x="249" y="155"/>
                  </a:cubicBezTo>
                  <a:cubicBezTo>
                    <a:pt x="249" y="154"/>
                    <a:pt x="249" y="154"/>
                    <a:pt x="249" y="154"/>
                  </a:cubicBezTo>
                  <a:cubicBezTo>
                    <a:pt x="226" y="153"/>
                    <a:pt x="203" y="155"/>
                    <a:pt x="180" y="154"/>
                  </a:cubicBezTo>
                  <a:cubicBezTo>
                    <a:pt x="178" y="155"/>
                    <a:pt x="179" y="157"/>
                    <a:pt x="177" y="158"/>
                  </a:cubicBezTo>
                  <a:cubicBezTo>
                    <a:pt x="176" y="158"/>
                    <a:pt x="174" y="158"/>
                    <a:pt x="174" y="157"/>
                  </a:cubicBezTo>
                  <a:cubicBezTo>
                    <a:pt x="176" y="157"/>
                    <a:pt x="175" y="156"/>
                    <a:pt x="176" y="155"/>
                  </a:cubicBezTo>
                  <a:cubicBezTo>
                    <a:pt x="173" y="155"/>
                    <a:pt x="170" y="154"/>
                    <a:pt x="167" y="155"/>
                  </a:cubicBezTo>
                  <a:cubicBezTo>
                    <a:pt x="169" y="157"/>
                    <a:pt x="169" y="157"/>
                    <a:pt x="169" y="157"/>
                  </a:cubicBezTo>
                  <a:cubicBezTo>
                    <a:pt x="168" y="158"/>
                    <a:pt x="167" y="157"/>
                    <a:pt x="166" y="157"/>
                  </a:cubicBezTo>
                  <a:cubicBezTo>
                    <a:pt x="166" y="156"/>
                    <a:pt x="165" y="155"/>
                    <a:pt x="166" y="154"/>
                  </a:cubicBezTo>
                  <a:cubicBezTo>
                    <a:pt x="161" y="158"/>
                    <a:pt x="162" y="153"/>
                    <a:pt x="158" y="154"/>
                  </a:cubicBezTo>
                  <a:cubicBezTo>
                    <a:pt x="157" y="157"/>
                    <a:pt x="152" y="160"/>
                    <a:pt x="149" y="162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9" y="161"/>
                    <a:pt x="147" y="159"/>
                    <a:pt x="150" y="159"/>
                  </a:cubicBezTo>
                  <a:cubicBezTo>
                    <a:pt x="147" y="159"/>
                    <a:pt x="145" y="160"/>
                    <a:pt x="143" y="159"/>
                  </a:cubicBezTo>
                  <a:cubicBezTo>
                    <a:pt x="143" y="160"/>
                    <a:pt x="143" y="161"/>
                    <a:pt x="142" y="162"/>
                  </a:cubicBezTo>
                  <a:cubicBezTo>
                    <a:pt x="141" y="161"/>
                    <a:pt x="140" y="160"/>
                    <a:pt x="139" y="159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39" y="157"/>
                    <a:pt x="138" y="159"/>
                    <a:pt x="137" y="159"/>
                  </a:cubicBezTo>
                  <a:cubicBezTo>
                    <a:pt x="137" y="158"/>
                    <a:pt x="135" y="158"/>
                    <a:pt x="135" y="156"/>
                  </a:cubicBezTo>
                  <a:cubicBezTo>
                    <a:pt x="133" y="158"/>
                    <a:pt x="132" y="157"/>
                    <a:pt x="130" y="158"/>
                  </a:cubicBezTo>
                  <a:cubicBezTo>
                    <a:pt x="132" y="159"/>
                    <a:pt x="129" y="160"/>
                    <a:pt x="129" y="161"/>
                  </a:cubicBezTo>
                  <a:cubicBezTo>
                    <a:pt x="132" y="160"/>
                    <a:pt x="132" y="160"/>
                    <a:pt x="132" y="160"/>
                  </a:cubicBezTo>
                  <a:cubicBezTo>
                    <a:pt x="128" y="160"/>
                    <a:pt x="133" y="160"/>
                    <a:pt x="133" y="158"/>
                  </a:cubicBezTo>
                  <a:cubicBezTo>
                    <a:pt x="135" y="159"/>
                    <a:pt x="131" y="162"/>
                    <a:pt x="134" y="161"/>
                  </a:cubicBezTo>
                  <a:cubicBezTo>
                    <a:pt x="130" y="162"/>
                    <a:pt x="129" y="161"/>
                    <a:pt x="126" y="163"/>
                  </a:cubicBezTo>
                  <a:cubicBezTo>
                    <a:pt x="128" y="163"/>
                    <a:pt x="125" y="165"/>
                    <a:pt x="126" y="165"/>
                  </a:cubicBezTo>
                  <a:cubicBezTo>
                    <a:pt x="123" y="165"/>
                    <a:pt x="126" y="164"/>
                    <a:pt x="125" y="163"/>
                  </a:cubicBezTo>
                  <a:cubicBezTo>
                    <a:pt x="123" y="163"/>
                    <a:pt x="123" y="162"/>
                    <a:pt x="121" y="164"/>
                  </a:cubicBezTo>
                  <a:cubicBezTo>
                    <a:pt x="119" y="163"/>
                    <a:pt x="122" y="162"/>
                    <a:pt x="120" y="161"/>
                  </a:cubicBezTo>
                  <a:cubicBezTo>
                    <a:pt x="121" y="160"/>
                    <a:pt x="127" y="163"/>
                    <a:pt x="127" y="158"/>
                  </a:cubicBezTo>
                  <a:cubicBezTo>
                    <a:pt x="128" y="158"/>
                    <a:pt x="129" y="156"/>
                    <a:pt x="131" y="156"/>
                  </a:cubicBezTo>
                  <a:cubicBezTo>
                    <a:pt x="130" y="156"/>
                    <a:pt x="127" y="154"/>
                    <a:pt x="125" y="155"/>
                  </a:cubicBezTo>
                  <a:cubicBezTo>
                    <a:pt x="125" y="158"/>
                    <a:pt x="125" y="158"/>
                    <a:pt x="125" y="158"/>
                  </a:cubicBezTo>
                  <a:cubicBezTo>
                    <a:pt x="124" y="158"/>
                    <a:pt x="123" y="160"/>
                    <a:pt x="122" y="160"/>
                  </a:cubicBezTo>
                  <a:cubicBezTo>
                    <a:pt x="123" y="159"/>
                    <a:pt x="122" y="158"/>
                    <a:pt x="120" y="158"/>
                  </a:cubicBezTo>
                  <a:cubicBezTo>
                    <a:pt x="121" y="158"/>
                    <a:pt x="121" y="158"/>
                    <a:pt x="121" y="159"/>
                  </a:cubicBezTo>
                  <a:cubicBezTo>
                    <a:pt x="119" y="159"/>
                    <a:pt x="119" y="161"/>
                    <a:pt x="116" y="161"/>
                  </a:cubicBezTo>
                  <a:cubicBezTo>
                    <a:pt x="118" y="162"/>
                    <a:pt x="119" y="163"/>
                    <a:pt x="121" y="164"/>
                  </a:cubicBezTo>
                  <a:cubicBezTo>
                    <a:pt x="120" y="166"/>
                    <a:pt x="119" y="164"/>
                    <a:pt x="118" y="164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4" y="164"/>
                    <a:pt x="117" y="162"/>
                    <a:pt x="115" y="161"/>
                  </a:cubicBezTo>
                  <a:cubicBezTo>
                    <a:pt x="113" y="160"/>
                    <a:pt x="112" y="162"/>
                    <a:pt x="111" y="161"/>
                  </a:cubicBezTo>
                  <a:cubicBezTo>
                    <a:pt x="111" y="162"/>
                    <a:pt x="111" y="162"/>
                    <a:pt x="111" y="162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2"/>
                    <a:pt x="111" y="162"/>
                    <a:pt x="111" y="162"/>
                  </a:cubicBezTo>
                  <a:cubicBezTo>
                    <a:pt x="109" y="162"/>
                    <a:pt x="108" y="162"/>
                    <a:pt x="107" y="163"/>
                  </a:cubicBezTo>
                  <a:cubicBezTo>
                    <a:pt x="107" y="163"/>
                    <a:pt x="106" y="163"/>
                    <a:pt x="105" y="164"/>
                  </a:cubicBezTo>
                  <a:cubicBezTo>
                    <a:pt x="105" y="164"/>
                    <a:pt x="103" y="166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99" y="164"/>
                    <a:pt x="98" y="163"/>
                    <a:pt x="98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3" y="160"/>
                    <a:pt x="93" y="161"/>
                    <a:pt x="91" y="163"/>
                  </a:cubicBezTo>
                  <a:cubicBezTo>
                    <a:pt x="89" y="162"/>
                    <a:pt x="86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2" y="165"/>
                    <a:pt x="83" y="166"/>
                    <a:pt x="81" y="166"/>
                  </a:cubicBezTo>
                  <a:cubicBezTo>
                    <a:pt x="82" y="166"/>
                    <a:pt x="82" y="166"/>
                    <a:pt x="81" y="166"/>
                  </a:cubicBezTo>
                  <a:cubicBezTo>
                    <a:pt x="80" y="165"/>
                    <a:pt x="80" y="165"/>
                    <a:pt x="80" y="165"/>
                  </a:cubicBezTo>
                  <a:cubicBezTo>
                    <a:pt x="80" y="165"/>
                    <a:pt x="80" y="165"/>
                    <a:pt x="81" y="165"/>
                  </a:cubicBezTo>
                  <a:cubicBezTo>
                    <a:pt x="80" y="165"/>
                    <a:pt x="80" y="165"/>
                    <a:pt x="80" y="165"/>
                  </a:cubicBezTo>
                  <a:cubicBezTo>
                    <a:pt x="79" y="163"/>
                    <a:pt x="78" y="166"/>
                    <a:pt x="76" y="165"/>
                  </a:cubicBezTo>
                  <a:cubicBezTo>
                    <a:pt x="77" y="165"/>
                    <a:pt x="77" y="165"/>
                    <a:pt x="77" y="165"/>
                  </a:cubicBezTo>
                  <a:cubicBezTo>
                    <a:pt x="76" y="165"/>
                    <a:pt x="74" y="162"/>
                    <a:pt x="74" y="164"/>
                  </a:cubicBezTo>
                  <a:cubicBezTo>
                    <a:pt x="73" y="163"/>
                    <a:pt x="73" y="164"/>
                    <a:pt x="73" y="164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8" y="164"/>
                    <a:pt x="68" y="165"/>
                    <a:pt x="67" y="165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2" y="161"/>
                    <a:pt x="61" y="165"/>
                    <a:pt x="57" y="163"/>
                  </a:cubicBezTo>
                  <a:cubicBezTo>
                    <a:pt x="56" y="164"/>
                    <a:pt x="58" y="165"/>
                    <a:pt x="58" y="165"/>
                  </a:cubicBezTo>
                  <a:cubicBezTo>
                    <a:pt x="57" y="166"/>
                    <a:pt x="55" y="167"/>
                    <a:pt x="54" y="168"/>
                  </a:cubicBezTo>
                  <a:cubicBezTo>
                    <a:pt x="53" y="166"/>
                    <a:pt x="48" y="165"/>
                    <a:pt x="48" y="162"/>
                  </a:cubicBezTo>
                  <a:cubicBezTo>
                    <a:pt x="45" y="162"/>
                    <a:pt x="49" y="164"/>
                    <a:pt x="48" y="165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49" y="165"/>
                    <a:pt x="49" y="166"/>
                    <a:pt x="50" y="167"/>
                  </a:cubicBezTo>
                  <a:cubicBezTo>
                    <a:pt x="50" y="168"/>
                    <a:pt x="48" y="168"/>
                    <a:pt x="47" y="168"/>
                  </a:cubicBezTo>
                  <a:cubicBezTo>
                    <a:pt x="47" y="166"/>
                    <a:pt x="47" y="166"/>
                    <a:pt x="47" y="166"/>
                  </a:cubicBezTo>
                  <a:cubicBezTo>
                    <a:pt x="45" y="167"/>
                    <a:pt x="45" y="170"/>
                    <a:pt x="44" y="172"/>
                  </a:cubicBezTo>
                  <a:cubicBezTo>
                    <a:pt x="41" y="171"/>
                    <a:pt x="43" y="169"/>
                    <a:pt x="42" y="167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8" y="167"/>
                    <a:pt x="38" y="168"/>
                    <a:pt x="36" y="168"/>
                  </a:cubicBezTo>
                  <a:cubicBezTo>
                    <a:pt x="37" y="166"/>
                    <a:pt x="33" y="166"/>
                    <a:pt x="35" y="164"/>
                  </a:cubicBezTo>
                  <a:cubicBezTo>
                    <a:pt x="34" y="164"/>
                    <a:pt x="33" y="167"/>
                    <a:pt x="33" y="165"/>
                  </a:cubicBezTo>
                  <a:cubicBezTo>
                    <a:pt x="32" y="166"/>
                    <a:pt x="34" y="166"/>
                    <a:pt x="34" y="166"/>
                  </a:cubicBezTo>
                  <a:cubicBezTo>
                    <a:pt x="35" y="168"/>
                    <a:pt x="32" y="167"/>
                    <a:pt x="30" y="168"/>
                  </a:cubicBezTo>
                  <a:cubicBezTo>
                    <a:pt x="30" y="167"/>
                    <a:pt x="31" y="166"/>
                    <a:pt x="30" y="166"/>
                  </a:cubicBezTo>
                  <a:cubicBezTo>
                    <a:pt x="29" y="167"/>
                    <a:pt x="28" y="167"/>
                    <a:pt x="27" y="166"/>
                  </a:cubicBezTo>
                  <a:cubicBezTo>
                    <a:pt x="27" y="168"/>
                    <a:pt x="26" y="167"/>
                    <a:pt x="25" y="166"/>
                  </a:cubicBezTo>
                  <a:cubicBezTo>
                    <a:pt x="26" y="167"/>
                    <a:pt x="27" y="168"/>
                    <a:pt x="27" y="169"/>
                  </a:cubicBezTo>
                  <a:cubicBezTo>
                    <a:pt x="26" y="170"/>
                    <a:pt x="25" y="170"/>
                    <a:pt x="23" y="170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3" y="173"/>
                    <a:pt x="22" y="169"/>
                    <a:pt x="20" y="170"/>
                  </a:cubicBezTo>
                  <a:cubicBezTo>
                    <a:pt x="20" y="169"/>
                    <a:pt x="21" y="169"/>
                    <a:pt x="22" y="168"/>
                  </a:cubicBezTo>
                  <a:cubicBezTo>
                    <a:pt x="21" y="168"/>
                    <a:pt x="19" y="169"/>
                    <a:pt x="17" y="170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5" y="169"/>
                    <a:pt x="13" y="168"/>
                    <a:pt x="13" y="169"/>
                  </a:cubicBezTo>
                  <a:cubicBezTo>
                    <a:pt x="11" y="168"/>
                    <a:pt x="15" y="168"/>
                    <a:pt x="15" y="167"/>
                  </a:cubicBezTo>
                  <a:cubicBezTo>
                    <a:pt x="12" y="166"/>
                    <a:pt x="13" y="169"/>
                    <a:pt x="10" y="167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0" y="165"/>
                    <a:pt x="8" y="166"/>
                    <a:pt x="8" y="166"/>
                  </a:cubicBezTo>
                  <a:cubicBezTo>
                    <a:pt x="8" y="166"/>
                    <a:pt x="9" y="166"/>
                    <a:pt x="9" y="166"/>
                  </a:cubicBezTo>
                  <a:cubicBezTo>
                    <a:pt x="9" y="169"/>
                    <a:pt x="5" y="168"/>
                    <a:pt x="5" y="171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5" y="172"/>
                    <a:pt x="3" y="174"/>
                    <a:pt x="2" y="173"/>
                  </a:cubicBezTo>
                  <a:cubicBezTo>
                    <a:pt x="1" y="172"/>
                    <a:pt x="3" y="171"/>
                    <a:pt x="3" y="170"/>
                  </a:cubicBezTo>
                  <a:cubicBezTo>
                    <a:pt x="2" y="170"/>
                    <a:pt x="2" y="173"/>
                    <a:pt x="0" y="173"/>
                  </a:cubicBezTo>
                  <a:cubicBezTo>
                    <a:pt x="1" y="173"/>
                    <a:pt x="1" y="174"/>
                    <a:pt x="0" y="175"/>
                  </a:cubicBezTo>
                  <a:cubicBezTo>
                    <a:pt x="1" y="175"/>
                    <a:pt x="4" y="176"/>
                    <a:pt x="3" y="175"/>
                  </a:cubicBezTo>
                  <a:cubicBezTo>
                    <a:pt x="3" y="174"/>
                    <a:pt x="3" y="174"/>
                    <a:pt x="3" y="174"/>
                  </a:cubicBezTo>
                  <a:cubicBezTo>
                    <a:pt x="3" y="174"/>
                    <a:pt x="4" y="173"/>
                    <a:pt x="4" y="173"/>
                  </a:cubicBezTo>
                  <a:cubicBezTo>
                    <a:pt x="6" y="173"/>
                    <a:pt x="5" y="174"/>
                    <a:pt x="5" y="175"/>
                  </a:cubicBezTo>
                  <a:cubicBezTo>
                    <a:pt x="8" y="175"/>
                    <a:pt x="6" y="172"/>
                    <a:pt x="8" y="172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10" y="172"/>
                    <a:pt x="12" y="172"/>
                    <a:pt x="12" y="170"/>
                  </a:cubicBezTo>
                  <a:cubicBezTo>
                    <a:pt x="13" y="172"/>
                    <a:pt x="15" y="169"/>
                    <a:pt x="16" y="170"/>
                  </a:cubicBezTo>
                  <a:cubicBezTo>
                    <a:pt x="17" y="174"/>
                    <a:pt x="12" y="170"/>
                    <a:pt x="10" y="172"/>
                  </a:cubicBezTo>
                  <a:cubicBezTo>
                    <a:pt x="12" y="173"/>
                    <a:pt x="10" y="174"/>
                    <a:pt x="9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4" y="174"/>
                    <a:pt x="15" y="176"/>
                    <a:pt x="16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7" y="174"/>
                    <a:pt x="17" y="172"/>
                    <a:pt x="18" y="173"/>
                  </a:cubicBezTo>
                  <a:cubicBezTo>
                    <a:pt x="18" y="173"/>
                    <a:pt x="18" y="174"/>
                    <a:pt x="18" y="174"/>
                  </a:cubicBezTo>
                  <a:cubicBezTo>
                    <a:pt x="19" y="174"/>
                    <a:pt x="19" y="173"/>
                    <a:pt x="20" y="173"/>
                  </a:cubicBezTo>
                  <a:cubicBezTo>
                    <a:pt x="21" y="173"/>
                    <a:pt x="19" y="174"/>
                    <a:pt x="20" y="175"/>
                  </a:cubicBezTo>
                  <a:cubicBezTo>
                    <a:pt x="22" y="173"/>
                    <a:pt x="23" y="175"/>
                    <a:pt x="24" y="175"/>
                  </a:cubicBezTo>
                  <a:cubicBezTo>
                    <a:pt x="24" y="173"/>
                    <a:pt x="30" y="172"/>
                    <a:pt x="27" y="170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1" y="169"/>
                    <a:pt x="28" y="171"/>
                    <a:pt x="29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6"/>
                    <a:pt x="32" y="171"/>
                    <a:pt x="34" y="175"/>
                  </a:cubicBezTo>
                  <a:cubicBezTo>
                    <a:pt x="35" y="175"/>
                    <a:pt x="35" y="174"/>
                    <a:pt x="37" y="176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8" y="174"/>
                    <a:pt x="39" y="175"/>
                    <a:pt x="39" y="176"/>
                  </a:cubicBezTo>
                  <a:cubicBezTo>
                    <a:pt x="40" y="175"/>
                    <a:pt x="40" y="176"/>
                    <a:pt x="41" y="176"/>
                  </a:cubicBezTo>
                  <a:cubicBezTo>
                    <a:pt x="41" y="176"/>
                    <a:pt x="41" y="176"/>
                    <a:pt x="40" y="177"/>
                  </a:cubicBezTo>
                  <a:cubicBezTo>
                    <a:pt x="41" y="178"/>
                    <a:pt x="42" y="177"/>
                    <a:pt x="42" y="177"/>
                  </a:cubicBezTo>
                  <a:cubicBezTo>
                    <a:pt x="42" y="176"/>
                    <a:pt x="43" y="176"/>
                    <a:pt x="44" y="176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44" y="177"/>
                    <a:pt x="45" y="177"/>
                    <a:pt x="45" y="176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5"/>
                    <a:pt x="45" y="174"/>
                    <a:pt x="44" y="173"/>
                  </a:cubicBezTo>
                  <a:cubicBezTo>
                    <a:pt x="47" y="174"/>
                    <a:pt x="49" y="173"/>
                    <a:pt x="52" y="176"/>
                  </a:cubicBezTo>
                  <a:cubicBezTo>
                    <a:pt x="52" y="176"/>
                    <a:pt x="51" y="177"/>
                    <a:pt x="51" y="178"/>
                  </a:cubicBezTo>
                  <a:cubicBezTo>
                    <a:pt x="53" y="178"/>
                    <a:pt x="54" y="177"/>
                    <a:pt x="54" y="175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5" y="176"/>
                    <a:pt x="55" y="177"/>
                    <a:pt x="56" y="177"/>
                  </a:cubicBezTo>
                  <a:cubicBezTo>
                    <a:pt x="56" y="177"/>
                    <a:pt x="56" y="177"/>
                    <a:pt x="57" y="177"/>
                  </a:cubicBezTo>
                  <a:cubicBezTo>
                    <a:pt x="57" y="175"/>
                    <a:pt x="60" y="176"/>
                    <a:pt x="61" y="175"/>
                  </a:cubicBezTo>
                  <a:cubicBezTo>
                    <a:pt x="60" y="175"/>
                    <a:pt x="59" y="175"/>
                    <a:pt x="58" y="175"/>
                  </a:cubicBezTo>
                  <a:cubicBezTo>
                    <a:pt x="60" y="174"/>
                    <a:pt x="60" y="172"/>
                    <a:pt x="61" y="173"/>
                  </a:cubicBezTo>
                  <a:cubicBezTo>
                    <a:pt x="59" y="174"/>
                    <a:pt x="64" y="175"/>
                    <a:pt x="60" y="176"/>
                  </a:cubicBezTo>
                  <a:cubicBezTo>
                    <a:pt x="63" y="179"/>
                    <a:pt x="62" y="174"/>
                    <a:pt x="64" y="175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78"/>
                    <a:pt x="63" y="177"/>
                    <a:pt x="63" y="17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63" y="178"/>
                    <a:pt x="59" y="178"/>
                    <a:pt x="57" y="179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8" y="178"/>
                    <a:pt x="76" y="180"/>
                    <a:pt x="81" y="177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7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2" y="175"/>
                    <a:pt x="82" y="175"/>
                    <a:pt x="82" y="175"/>
                  </a:cubicBezTo>
                  <a:cubicBezTo>
                    <a:pt x="83" y="176"/>
                    <a:pt x="85" y="177"/>
                    <a:pt x="87" y="178"/>
                  </a:cubicBezTo>
                  <a:cubicBezTo>
                    <a:pt x="86" y="177"/>
                    <a:pt x="86" y="177"/>
                    <a:pt x="86" y="176"/>
                  </a:cubicBezTo>
                  <a:cubicBezTo>
                    <a:pt x="86" y="174"/>
                    <a:pt x="86" y="173"/>
                    <a:pt x="88" y="174"/>
                  </a:cubicBezTo>
                  <a:cubicBezTo>
                    <a:pt x="88" y="175"/>
                    <a:pt x="87" y="175"/>
                    <a:pt x="88" y="176"/>
                  </a:cubicBezTo>
                  <a:cubicBezTo>
                    <a:pt x="88" y="175"/>
                    <a:pt x="88" y="175"/>
                    <a:pt x="89" y="175"/>
                  </a:cubicBezTo>
                  <a:cubicBezTo>
                    <a:pt x="90" y="175"/>
                    <a:pt x="92" y="175"/>
                    <a:pt x="92" y="176"/>
                  </a:cubicBezTo>
                  <a:cubicBezTo>
                    <a:pt x="91" y="177"/>
                    <a:pt x="91" y="176"/>
                    <a:pt x="91" y="176"/>
                  </a:cubicBezTo>
                  <a:cubicBezTo>
                    <a:pt x="90" y="177"/>
                    <a:pt x="92" y="177"/>
                    <a:pt x="91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4" y="179"/>
                    <a:pt x="92" y="179"/>
                    <a:pt x="93" y="180"/>
                  </a:cubicBezTo>
                  <a:cubicBezTo>
                    <a:pt x="96" y="179"/>
                    <a:pt x="97" y="176"/>
                    <a:pt x="100" y="176"/>
                  </a:cubicBezTo>
                  <a:cubicBezTo>
                    <a:pt x="100" y="176"/>
                    <a:pt x="100" y="179"/>
                    <a:pt x="100" y="178"/>
                  </a:cubicBezTo>
                  <a:cubicBezTo>
                    <a:pt x="102" y="179"/>
                    <a:pt x="104" y="175"/>
                    <a:pt x="106" y="175"/>
                  </a:cubicBezTo>
                  <a:cubicBezTo>
                    <a:pt x="106" y="176"/>
                    <a:pt x="105" y="176"/>
                    <a:pt x="104" y="176"/>
                  </a:cubicBezTo>
                  <a:cubicBezTo>
                    <a:pt x="111" y="177"/>
                    <a:pt x="117" y="177"/>
                    <a:pt x="124" y="179"/>
                  </a:cubicBezTo>
                  <a:cubicBezTo>
                    <a:pt x="126" y="176"/>
                    <a:pt x="126" y="176"/>
                    <a:pt x="126" y="176"/>
                  </a:cubicBezTo>
                  <a:cubicBezTo>
                    <a:pt x="127" y="178"/>
                    <a:pt x="127" y="178"/>
                    <a:pt x="127" y="178"/>
                  </a:cubicBezTo>
                  <a:cubicBezTo>
                    <a:pt x="135" y="180"/>
                    <a:pt x="140" y="178"/>
                    <a:pt x="147" y="177"/>
                  </a:cubicBezTo>
                  <a:cubicBezTo>
                    <a:pt x="149" y="177"/>
                    <a:pt x="148" y="179"/>
                    <a:pt x="149" y="179"/>
                  </a:cubicBezTo>
                  <a:cubicBezTo>
                    <a:pt x="153" y="180"/>
                    <a:pt x="154" y="177"/>
                    <a:pt x="159" y="176"/>
                  </a:cubicBezTo>
                  <a:cubicBezTo>
                    <a:pt x="158" y="177"/>
                    <a:pt x="157" y="179"/>
                    <a:pt x="159" y="179"/>
                  </a:cubicBezTo>
                  <a:cubicBezTo>
                    <a:pt x="159" y="178"/>
                    <a:pt x="160" y="177"/>
                    <a:pt x="161" y="178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1" y="180"/>
                    <a:pt x="162" y="179"/>
                    <a:pt x="165" y="179"/>
                  </a:cubicBezTo>
                  <a:cubicBezTo>
                    <a:pt x="169" y="179"/>
                    <a:pt x="172" y="177"/>
                    <a:pt x="176" y="174"/>
                  </a:cubicBezTo>
                  <a:cubicBezTo>
                    <a:pt x="179" y="174"/>
                    <a:pt x="175" y="177"/>
                    <a:pt x="176" y="178"/>
                  </a:cubicBezTo>
                  <a:cubicBezTo>
                    <a:pt x="173" y="177"/>
                    <a:pt x="174" y="178"/>
                    <a:pt x="174" y="179"/>
                  </a:cubicBezTo>
                  <a:cubicBezTo>
                    <a:pt x="175" y="178"/>
                    <a:pt x="177" y="178"/>
                    <a:pt x="177" y="179"/>
                  </a:cubicBezTo>
                  <a:cubicBezTo>
                    <a:pt x="179" y="179"/>
                    <a:pt x="180" y="179"/>
                    <a:pt x="182" y="178"/>
                  </a:cubicBezTo>
                  <a:cubicBezTo>
                    <a:pt x="181" y="179"/>
                    <a:pt x="180" y="178"/>
                    <a:pt x="181" y="177"/>
                  </a:cubicBezTo>
                  <a:cubicBezTo>
                    <a:pt x="182" y="178"/>
                    <a:pt x="186" y="177"/>
                    <a:pt x="186" y="179"/>
                  </a:cubicBezTo>
                  <a:cubicBezTo>
                    <a:pt x="194" y="179"/>
                    <a:pt x="204" y="179"/>
                    <a:pt x="213" y="179"/>
                  </a:cubicBezTo>
                  <a:cubicBezTo>
                    <a:pt x="215" y="177"/>
                    <a:pt x="212" y="178"/>
                    <a:pt x="213" y="177"/>
                  </a:cubicBezTo>
                  <a:cubicBezTo>
                    <a:pt x="215" y="176"/>
                    <a:pt x="215" y="178"/>
                    <a:pt x="217" y="177"/>
                  </a:cubicBezTo>
                  <a:cubicBezTo>
                    <a:pt x="216" y="178"/>
                    <a:pt x="216" y="178"/>
                    <a:pt x="216" y="178"/>
                  </a:cubicBezTo>
                  <a:cubicBezTo>
                    <a:pt x="219" y="178"/>
                    <a:pt x="221" y="176"/>
                    <a:pt x="224" y="175"/>
                  </a:cubicBezTo>
                  <a:cubicBezTo>
                    <a:pt x="224" y="176"/>
                    <a:pt x="226" y="176"/>
                    <a:pt x="224" y="177"/>
                  </a:cubicBezTo>
                  <a:cubicBezTo>
                    <a:pt x="225" y="177"/>
                    <a:pt x="227" y="183"/>
                    <a:pt x="228" y="182"/>
                  </a:cubicBezTo>
                  <a:cubicBezTo>
                    <a:pt x="226" y="176"/>
                    <a:pt x="226" y="176"/>
                    <a:pt x="226" y="176"/>
                  </a:cubicBezTo>
                  <a:cubicBezTo>
                    <a:pt x="226" y="175"/>
                    <a:pt x="228" y="175"/>
                    <a:pt x="228" y="175"/>
                  </a:cubicBezTo>
                  <a:cubicBezTo>
                    <a:pt x="229" y="176"/>
                    <a:pt x="231" y="178"/>
                    <a:pt x="231" y="178"/>
                  </a:cubicBezTo>
                  <a:cubicBezTo>
                    <a:pt x="232" y="179"/>
                    <a:pt x="230" y="179"/>
                    <a:pt x="229" y="179"/>
                  </a:cubicBezTo>
                  <a:cubicBezTo>
                    <a:pt x="229" y="181"/>
                    <a:pt x="232" y="180"/>
                    <a:pt x="231" y="183"/>
                  </a:cubicBezTo>
                  <a:cubicBezTo>
                    <a:pt x="233" y="182"/>
                    <a:pt x="230" y="181"/>
                    <a:pt x="232" y="180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32" y="180"/>
                    <a:pt x="232" y="180"/>
                    <a:pt x="232" y="180"/>
                  </a:cubicBezTo>
                  <a:cubicBezTo>
                    <a:pt x="234" y="179"/>
                    <a:pt x="234" y="177"/>
                    <a:pt x="237" y="179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9" y="178"/>
                    <a:pt x="241" y="177"/>
                    <a:pt x="242" y="177"/>
                  </a:cubicBezTo>
                  <a:cubicBezTo>
                    <a:pt x="241" y="178"/>
                    <a:pt x="241" y="178"/>
                    <a:pt x="241" y="178"/>
                  </a:cubicBezTo>
                  <a:cubicBezTo>
                    <a:pt x="243" y="178"/>
                    <a:pt x="243" y="179"/>
                    <a:pt x="244" y="179"/>
                  </a:cubicBezTo>
                  <a:cubicBezTo>
                    <a:pt x="243" y="181"/>
                    <a:pt x="243" y="179"/>
                    <a:pt x="242" y="180"/>
                  </a:cubicBezTo>
                  <a:cubicBezTo>
                    <a:pt x="244" y="181"/>
                    <a:pt x="244" y="181"/>
                    <a:pt x="244" y="181"/>
                  </a:cubicBezTo>
                  <a:cubicBezTo>
                    <a:pt x="244" y="180"/>
                    <a:pt x="245" y="179"/>
                    <a:pt x="244" y="178"/>
                  </a:cubicBezTo>
                  <a:cubicBezTo>
                    <a:pt x="246" y="176"/>
                    <a:pt x="246" y="175"/>
                    <a:pt x="250" y="175"/>
                  </a:cubicBezTo>
                  <a:cubicBezTo>
                    <a:pt x="252" y="177"/>
                    <a:pt x="249" y="176"/>
                    <a:pt x="249" y="178"/>
                  </a:cubicBezTo>
                  <a:cubicBezTo>
                    <a:pt x="253" y="179"/>
                    <a:pt x="254" y="173"/>
                    <a:pt x="257" y="173"/>
                  </a:cubicBezTo>
                  <a:cubicBezTo>
                    <a:pt x="260" y="174"/>
                    <a:pt x="260" y="172"/>
                    <a:pt x="263" y="172"/>
                  </a:cubicBezTo>
                  <a:cubicBezTo>
                    <a:pt x="262" y="174"/>
                    <a:pt x="265" y="174"/>
                    <a:pt x="266" y="175"/>
                  </a:cubicBezTo>
                  <a:cubicBezTo>
                    <a:pt x="264" y="176"/>
                    <a:pt x="264" y="176"/>
                    <a:pt x="264" y="176"/>
                  </a:cubicBezTo>
                  <a:cubicBezTo>
                    <a:pt x="265" y="176"/>
                    <a:pt x="266" y="176"/>
                    <a:pt x="266" y="177"/>
                  </a:cubicBezTo>
                  <a:cubicBezTo>
                    <a:pt x="266" y="176"/>
                    <a:pt x="267" y="176"/>
                    <a:pt x="268" y="176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1" y="178"/>
                    <a:pt x="278" y="147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4" y="167"/>
                    <a:pt x="278" y="146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3" y="168"/>
                    <a:pt x="270" y="185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2" y="161"/>
                    <a:pt x="272" y="161"/>
                    <a:pt x="272" y="161"/>
                  </a:cubicBezTo>
                  <a:cubicBezTo>
                    <a:pt x="271" y="161"/>
                    <a:pt x="270" y="161"/>
                    <a:pt x="269" y="160"/>
                  </a:cubicBezTo>
                  <a:cubicBezTo>
                    <a:pt x="266" y="159"/>
                    <a:pt x="266" y="161"/>
                    <a:pt x="264" y="161"/>
                  </a:cubicBezTo>
                  <a:cubicBezTo>
                    <a:pt x="263" y="160"/>
                    <a:pt x="264" y="158"/>
                    <a:pt x="265" y="157"/>
                  </a:cubicBezTo>
                  <a:cubicBezTo>
                    <a:pt x="266" y="158"/>
                    <a:pt x="267" y="158"/>
                    <a:pt x="268" y="159"/>
                  </a:cubicBezTo>
                  <a:cubicBezTo>
                    <a:pt x="269" y="159"/>
                    <a:pt x="271" y="159"/>
                    <a:pt x="273" y="159"/>
                  </a:cubicBezTo>
                  <a:cubicBezTo>
                    <a:pt x="275" y="159"/>
                    <a:pt x="275" y="159"/>
                    <a:pt x="275" y="159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9" y="143"/>
                    <a:pt x="271" y="180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1" y="176"/>
                    <a:pt x="271" y="176"/>
                    <a:pt x="271" y="176"/>
                  </a:cubicBezTo>
                  <a:cubicBezTo>
                    <a:pt x="270" y="176"/>
                    <a:pt x="270" y="176"/>
                    <a:pt x="270" y="176"/>
                  </a:cubicBezTo>
                  <a:cubicBezTo>
                    <a:pt x="269" y="178"/>
                    <a:pt x="270" y="178"/>
                    <a:pt x="271" y="178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80" y="139"/>
                    <a:pt x="274" y="166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5" y="158"/>
                    <a:pt x="275" y="158"/>
                    <a:pt x="274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57"/>
                    <a:pt x="274" y="157"/>
                    <a:pt x="274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80" y="137"/>
                    <a:pt x="271" y="183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1" y="179"/>
                    <a:pt x="271" y="179"/>
                    <a:pt x="271" y="180"/>
                  </a:cubicBezTo>
                  <a:cubicBezTo>
                    <a:pt x="272" y="180"/>
                    <a:pt x="272" y="180"/>
                    <a:pt x="272" y="180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68" y="199"/>
                    <a:pt x="278" y="151"/>
                    <a:pt x="277" y="156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6" y="156"/>
                    <a:pt x="276" y="156"/>
                    <a:pt x="276" y="156"/>
                  </a:cubicBezTo>
                  <a:cubicBezTo>
                    <a:pt x="276" y="157"/>
                    <a:pt x="275" y="157"/>
                    <a:pt x="274" y="156"/>
                  </a:cubicBezTo>
                  <a:cubicBezTo>
                    <a:pt x="272" y="156"/>
                    <a:pt x="272" y="153"/>
                    <a:pt x="271" y="152"/>
                  </a:cubicBezTo>
                  <a:cubicBezTo>
                    <a:pt x="270" y="153"/>
                    <a:pt x="268" y="155"/>
                    <a:pt x="266" y="154"/>
                  </a:cubicBezTo>
                  <a:cubicBezTo>
                    <a:pt x="268" y="152"/>
                    <a:pt x="268" y="152"/>
                    <a:pt x="268" y="152"/>
                  </a:cubicBezTo>
                  <a:cubicBezTo>
                    <a:pt x="265" y="151"/>
                    <a:pt x="265" y="154"/>
                    <a:pt x="262" y="153"/>
                  </a:cubicBezTo>
                  <a:cubicBezTo>
                    <a:pt x="263" y="154"/>
                    <a:pt x="261" y="154"/>
                    <a:pt x="262" y="155"/>
                  </a:cubicBezTo>
                  <a:cubicBezTo>
                    <a:pt x="261" y="156"/>
                    <a:pt x="259" y="155"/>
                    <a:pt x="258" y="154"/>
                  </a:cubicBezTo>
                  <a:cubicBezTo>
                    <a:pt x="257" y="154"/>
                    <a:pt x="257" y="154"/>
                    <a:pt x="257" y="155"/>
                  </a:cubicBezTo>
                  <a:cubicBezTo>
                    <a:pt x="258" y="157"/>
                    <a:pt x="260" y="155"/>
                    <a:pt x="261" y="157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7"/>
                    <a:pt x="264" y="159"/>
                    <a:pt x="262" y="159"/>
                  </a:cubicBezTo>
                  <a:cubicBezTo>
                    <a:pt x="263" y="160"/>
                    <a:pt x="263" y="159"/>
                    <a:pt x="263" y="160"/>
                  </a:cubicBezTo>
                  <a:cubicBezTo>
                    <a:pt x="262" y="163"/>
                    <a:pt x="262" y="158"/>
                    <a:pt x="260" y="160"/>
                  </a:cubicBezTo>
                  <a:cubicBezTo>
                    <a:pt x="261" y="161"/>
                    <a:pt x="261" y="161"/>
                    <a:pt x="261" y="161"/>
                  </a:cubicBezTo>
                  <a:cubicBezTo>
                    <a:pt x="261" y="163"/>
                    <a:pt x="258" y="161"/>
                    <a:pt x="257" y="160"/>
                  </a:cubicBezTo>
                  <a:cubicBezTo>
                    <a:pt x="255" y="159"/>
                    <a:pt x="254" y="158"/>
                    <a:pt x="255" y="156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6" y="155"/>
                    <a:pt x="254" y="156"/>
                    <a:pt x="253" y="155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51" y="153"/>
                    <a:pt x="249" y="153"/>
                    <a:pt x="248" y="152"/>
                  </a:cubicBezTo>
                  <a:cubicBezTo>
                    <a:pt x="248" y="154"/>
                    <a:pt x="248" y="154"/>
                    <a:pt x="248" y="154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4"/>
                    <a:pt x="250" y="155"/>
                    <a:pt x="249" y="156"/>
                  </a:cubicBezTo>
                  <a:cubicBezTo>
                    <a:pt x="246" y="155"/>
                    <a:pt x="247" y="153"/>
                    <a:pt x="247" y="151"/>
                  </a:cubicBezTo>
                  <a:cubicBezTo>
                    <a:pt x="248" y="150"/>
                    <a:pt x="249" y="153"/>
                    <a:pt x="251" y="153"/>
                  </a:cubicBezTo>
                  <a:cubicBezTo>
                    <a:pt x="251" y="150"/>
                    <a:pt x="248" y="151"/>
                    <a:pt x="246" y="149"/>
                  </a:cubicBezTo>
                  <a:cubicBezTo>
                    <a:pt x="248" y="147"/>
                    <a:pt x="249" y="150"/>
                    <a:pt x="251" y="149"/>
                  </a:cubicBezTo>
                  <a:cubicBezTo>
                    <a:pt x="249" y="147"/>
                    <a:pt x="248" y="148"/>
                    <a:pt x="246" y="147"/>
                  </a:cubicBezTo>
                  <a:cubicBezTo>
                    <a:pt x="247" y="146"/>
                    <a:pt x="249" y="147"/>
                    <a:pt x="249" y="146"/>
                  </a:cubicBezTo>
                  <a:cubicBezTo>
                    <a:pt x="248" y="145"/>
                    <a:pt x="248" y="145"/>
                    <a:pt x="248" y="145"/>
                  </a:cubicBezTo>
                  <a:cubicBezTo>
                    <a:pt x="251" y="146"/>
                    <a:pt x="249" y="142"/>
                    <a:pt x="252" y="142"/>
                  </a:cubicBezTo>
                  <a:cubicBezTo>
                    <a:pt x="251" y="141"/>
                    <a:pt x="249" y="143"/>
                    <a:pt x="248" y="141"/>
                  </a:cubicBezTo>
                  <a:cubicBezTo>
                    <a:pt x="248" y="142"/>
                    <a:pt x="249" y="145"/>
                    <a:pt x="247" y="145"/>
                  </a:cubicBezTo>
                  <a:cubicBezTo>
                    <a:pt x="245" y="143"/>
                    <a:pt x="245" y="143"/>
                    <a:pt x="245" y="143"/>
                  </a:cubicBezTo>
                  <a:cubicBezTo>
                    <a:pt x="245" y="142"/>
                    <a:pt x="248" y="142"/>
                    <a:pt x="248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45" y="141"/>
                    <a:pt x="246" y="142"/>
                    <a:pt x="245" y="142"/>
                  </a:cubicBezTo>
                  <a:cubicBezTo>
                    <a:pt x="244" y="141"/>
                    <a:pt x="242" y="143"/>
                    <a:pt x="240" y="144"/>
                  </a:cubicBezTo>
                  <a:cubicBezTo>
                    <a:pt x="239" y="143"/>
                    <a:pt x="238" y="143"/>
                    <a:pt x="238" y="142"/>
                  </a:cubicBezTo>
                  <a:cubicBezTo>
                    <a:pt x="235" y="142"/>
                    <a:pt x="232" y="140"/>
                    <a:pt x="229" y="141"/>
                  </a:cubicBezTo>
                  <a:cubicBezTo>
                    <a:pt x="231" y="140"/>
                    <a:pt x="230" y="138"/>
                    <a:pt x="229" y="137"/>
                  </a:cubicBezTo>
                  <a:cubicBezTo>
                    <a:pt x="231" y="138"/>
                    <a:pt x="232" y="136"/>
                    <a:pt x="233" y="135"/>
                  </a:cubicBezTo>
                  <a:cubicBezTo>
                    <a:pt x="232" y="134"/>
                    <a:pt x="230" y="136"/>
                    <a:pt x="230" y="137"/>
                  </a:cubicBezTo>
                  <a:cubicBezTo>
                    <a:pt x="229" y="135"/>
                    <a:pt x="228" y="137"/>
                    <a:pt x="227" y="135"/>
                  </a:cubicBezTo>
                  <a:cubicBezTo>
                    <a:pt x="227" y="134"/>
                    <a:pt x="229" y="134"/>
                    <a:pt x="229" y="133"/>
                  </a:cubicBezTo>
                  <a:cubicBezTo>
                    <a:pt x="227" y="131"/>
                    <a:pt x="227" y="135"/>
                    <a:pt x="225" y="133"/>
                  </a:cubicBezTo>
                  <a:cubicBezTo>
                    <a:pt x="225" y="133"/>
                    <a:pt x="226" y="133"/>
                    <a:pt x="226" y="132"/>
                  </a:cubicBezTo>
                  <a:cubicBezTo>
                    <a:pt x="225" y="131"/>
                    <a:pt x="223" y="131"/>
                    <a:pt x="222" y="132"/>
                  </a:cubicBezTo>
                  <a:cubicBezTo>
                    <a:pt x="223" y="129"/>
                    <a:pt x="219" y="130"/>
                    <a:pt x="220" y="128"/>
                  </a:cubicBezTo>
                  <a:cubicBezTo>
                    <a:pt x="217" y="127"/>
                    <a:pt x="220" y="130"/>
                    <a:pt x="219" y="130"/>
                  </a:cubicBezTo>
                  <a:cubicBezTo>
                    <a:pt x="217" y="130"/>
                    <a:pt x="216" y="128"/>
                    <a:pt x="215" y="127"/>
                  </a:cubicBezTo>
                  <a:cubicBezTo>
                    <a:pt x="216" y="128"/>
                    <a:pt x="217" y="128"/>
                    <a:pt x="218" y="128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5" y="123"/>
                    <a:pt x="214" y="129"/>
                    <a:pt x="211" y="125"/>
                  </a:cubicBezTo>
                  <a:cubicBezTo>
                    <a:pt x="213" y="125"/>
                    <a:pt x="213" y="124"/>
                    <a:pt x="214" y="124"/>
                  </a:cubicBezTo>
                  <a:cubicBezTo>
                    <a:pt x="213" y="124"/>
                    <a:pt x="211" y="122"/>
                    <a:pt x="212" y="124"/>
                  </a:cubicBezTo>
                  <a:cubicBezTo>
                    <a:pt x="211" y="123"/>
                    <a:pt x="210" y="122"/>
                    <a:pt x="210" y="121"/>
                  </a:cubicBezTo>
                  <a:cubicBezTo>
                    <a:pt x="208" y="121"/>
                    <a:pt x="207" y="121"/>
                    <a:pt x="205" y="121"/>
                  </a:cubicBezTo>
                  <a:cubicBezTo>
                    <a:pt x="204" y="120"/>
                    <a:pt x="203" y="118"/>
                    <a:pt x="203" y="117"/>
                  </a:cubicBezTo>
                  <a:cubicBezTo>
                    <a:pt x="199" y="115"/>
                    <a:pt x="197" y="111"/>
                    <a:pt x="193" y="110"/>
                  </a:cubicBezTo>
                  <a:cubicBezTo>
                    <a:pt x="193" y="110"/>
                    <a:pt x="193" y="110"/>
                    <a:pt x="193" y="110"/>
                  </a:cubicBezTo>
                  <a:cubicBezTo>
                    <a:pt x="191" y="107"/>
                    <a:pt x="193" y="113"/>
                    <a:pt x="190" y="110"/>
                  </a:cubicBezTo>
                  <a:cubicBezTo>
                    <a:pt x="192" y="109"/>
                    <a:pt x="190" y="108"/>
                    <a:pt x="189" y="106"/>
                  </a:cubicBezTo>
                  <a:cubicBezTo>
                    <a:pt x="187" y="102"/>
                    <a:pt x="183" y="102"/>
                    <a:pt x="181" y="98"/>
                  </a:cubicBezTo>
                  <a:cubicBezTo>
                    <a:pt x="181" y="98"/>
                    <a:pt x="182" y="98"/>
                    <a:pt x="182" y="98"/>
                  </a:cubicBezTo>
                  <a:cubicBezTo>
                    <a:pt x="181" y="96"/>
                    <a:pt x="179" y="94"/>
                    <a:pt x="177" y="92"/>
                  </a:cubicBezTo>
                  <a:cubicBezTo>
                    <a:pt x="177" y="92"/>
                    <a:pt x="177" y="92"/>
                    <a:pt x="177" y="92"/>
                  </a:cubicBezTo>
                  <a:cubicBezTo>
                    <a:pt x="176" y="88"/>
                    <a:pt x="171" y="86"/>
                    <a:pt x="168" y="83"/>
                  </a:cubicBezTo>
                  <a:cubicBezTo>
                    <a:pt x="169" y="83"/>
                    <a:pt x="169" y="83"/>
                    <a:pt x="170" y="83"/>
                  </a:cubicBezTo>
                  <a:cubicBezTo>
                    <a:pt x="169" y="81"/>
                    <a:pt x="167" y="78"/>
                    <a:pt x="164" y="78"/>
                  </a:cubicBezTo>
                  <a:cubicBezTo>
                    <a:pt x="164" y="74"/>
                    <a:pt x="163" y="77"/>
                    <a:pt x="162" y="73"/>
                  </a:cubicBezTo>
                  <a:cubicBezTo>
                    <a:pt x="163" y="72"/>
                    <a:pt x="163" y="73"/>
                    <a:pt x="163" y="73"/>
                  </a:cubicBezTo>
                  <a:cubicBezTo>
                    <a:pt x="163" y="71"/>
                    <a:pt x="162" y="70"/>
                    <a:pt x="161" y="69"/>
                  </a:cubicBezTo>
                  <a:cubicBezTo>
                    <a:pt x="158" y="67"/>
                    <a:pt x="155" y="67"/>
                    <a:pt x="154" y="63"/>
                  </a:cubicBezTo>
                  <a:cubicBezTo>
                    <a:pt x="156" y="61"/>
                    <a:pt x="156" y="65"/>
                    <a:pt x="158" y="64"/>
                  </a:cubicBezTo>
                  <a:cubicBezTo>
                    <a:pt x="157" y="63"/>
                    <a:pt x="156" y="63"/>
                    <a:pt x="156" y="62"/>
                  </a:cubicBezTo>
                  <a:cubicBezTo>
                    <a:pt x="158" y="62"/>
                    <a:pt x="157" y="61"/>
                    <a:pt x="158" y="61"/>
                  </a:cubicBezTo>
                  <a:cubicBezTo>
                    <a:pt x="158" y="60"/>
                    <a:pt x="154" y="60"/>
                    <a:pt x="154" y="59"/>
                  </a:cubicBezTo>
                  <a:cubicBezTo>
                    <a:pt x="153" y="60"/>
                    <a:pt x="153" y="60"/>
                    <a:pt x="154" y="61"/>
                  </a:cubicBezTo>
                  <a:cubicBezTo>
                    <a:pt x="151" y="61"/>
                    <a:pt x="151" y="57"/>
                    <a:pt x="150" y="56"/>
                  </a:cubicBezTo>
                  <a:cubicBezTo>
                    <a:pt x="150" y="56"/>
                    <a:pt x="150" y="58"/>
                    <a:pt x="149" y="58"/>
                  </a:cubicBezTo>
                  <a:cubicBezTo>
                    <a:pt x="148" y="56"/>
                    <a:pt x="145" y="56"/>
                    <a:pt x="143" y="55"/>
                  </a:cubicBezTo>
                  <a:cubicBezTo>
                    <a:pt x="143" y="51"/>
                    <a:pt x="146" y="55"/>
                    <a:pt x="148" y="54"/>
                  </a:cubicBezTo>
                  <a:cubicBezTo>
                    <a:pt x="149" y="53"/>
                    <a:pt x="150" y="52"/>
                    <a:pt x="151" y="52"/>
                  </a:cubicBezTo>
                  <a:cubicBezTo>
                    <a:pt x="151" y="50"/>
                    <a:pt x="148" y="49"/>
                    <a:pt x="147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6" y="45"/>
                    <a:pt x="143" y="43"/>
                    <a:pt x="143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0"/>
                    <a:pt x="141" y="39"/>
                  </a:cubicBezTo>
                  <a:cubicBezTo>
                    <a:pt x="142" y="39"/>
                    <a:pt x="142" y="37"/>
                    <a:pt x="143" y="37"/>
                  </a:cubicBezTo>
                  <a:cubicBezTo>
                    <a:pt x="140" y="37"/>
                    <a:pt x="140" y="31"/>
                    <a:pt x="137" y="31"/>
                  </a:cubicBezTo>
                  <a:cubicBezTo>
                    <a:pt x="137" y="30"/>
                    <a:pt x="139" y="30"/>
                    <a:pt x="140" y="30"/>
                  </a:cubicBezTo>
                  <a:cubicBezTo>
                    <a:pt x="140" y="32"/>
                    <a:pt x="139" y="33"/>
                    <a:pt x="141" y="33"/>
                  </a:cubicBezTo>
                  <a:cubicBezTo>
                    <a:pt x="140" y="32"/>
                    <a:pt x="141" y="31"/>
                    <a:pt x="142" y="31"/>
                  </a:cubicBezTo>
                  <a:cubicBezTo>
                    <a:pt x="139" y="30"/>
                    <a:pt x="138" y="26"/>
                    <a:pt x="136" y="26"/>
                  </a:cubicBezTo>
                  <a:cubicBezTo>
                    <a:pt x="137" y="24"/>
                    <a:pt x="137" y="23"/>
                    <a:pt x="139" y="23"/>
                  </a:cubicBezTo>
                  <a:cubicBezTo>
                    <a:pt x="138" y="19"/>
                    <a:pt x="134" y="26"/>
                    <a:pt x="134" y="21"/>
                  </a:cubicBezTo>
                  <a:cubicBezTo>
                    <a:pt x="135" y="18"/>
                    <a:pt x="136" y="23"/>
                    <a:pt x="136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41" y="18"/>
                    <a:pt x="133" y="19"/>
                    <a:pt x="133" y="16"/>
                  </a:cubicBezTo>
                  <a:cubicBezTo>
                    <a:pt x="136" y="16"/>
                    <a:pt x="135" y="18"/>
                    <a:pt x="137" y="16"/>
                  </a:cubicBezTo>
                  <a:cubicBezTo>
                    <a:pt x="136" y="13"/>
                    <a:pt x="133" y="12"/>
                    <a:pt x="134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4" y="8"/>
                    <a:pt x="135" y="5"/>
                    <a:pt x="135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7" y="2"/>
                    <a:pt x="135" y="3"/>
                    <a:pt x="137" y="1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5" y="1"/>
                    <a:pt x="133" y="3"/>
                    <a:pt x="134" y="5"/>
                  </a:cubicBezTo>
                  <a:cubicBezTo>
                    <a:pt x="133" y="3"/>
                    <a:pt x="131" y="7"/>
                    <a:pt x="129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6" y="10"/>
                    <a:pt x="125" y="16"/>
                    <a:pt x="124" y="22"/>
                  </a:cubicBezTo>
                  <a:cubicBezTo>
                    <a:pt x="127" y="26"/>
                    <a:pt x="124" y="29"/>
                    <a:pt x="126" y="32"/>
                  </a:cubicBezTo>
                  <a:cubicBezTo>
                    <a:pt x="129" y="32"/>
                    <a:pt x="127" y="33"/>
                    <a:pt x="128" y="36"/>
                  </a:cubicBezTo>
                  <a:cubicBezTo>
                    <a:pt x="128" y="34"/>
                    <a:pt x="126" y="36"/>
                    <a:pt x="126" y="37"/>
                  </a:cubicBezTo>
                  <a:cubicBezTo>
                    <a:pt x="127" y="38"/>
                    <a:pt x="127" y="39"/>
                    <a:pt x="128" y="39"/>
                  </a:cubicBezTo>
                  <a:cubicBezTo>
                    <a:pt x="127" y="40"/>
                    <a:pt x="126" y="45"/>
                    <a:pt x="128" y="46"/>
                  </a:cubicBezTo>
                  <a:cubicBezTo>
                    <a:pt x="128" y="48"/>
                    <a:pt x="127" y="46"/>
                    <a:pt x="126" y="45"/>
                  </a:cubicBezTo>
                  <a:cubicBezTo>
                    <a:pt x="125" y="47"/>
                    <a:pt x="128" y="47"/>
                    <a:pt x="127" y="48"/>
                  </a:cubicBezTo>
                  <a:cubicBezTo>
                    <a:pt x="127" y="48"/>
                    <a:pt x="127" y="48"/>
                    <a:pt x="127" y="47"/>
                  </a:cubicBezTo>
                  <a:cubicBezTo>
                    <a:pt x="128" y="50"/>
                    <a:pt x="128" y="53"/>
                    <a:pt x="129" y="56"/>
                  </a:cubicBezTo>
                  <a:cubicBezTo>
                    <a:pt x="131" y="55"/>
                    <a:pt x="131" y="58"/>
                    <a:pt x="132" y="59"/>
                  </a:cubicBezTo>
                  <a:cubicBezTo>
                    <a:pt x="131" y="59"/>
                    <a:pt x="132" y="61"/>
                    <a:pt x="132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7" y="64"/>
                    <a:pt x="134" y="66"/>
                    <a:pt x="136" y="68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8" y="68"/>
                    <a:pt x="138" y="72"/>
                    <a:pt x="138" y="75"/>
                  </a:cubicBezTo>
                  <a:cubicBezTo>
                    <a:pt x="150" y="84"/>
                    <a:pt x="148" y="96"/>
                    <a:pt x="160" y="107"/>
                  </a:cubicBezTo>
                  <a:cubicBezTo>
                    <a:pt x="162" y="107"/>
                    <a:pt x="161" y="105"/>
                    <a:pt x="162" y="105"/>
                  </a:cubicBezTo>
                  <a:cubicBezTo>
                    <a:pt x="164" y="106"/>
                    <a:pt x="164" y="106"/>
                    <a:pt x="165" y="107"/>
                  </a:cubicBezTo>
                  <a:cubicBezTo>
                    <a:pt x="165" y="106"/>
                    <a:pt x="164" y="107"/>
                    <a:pt x="165" y="106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2" y="104"/>
                    <a:pt x="161" y="104"/>
                    <a:pt x="161" y="103"/>
                  </a:cubicBezTo>
                  <a:cubicBezTo>
                    <a:pt x="162" y="104"/>
                    <a:pt x="164" y="103"/>
                    <a:pt x="165" y="105"/>
                  </a:cubicBezTo>
                  <a:cubicBezTo>
                    <a:pt x="164" y="105"/>
                    <a:pt x="164" y="105"/>
                    <a:pt x="164" y="104"/>
                  </a:cubicBezTo>
                  <a:cubicBezTo>
                    <a:pt x="165" y="106"/>
                    <a:pt x="165" y="105"/>
                    <a:pt x="166" y="106"/>
                  </a:cubicBezTo>
                  <a:cubicBezTo>
                    <a:pt x="167" y="108"/>
                    <a:pt x="167" y="107"/>
                    <a:pt x="166" y="108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2" y="111"/>
                    <a:pt x="172" y="115"/>
                    <a:pt x="173" y="115"/>
                  </a:cubicBezTo>
                  <a:cubicBezTo>
                    <a:pt x="171" y="116"/>
                    <a:pt x="170" y="114"/>
                    <a:pt x="168" y="114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71" y="117"/>
                    <a:pt x="171" y="117"/>
                    <a:pt x="171" y="117"/>
                  </a:cubicBezTo>
                  <a:cubicBezTo>
                    <a:pt x="170" y="117"/>
                    <a:pt x="170" y="117"/>
                    <a:pt x="170" y="117"/>
                  </a:cubicBezTo>
                  <a:cubicBezTo>
                    <a:pt x="171" y="117"/>
                    <a:pt x="172" y="117"/>
                    <a:pt x="172" y="118"/>
                  </a:cubicBezTo>
                  <a:cubicBezTo>
                    <a:pt x="172" y="118"/>
                    <a:pt x="172" y="118"/>
                    <a:pt x="171" y="118"/>
                  </a:cubicBezTo>
                  <a:cubicBezTo>
                    <a:pt x="173" y="119"/>
                    <a:pt x="173" y="119"/>
                    <a:pt x="173" y="119"/>
                  </a:cubicBezTo>
                  <a:cubicBezTo>
                    <a:pt x="171" y="119"/>
                    <a:pt x="174" y="120"/>
                    <a:pt x="172" y="121"/>
                  </a:cubicBezTo>
                  <a:cubicBezTo>
                    <a:pt x="176" y="125"/>
                    <a:pt x="179" y="124"/>
                    <a:pt x="181" y="129"/>
                  </a:cubicBezTo>
                  <a:cubicBezTo>
                    <a:pt x="181" y="128"/>
                    <a:pt x="184" y="127"/>
                    <a:pt x="185" y="129"/>
                  </a:cubicBezTo>
                  <a:cubicBezTo>
                    <a:pt x="185" y="129"/>
                    <a:pt x="185" y="130"/>
                    <a:pt x="185" y="130"/>
                  </a:cubicBezTo>
                  <a:cubicBezTo>
                    <a:pt x="187" y="130"/>
                    <a:pt x="187" y="130"/>
                    <a:pt x="187" y="130"/>
                  </a:cubicBezTo>
                  <a:cubicBezTo>
                    <a:pt x="187" y="134"/>
                    <a:pt x="190" y="134"/>
                    <a:pt x="192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93" y="137"/>
                    <a:pt x="194" y="138"/>
                    <a:pt x="196" y="139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6" y="142"/>
                    <a:pt x="198" y="138"/>
                    <a:pt x="199" y="141"/>
                  </a:cubicBezTo>
                  <a:cubicBezTo>
                    <a:pt x="200" y="139"/>
                    <a:pt x="200" y="138"/>
                    <a:pt x="200" y="136"/>
                  </a:cubicBezTo>
                  <a:cubicBezTo>
                    <a:pt x="200" y="138"/>
                    <a:pt x="202" y="140"/>
                    <a:pt x="202" y="138"/>
                  </a:cubicBezTo>
                  <a:cubicBezTo>
                    <a:pt x="205" y="139"/>
                    <a:pt x="203" y="139"/>
                    <a:pt x="203" y="140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7" y="141"/>
                    <a:pt x="205" y="142"/>
                    <a:pt x="203" y="142"/>
                  </a:cubicBezTo>
                  <a:cubicBezTo>
                    <a:pt x="206" y="142"/>
                    <a:pt x="207" y="144"/>
                    <a:pt x="208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11" y="147"/>
                    <a:pt x="213" y="148"/>
                    <a:pt x="214" y="150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3" y="152"/>
                    <a:pt x="213" y="150"/>
                    <a:pt x="214" y="150"/>
                  </a:cubicBezTo>
                  <a:cubicBezTo>
                    <a:pt x="216" y="151"/>
                    <a:pt x="216" y="152"/>
                    <a:pt x="216" y="154"/>
                  </a:cubicBezTo>
                  <a:cubicBezTo>
                    <a:pt x="221" y="154"/>
                    <a:pt x="221" y="161"/>
                    <a:pt x="225" y="159"/>
                  </a:cubicBezTo>
                  <a:close/>
                  <a:moveTo>
                    <a:pt x="67" y="165"/>
                  </a:moveTo>
                  <a:cubicBezTo>
                    <a:pt x="67" y="165"/>
                    <a:pt x="67" y="165"/>
                    <a:pt x="67" y="165"/>
                  </a:cubicBezTo>
                  <a:cubicBezTo>
                    <a:pt x="66" y="165"/>
                    <a:pt x="66" y="166"/>
                    <a:pt x="67" y="165"/>
                  </a:cubicBezTo>
                  <a:close/>
                  <a:moveTo>
                    <a:pt x="87" y="165"/>
                  </a:moveTo>
                  <a:cubicBezTo>
                    <a:pt x="84" y="166"/>
                    <a:pt x="85" y="165"/>
                    <a:pt x="85" y="164"/>
                  </a:cubicBezTo>
                  <a:cubicBezTo>
                    <a:pt x="87" y="165"/>
                    <a:pt x="89" y="164"/>
                    <a:pt x="91" y="165"/>
                  </a:cubicBezTo>
                  <a:cubicBezTo>
                    <a:pt x="90" y="164"/>
                    <a:pt x="90" y="164"/>
                    <a:pt x="90" y="163"/>
                  </a:cubicBezTo>
                  <a:cubicBezTo>
                    <a:pt x="91" y="163"/>
                    <a:pt x="92" y="164"/>
                    <a:pt x="92" y="165"/>
                  </a:cubicBezTo>
                  <a:cubicBezTo>
                    <a:pt x="91" y="167"/>
                    <a:pt x="86" y="164"/>
                    <a:pt x="87" y="165"/>
                  </a:cubicBezTo>
                  <a:close/>
                  <a:moveTo>
                    <a:pt x="42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lose/>
                  <a:moveTo>
                    <a:pt x="54" y="174"/>
                  </a:moveTo>
                  <a:cubicBezTo>
                    <a:pt x="54" y="175"/>
                    <a:pt x="54" y="175"/>
                    <a:pt x="55" y="175"/>
                  </a:cubicBezTo>
                  <a:cubicBezTo>
                    <a:pt x="54" y="174"/>
                    <a:pt x="54" y="174"/>
                    <a:pt x="54" y="174"/>
                  </a:cubicBezTo>
                  <a:close/>
                  <a:moveTo>
                    <a:pt x="78" y="177"/>
                  </a:moveTo>
                  <a:cubicBezTo>
                    <a:pt x="78" y="177"/>
                    <a:pt x="79" y="177"/>
                    <a:pt x="80" y="177"/>
                  </a:cubicBezTo>
                  <a:cubicBezTo>
                    <a:pt x="80" y="177"/>
                    <a:pt x="79" y="177"/>
                    <a:pt x="78" y="177"/>
                  </a:cubicBezTo>
                  <a:close/>
                  <a:moveTo>
                    <a:pt x="226" y="173"/>
                  </a:moveTo>
                  <a:cubicBezTo>
                    <a:pt x="226" y="174"/>
                    <a:pt x="224" y="175"/>
                    <a:pt x="225" y="175"/>
                  </a:cubicBezTo>
                  <a:cubicBezTo>
                    <a:pt x="226" y="175"/>
                    <a:pt x="227" y="176"/>
                    <a:pt x="228" y="175"/>
                  </a:cubicBezTo>
                  <a:cubicBezTo>
                    <a:pt x="228" y="175"/>
                    <a:pt x="228" y="175"/>
                    <a:pt x="228" y="175"/>
                  </a:cubicBezTo>
                  <a:cubicBezTo>
                    <a:pt x="227" y="174"/>
                    <a:pt x="226" y="174"/>
                    <a:pt x="226" y="173"/>
                  </a:cubicBezTo>
                  <a:close/>
                  <a:moveTo>
                    <a:pt x="249" y="158"/>
                  </a:moveTo>
                  <a:cubicBezTo>
                    <a:pt x="250" y="158"/>
                    <a:pt x="251" y="157"/>
                    <a:pt x="251" y="156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1" y="156"/>
                    <a:pt x="251" y="156"/>
                    <a:pt x="251" y="155"/>
                  </a:cubicBezTo>
                  <a:cubicBezTo>
                    <a:pt x="251" y="155"/>
                    <a:pt x="250" y="155"/>
                    <a:pt x="250" y="155"/>
                  </a:cubicBezTo>
                  <a:cubicBezTo>
                    <a:pt x="248" y="157"/>
                    <a:pt x="247" y="157"/>
                    <a:pt x="249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96">
              <a:extLst>
                <a:ext uri="{FF2B5EF4-FFF2-40B4-BE49-F238E27FC236}">
                  <a16:creationId xmlns:a16="http://schemas.microsoft.com/office/drawing/2014/main" id="{D985E2D6-93BC-487E-9A38-22CCCED25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1579" y="3116263"/>
              <a:ext cx="9525" cy="9525"/>
            </a:xfrm>
            <a:custGeom>
              <a:avLst/>
              <a:gdLst>
                <a:gd name="T0" fmla="*/ 3 w 3"/>
                <a:gd name="T1" fmla="*/ 1 h 3"/>
                <a:gd name="T2" fmla="*/ 3 w 3"/>
                <a:gd name="T3" fmla="*/ 0 h 3"/>
                <a:gd name="T4" fmla="*/ 1 w 3"/>
                <a:gd name="T5" fmla="*/ 1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3"/>
                    <a:pt x="2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0EC86B-A39A-4F66-8F59-7CB1D8BEBB70}"/>
              </a:ext>
            </a:extLst>
          </p:cNvPr>
          <p:cNvGrpSpPr/>
          <p:nvPr/>
        </p:nvGrpSpPr>
        <p:grpSpPr>
          <a:xfrm flipH="1">
            <a:off x="6228666" y="1788559"/>
            <a:ext cx="4234391" cy="3572292"/>
            <a:chOff x="7049029" y="1773238"/>
            <a:chExt cx="3979862" cy="1531938"/>
          </a:xfrm>
          <a:blipFill>
            <a:blip r:embed="rId2"/>
            <a:stretch>
              <a:fillRect/>
            </a:stretch>
          </a:blipFill>
        </p:grpSpPr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ED36DE8C-E6A8-47C3-B7BD-43B82C3D8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9029" y="1773238"/>
              <a:ext cx="3606800" cy="1531938"/>
            </a:xfrm>
            <a:custGeom>
              <a:avLst/>
              <a:gdLst>
                <a:gd name="T0" fmla="*/ 331 w 1111"/>
                <a:gd name="T1" fmla="*/ 21 h 470"/>
                <a:gd name="T2" fmla="*/ 545 w 1111"/>
                <a:gd name="T3" fmla="*/ 21 h 470"/>
                <a:gd name="T4" fmla="*/ 778 w 1111"/>
                <a:gd name="T5" fmla="*/ 20 h 470"/>
                <a:gd name="T6" fmla="*/ 1004 w 1111"/>
                <a:gd name="T7" fmla="*/ 23 h 470"/>
                <a:gd name="T8" fmla="*/ 1111 w 1111"/>
                <a:gd name="T9" fmla="*/ 330 h 470"/>
                <a:gd name="T10" fmla="*/ 1072 w 1111"/>
                <a:gd name="T11" fmla="*/ 173 h 470"/>
                <a:gd name="T12" fmla="*/ 993 w 1111"/>
                <a:gd name="T13" fmla="*/ 35 h 470"/>
                <a:gd name="T14" fmla="*/ 853 w 1111"/>
                <a:gd name="T15" fmla="*/ 37 h 470"/>
                <a:gd name="T16" fmla="*/ 602 w 1111"/>
                <a:gd name="T17" fmla="*/ 44 h 470"/>
                <a:gd name="T18" fmla="*/ 425 w 1111"/>
                <a:gd name="T19" fmla="*/ 42 h 470"/>
                <a:gd name="T20" fmla="*/ 218 w 1111"/>
                <a:gd name="T21" fmla="*/ 44 h 470"/>
                <a:gd name="T22" fmla="*/ 269 w 1111"/>
                <a:gd name="T23" fmla="*/ 49 h 470"/>
                <a:gd name="T24" fmla="*/ 310 w 1111"/>
                <a:gd name="T25" fmla="*/ 53 h 470"/>
                <a:gd name="T26" fmla="*/ 131 w 1111"/>
                <a:gd name="T27" fmla="*/ 58 h 470"/>
                <a:gd name="T28" fmla="*/ 71 w 1111"/>
                <a:gd name="T29" fmla="*/ 49 h 470"/>
                <a:gd name="T30" fmla="*/ 40 w 1111"/>
                <a:gd name="T31" fmla="*/ 116 h 470"/>
                <a:gd name="T32" fmla="*/ 54 w 1111"/>
                <a:gd name="T33" fmla="*/ 56 h 470"/>
                <a:gd name="T34" fmla="*/ 47 w 1111"/>
                <a:gd name="T35" fmla="*/ 175 h 470"/>
                <a:gd name="T36" fmla="*/ 49 w 1111"/>
                <a:gd name="T37" fmla="*/ 279 h 470"/>
                <a:gd name="T38" fmla="*/ 40 w 1111"/>
                <a:gd name="T39" fmla="*/ 268 h 470"/>
                <a:gd name="T40" fmla="*/ 38 w 1111"/>
                <a:gd name="T41" fmla="*/ 352 h 470"/>
                <a:gd name="T42" fmla="*/ 67 w 1111"/>
                <a:gd name="T43" fmla="*/ 418 h 470"/>
                <a:gd name="T44" fmla="*/ 41 w 1111"/>
                <a:gd name="T45" fmla="*/ 404 h 470"/>
                <a:gd name="T46" fmla="*/ 104 w 1111"/>
                <a:gd name="T47" fmla="*/ 421 h 470"/>
                <a:gd name="T48" fmla="*/ 210 w 1111"/>
                <a:gd name="T49" fmla="*/ 421 h 470"/>
                <a:gd name="T50" fmla="*/ 214 w 1111"/>
                <a:gd name="T51" fmla="*/ 423 h 470"/>
                <a:gd name="T52" fmla="*/ 323 w 1111"/>
                <a:gd name="T53" fmla="*/ 425 h 470"/>
                <a:gd name="T54" fmla="*/ 357 w 1111"/>
                <a:gd name="T55" fmla="*/ 431 h 470"/>
                <a:gd name="T56" fmla="*/ 627 w 1111"/>
                <a:gd name="T57" fmla="*/ 426 h 470"/>
                <a:gd name="T58" fmla="*/ 665 w 1111"/>
                <a:gd name="T59" fmla="*/ 435 h 470"/>
                <a:gd name="T60" fmla="*/ 778 w 1111"/>
                <a:gd name="T61" fmla="*/ 433 h 470"/>
                <a:gd name="T62" fmla="*/ 832 w 1111"/>
                <a:gd name="T63" fmla="*/ 432 h 470"/>
                <a:gd name="T64" fmla="*/ 869 w 1111"/>
                <a:gd name="T65" fmla="*/ 444 h 470"/>
                <a:gd name="T66" fmla="*/ 732 w 1111"/>
                <a:gd name="T67" fmla="*/ 452 h 470"/>
                <a:gd name="T68" fmla="*/ 873 w 1111"/>
                <a:gd name="T69" fmla="*/ 450 h 470"/>
                <a:gd name="T70" fmla="*/ 796 w 1111"/>
                <a:gd name="T71" fmla="*/ 463 h 470"/>
                <a:gd name="T72" fmla="*/ 703 w 1111"/>
                <a:gd name="T73" fmla="*/ 466 h 470"/>
                <a:gd name="T74" fmla="*/ 537 w 1111"/>
                <a:gd name="T75" fmla="*/ 464 h 470"/>
                <a:gd name="T76" fmla="*/ 401 w 1111"/>
                <a:gd name="T77" fmla="*/ 456 h 470"/>
                <a:gd name="T78" fmla="*/ 149 w 1111"/>
                <a:gd name="T79" fmla="*/ 464 h 470"/>
                <a:gd name="T80" fmla="*/ 8 w 1111"/>
                <a:gd name="T81" fmla="*/ 352 h 470"/>
                <a:gd name="T82" fmla="*/ 4 w 1111"/>
                <a:gd name="T83" fmla="*/ 314 h 470"/>
                <a:gd name="T84" fmla="*/ 2 w 1111"/>
                <a:gd name="T85" fmla="*/ 93 h 470"/>
                <a:gd name="T86" fmla="*/ 24 w 1111"/>
                <a:gd name="T87" fmla="*/ 22 h 470"/>
                <a:gd name="T88" fmla="*/ 111 w 1111"/>
                <a:gd name="T89" fmla="*/ 8 h 470"/>
                <a:gd name="T90" fmla="*/ 160 w 1111"/>
                <a:gd name="T91" fmla="*/ 27 h 470"/>
                <a:gd name="T92" fmla="*/ 28 w 1111"/>
                <a:gd name="T93" fmla="*/ 79 h 470"/>
                <a:gd name="T94" fmla="*/ 21 w 1111"/>
                <a:gd name="T95" fmla="*/ 164 h 470"/>
                <a:gd name="T96" fmla="*/ 25 w 1111"/>
                <a:gd name="T97" fmla="*/ 52 h 470"/>
                <a:gd name="T98" fmla="*/ 670 w 1111"/>
                <a:gd name="T99" fmla="*/ 447 h 470"/>
                <a:gd name="T100" fmla="*/ 447 w 1111"/>
                <a:gd name="T101" fmla="*/ 450 h 470"/>
                <a:gd name="T102" fmla="*/ 559 w 1111"/>
                <a:gd name="T103" fmla="*/ 448 h 470"/>
                <a:gd name="T104" fmla="*/ 33 w 1111"/>
                <a:gd name="T105" fmla="*/ 432 h 470"/>
                <a:gd name="T106" fmla="*/ 80 w 1111"/>
                <a:gd name="T107" fmla="*/ 464 h 470"/>
                <a:gd name="T108" fmla="*/ 210 w 1111"/>
                <a:gd name="T109" fmla="*/ 453 h 470"/>
                <a:gd name="T110" fmla="*/ 285 w 1111"/>
                <a:gd name="T111" fmla="*/ 447 h 470"/>
                <a:gd name="T112" fmla="*/ 252 w 1111"/>
                <a:gd name="T113" fmla="*/ 441 h 470"/>
                <a:gd name="T114" fmla="*/ 185 w 1111"/>
                <a:gd name="T115" fmla="*/ 439 h 470"/>
                <a:gd name="T116" fmla="*/ 23 w 1111"/>
                <a:gd name="T117" fmla="*/ 282 h 470"/>
                <a:gd name="T118" fmla="*/ 21 w 1111"/>
                <a:gd name="T119" fmla="*/ 186 h 470"/>
                <a:gd name="T120" fmla="*/ 20 w 1111"/>
                <a:gd name="T121" fmla="*/ 33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1" h="470">
                  <a:moveTo>
                    <a:pt x="237" y="22"/>
                  </a:moveTo>
                  <a:cubicBezTo>
                    <a:pt x="241" y="22"/>
                    <a:pt x="241" y="22"/>
                    <a:pt x="241" y="2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51" y="23"/>
                    <a:pt x="253" y="23"/>
                    <a:pt x="254" y="23"/>
                  </a:cubicBezTo>
                  <a:cubicBezTo>
                    <a:pt x="254" y="23"/>
                    <a:pt x="253" y="23"/>
                    <a:pt x="253" y="23"/>
                  </a:cubicBezTo>
                  <a:cubicBezTo>
                    <a:pt x="256" y="23"/>
                    <a:pt x="256" y="23"/>
                    <a:pt x="256" y="23"/>
                  </a:cubicBezTo>
                  <a:cubicBezTo>
                    <a:pt x="265" y="22"/>
                    <a:pt x="286" y="20"/>
                    <a:pt x="292" y="19"/>
                  </a:cubicBezTo>
                  <a:cubicBezTo>
                    <a:pt x="300" y="19"/>
                    <a:pt x="310" y="18"/>
                    <a:pt x="317" y="18"/>
                  </a:cubicBezTo>
                  <a:cubicBezTo>
                    <a:pt x="311" y="18"/>
                    <a:pt x="303" y="19"/>
                    <a:pt x="305" y="20"/>
                  </a:cubicBezTo>
                  <a:cubicBezTo>
                    <a:pt x="317" y="21"/>
                    <a:pt x="323" y="24"/>
                    <a:pt x="343" y="21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58" y="17"/>
                    <a:pt x="358" y="17"/>
                    <a:pt x="358" y="17"/>
                  </a:cubicBezTo>
                  <a:cubicBezTo>
                    <a:pt x="367" y="19"/>
                    <a:pt x="345" y="19"/>
                    <a:pt x="341" y="21"/>
                  </a:cubicBezTo>
                  <a:cubicBezTo>
                    <a:pt x="362" y="19"/>
                    <a:pt x="379" y="24"/>
                    <a:pt x="389" y="20"/>
                  </a:cubicBezTo>
                  <a:cubicBezTo>
                    <a:pt x="390" y="22"/>
                    <a:pt x="392" y="26"/>
                    <a:pt x="406" y="25"/>
                  </a:cubicBezTo>
                  <a:cubicBezTo>
                    <a:pt x="396" y="23"/>
                    <a:pt x="414" y="24"/>
                    <a:pt x="406" y="22"/>
                  </a:cubicBezTo>
                  <a:cubicBezTo>
                    <a:pt x="411" y="20"/>
                    <a:pt x="421" y="22"/>
                    <a:pt x="422" y="21"/>
                  </a:cubicBezTo>
                  <a:cubicBezTo>
                    <a:pt x="421" y="22"/>
                    <a:pt x="421" y="22"/>
                    <a:pt x="421" y="22"/>
                  </a:cubicBezTo>
                  <a:cubicBezTo>
                    <a:pt x="444" y="25"/>
                    <a:pt x="452" y="20"/>
                    <a:pt x="462" y="18"/>
                  </a:cubicBezTo>
                  <a:cubicBezTo>
                    <a:pt x="490" y="17"/>
                    <a:pt x="502" y="19"/>
                    <a:pt x="525" y="18"/>
                  </a:cubicBezTo>
                  <a:cubicBezTo>
                    <a:pt x="526" y="20"/>
                    <a:pt x="532" y="23"/>
                    <a:pt x="541" y="23"/>
                  </a:cubicBezTo>
                  <a:cubicBezTo>
                    <a:pt x="546" y="21"/>
                    <a:pt x="566" y="21"/>
                    <a:pt x="568" y="18"/>
                  </a:cubicBezTo>
                  <a:cubicBezTo>
                    <a:pt x="552" y="17"/>
                    <a:pt x="555" y="20"/>
                    <a:pt x="545" y="21"/>
                  </a:cubicBezTo>
                  <a:cubicBezTo>
                    <a:pt x="537" y="18"/>
                    <a:pt x="545" y="18"/>
                    <a:pt x="533" y="17"/>
                  </a:cubicBezTo>
                  <a:cubicBezTo>
                    <a:pt x="542" y="18"/>
                    <a:pt x="574" y="16"/>
                    <a:pt x="584" y="18"/>
                  </a:cubicBezTo>
                  <a:cubicBezTo>
                    <a:pt x="580" y="18"/>
                    <a:pt x="580" y="18"/>
                    <a:pt x="580" y="18"/>
                  </a:cubicBezTo>
                  <a:cubicBezTo>
                    <a:pt x="596" y="20"/>
                    <a:pt x="599" y="25"/>
                    <a:pt x="625" y="22"/>
                  </a:cubicBezTo>
                  <a:cubicBezTo>
                    <a:pt x="638" y="20"/>
                    <a:pt x="638" y="20"/>
                    <a:pt x="638" y="20"/>
                  </a:cubicBezTo>
                  <a:cubicBezTo>
                    <a:pt x="637" y="21"/>
                    <a:pt x="637" y="21"/>
                    <a:pt x="637" y="21"/>
                  </a:cubicBezTo>
                  <a:cubicBezTo>
                    <a:pt x="657" y="21"/>
                    <a:pt x="651" y="24"/>
                    <a:pt x="674" y="22"/>
                  </a:cubicBezTo>
                  <a:cubicBezTo>
                    <a:pt x="672" y="22"/>
                    <a:pt x="673" y="22"/>
                    <a:pt x="672" y="23"/>
                  </a:cubicBezTo>
                  <a:cubicBezTo>
                    <a:pt x="684" y="24"/>
                    <a:pt x="697" y="21"/>
                    <a:pt x="707" y="21"/>
                  </a:cubicBezTo>
                  <a:cubicBezTo>
                    <a:pt x="713" y="23"/>
                    <a:pt x="706" y="23"/>
                    <a:pt x="702" y="24"/>
                  </a:cubicBezTo>
                  <a:cubicBezTo>
                    <a:pt x="725" y="25"/>
                    <a:pt x="749" y="21"/>
                    <a:pt x="763" y="19"/>
                  </a:cubicBezTo>
                  <a:cubicBezTo>
                    <a:pt x="778" y="20"/>
                    <a:pt x="778" y="20"/>
                    <a:pt x="778" y="20"/>
                  </a:cubicBezTo>
                  <a:cubicBezTo>
                    <a:pt x="769" y="21"/>
                    <a:pt x="758" y="23"/>
                    <a:pt x="761" y="24"/>
                  </a:cubicBezTo>
                  <a:cubicBezTo>
                    <a:pt x="769" y="24"/>
                    <a:pt x="767" y="23"/>
                    <a:pt x="779" y="23"/>
                  </a:cubicBezTo>
                  <a:cubicBezTo>
                    <a:pt x="777" y="24"/>
                    <a:pt x="772" y="26"/>
                    <a:pt x="767" y="27"/>
                  </a:cubicBezTo>
                  <a:cubicBezTo>
                    <a:pt x="790" y="29"/>
                    <a:pt x="772" y="23"/>
                    <a:pt x="788" y="27"/>
                  </a:cubicBezTo>
                  <a:cubicBezTo>
                    <a:pt x="796" y="27"/>
                    <a:pt x="800" y="25"/>
                    <a:pt x="801" y="23"/>
                  </a:cubicBezTo>
                  <a:cubicBezTo>
                    <a:pt x="814" y="25"/>
                    <a:pt x="814" y="25"/>
                    <a:pt x="814" y="25"/>
                  </a:cubicBezTo>
                  <a:cubicBezTo>
                    <a:pt x="816" y="23"/>
                    <a:pt x="832" y="23"/>
                    <a:pt x="843" y="23"/>
                  </a:cubicBezTo>
                  <a:cubicBezTo>
                    <a:pt x="844" y="22"/>
                    <a:pt x="834" y="21"/>
                    <a:pt x="830" y="22"/>
                  </a:cubicBezTo>
                  <a:cubicBezTo>
                    <a:pt x="831" y="20"/>
                    <a:pt x="842" y="20"/>
                    <a:pt x="850" y="20"/>
                  </a:cubicBezTo>
                  <a:cubicBezTo>
                    <a:pt x="853" y="23"/>
                    <a:pt x="898" y="19"/>
                    <a:pt x="889" y="24"/>
                  </a:cubicBezTo>
                  <a:cubicBezTo>
                    <a:pt x="923" y="22"/>
                    <a:pt x="969" y="22"/>
                    <a:pt x="991" y="20"/>
                  </a:cubicBezTo>
                  <a:cubicBezTo>
                    <a:pt x="998" y="21"/>
                    <a:pt x="1013" y="21"/>
                    <a:pt x="1004" y="23"/>
                  </a:cubicBezTo>
                  <a:cubicBezTo>
                    <a:pt x="1029" y="24"/>
                    <a:pt x="1049" y="15"/>
                    <a:pt x="1070" y="39"/>
                  </a:cubicBezTo>
                  <a:cubicBezTo>
                    <a:pt x="1072" y="40"/>
                    <a:pt x="1061" y="29"/>
                    <a:pt x="1061" y="32"/>
                  </a:cubicBezTo>
                  <a:cubicBezTo>
                    <a:pt x="1077" y="41"/>
                    <a:pt x="1083" y="60"/>
                    <a:pt x="1082" y="87"/>
                  </a:cubicBezTo>
                  <a:cubicBezTo>
                    <a:pt x="1082" y="82"/>
                    <a:pt x="1081" y="81"/>
                    <a:pt x="1080" y="80"/>
                  </a:cubicBezTo>
                  <a:cubicBezTo>
                    <a:pt x="1081" y="80"/>
                    <a:pt x="1082" y="91"/>
                    <a:pt x="1082" y="98"/>
                  </a:cubicBezTo>
                  <a:cubicBezTo>
                    <a:pt x="1082" y="102"/>
                    <a:pt x="1082" y="93"/>
                    <a:pt x="1081" y="95"/>
                  </a:cubicBezTo>
                  <a:cubicBezTo>
                    <a:pt x="1080" y="147"/>
                    <a:pt x="1085" y="187"/>
                    <a:pt x="1085" y="238"/>
                  </a:cubicBezTo>
                  <a:cubicBezTo>
                    <a:pt x="1085" y="224"/>
                    <a:pt x="1082" y="218"/>
                    <a:pt x="1081" y="218"/>
                  </a:cubicBezTo>
                  <a:cubicBezTo>
                    <a:pt x="1081" y="232"/>
                    <a:pt x="1081" y="232"/>
                    <a:pt x="1081" y="232"/>
                  </a:cubicBezTo>
                  <a:cubicBezTo>
                    <a:pt x="1082" y="238"/>
                    <a:pt x="1082" y="248"/>
                    <a:pt x="1084" y="257"/>
                  </a:cubicBezTo>
                  <a:cubicBezTo>
                    <a:pt x="1084" y="258"/>
                    <a:pt x="1084" y="263"/>
                    <a:pt x="1083" y="258"/>
                  </a:cubicBezTo>
                  <a:cubicBezTo>
                    <a:pt x="1084" y="287"/>
                    <a:pt x="1096" y="300"/>
                    <a:pt x="1111" y="330"/>
                  </a:cubicBezTo>
                  <a:cubicBezTo>
                    <a:pt x="1102" y="319"/>
                    <a:pt x="1095" y="307"/>
                    <a:pt x="1089" y="294"/>
                  </a:cubicBezTo>
                  <a:cubicBezTo>
                    <a:pt x="1090" y="298"/>
                    <a:pt x="1090" y="301"/>
                    <a:pt x="1091" y="305"/>
                  </a:cubicBezTo>
                  <a:cubicBezTo>
                    <a:pt x="1088" y="299"/>
                    <a:pt x="1085" y="294"/>
                    <a:pt x="1083" y="288"/>
                  </a:cubicBezTo>
                  <a:cubicBezTo>
                    <a:pt x="1084" y="299"/>
                    <a:pt x="1091" y="307"/>
                    <a:pt x="1090" y="309"/>
                  </a:cubicBezTo>
                  <a:cubicBezTo>
                    <a:pt x="1088" y="307"/>
                    <a:pt x="1086" y="302"/>
                    <a:pt x="1085" y="302"/>
                  </a:cubicBezTo>
                  <a:cubicBezTo>
                    <a:pt x="1089" y="312"/>
                    <a:pt x="1090" y="313"/>
                    <a:pt x="1094" y="320"/>
                  </a:cubicBezTo>
                  <a:cubicBezTo>
                    <a:pt x="1080" y="303"/>
                    <a:pt x="1070" y="260"/>
                    <a:pt x="1070" y="236"/>
                  </a:cubicBezTo>
                  <a:cubicBezTo>
                    <a:pt x="1070" y="233"/>
                    <a:pt x="1071" y="239"/>
                    <a:pt x="1072" y="240"/>
                  </a:cubicBezTo>
                  <a:cubicBezTo>
                    <a:pt x="1072" y="231"/>
                    <a:pt x="1073" y="226"/>
                    <a:pt x="1072" y="214"/>
                  </a:cubicBezTo>
                  <a:cubicBezTo>
                    <a:pt x="1070" y="207"/>
                    <a:pt x="1071" y="219"/>
                    <a:pt x="1071" y="225"/>
                  </a:cubicBezTo>
                  <a:cubicBezTo>
                    <a:pt x="1069" y="224"/>
                    <a:pt x="1069" y="222"/>
                    <a:pt x="1069" y="215"/>
                  </a:cubicBezTo>
                  <a:cubicBezTo>
                    <a:pt x="1071" y="214"/>
                    <a:pt x="1070" y="181"/>
                    <a:pt x="1072" y="173"/>
                  </a:cubicBezTo>
                  <a:cubicBezTo>
                    <a:pt x="1072" y="139"/>
                    <a:pt x="1067" y="178"/>
                    <a:pt x="1068" y="145"/>
                  </a:cubicBezTo>
                  <a:cubicBezTo>
                    <a:pt x="1070" y="135"/>
                    <a:pt x="1070" y="135"/>
                    <a:pt x="1070" y="135"/>
                  </a:cubicBezTo>
                  <a:cubicBezTo>
                    <a:pt x="1068" y="117"/>
                    <a:pt x="1067" y="91"/>
                    <a:pt x="1067" y="71"/>
                  </a:cubicBezTo>
                  <a:cubicBezTo>
                    <a:pt x="1067" y="72"/>
                    <a:pt x="1067" y="73"/>
                    <a:pt x="1067" y="75"/>
                  </a:cubicBezTo>
                  <a:cubicBezTo>
                    <a:pt x="1068" y="78"/>
                    <a:pt x="1069" y="72"/>
                    <a:pt x="1069" y="71"/>
                  </a:cubicBezTo>
                  <a:cubicBezTo>
                    <a:pt x="1069" y="57"/>
                    <a:pt x="1059" y="48"/>
                    <a:pt x="1054" y="42"/>
                  </a:cubicBezTo>
                  <a:cubicBezTo>
                    <a:pt x="1047" y="38"/>
                    <a:pt x="1038" y="36"/>
                    <a:pt x="1027" y="37"/>
                  </a:cubicBezTo>
                  <a:cubicBezTo>
                    <a:pt x="1014" y="38"/>
                    <a:pt x="1001" y="39"/>
                    <a:pt x="991" y="39"/>
                  </a:cubicBezTo>
                  <a:cubicBezTo>
                    <a:pt x="985" y="36"/>
                    <a:pt x="1018" y="37"/>
                    <a:pt x="1027" y="35"/>
                  </a:cubicBezTo>
                  <a:cubicBezTo>
                    <a:pt x="1008" y="35"/>
                    <a:pt x="1008" y="35"/>
                    <a:pt x="1008" y="35"/>
                  </a:cubicBezTo>
                  <a:cubicBezTo>
                    <a:pt x="1020" y="35"/>
                    <a:pt x="1025" y="34"/>
                    <a:pt x="1031" y="32"/>
                  </a:cubicBezTo>
                  <a:cubicBezTo>
                    <a:pt x="1015" y="32"/>
                    <a:pt x="1009" y="34"/>
                    <a:pt x="993" y="35"/>
                  </a:cubicBezTo>
                  <a:cubicBezTo>
                    <a:pt x="994" y="34"/>
                    <a:pt x="992" y="34"/>
                    <a:pt x="985" y="34"/>
                  </a:cubicBezTo>
                  <a:cubicBezTo>
                    <a:pt x="983" y="36"/>
                    <a:pt x="983" y="36"/>
                    <a:pt x="983" y="36"/>
                  </a:cubicBezTo>
                  <a:cubicBezTo>
                    <a:pt x="982" y="36"/>
                    <a:pt x="982" y="35"/>
                    <a:pt x="979" y="35"/>
                  </a:cubicBezTo>
                  <a:cubicBezTo>
                    <a:pt x="951" y="36"/>
                    <a:pt x="951" y="36"/>
                    <a:pt x="951" y="36"/>
                  </a:cubicBezTo>
                  <a:cubicBezTo>
                    <a:pt x="957" y="37"/>
                    <a:pt x="957" y="39"/>
                    <a:pt x="965" y="39"/>
                  </a:cubicBezTo>
                  <a:cubicBezTo>
                    <a:pt x="962" y="38"/>
                    <a:pt x="968" y="38"/>
                    <a:pt x="976" y="38"/>
                  </a:cubicBezTo>
                  <a:cubicBezTo>
                    <a:pt x="969" y="39"/>
                    <a:pt x="983" y="39"/>
                    <a:pt x="983" y="40"/>
                  </a:cubicBezTo>
                  <a:cubicBezTo>
                    <a:pt x="968" y="40"/>
                    <a:pt x="950" y="40"/>
                    <a:pt x="940" y="41"/>
                  </a:cubicBezTo>
                  <a:cubicBezTo>
                    <a:pt x="937" y="39"/>
                    <a:pt x="937" y="39"/>
                    <a:pt x="937" y="39"/>
                  </a:cubicBezTo>
                  <a:cubicBezTo>
                    <a:pt x="923" y="38"/>
                    <a:pt x="908" y="39"/>
                    <a:pt x="898" y="39"/>
                  </a:cubicBezTo>
                  <a:cubicBezTo>
                    <a:pt x="901" y="38"/>
                    <a:pt x="901" y="38"/>
                    <a:pt x="901" y="38"/>
                  </a:cubicBezTo>
                  <a:cubicBezTo>
                    <a:pt x="884" y="37"/>
                    <a:pt x="868" y="38"/>
                    <a:pt x="853" y="37"/>
                  </a:cubicBezTo>
                  <a:cubicBezTo>
                    <a:pt x="837" y="39"/>
                    <a:pt x="818" y="40"/>
                    <a:pt x="806" y="43"/>
                  </a:cubicBezTo>
                  <a:cubicBezTo>
                    <a:pt x="799" y="45"/>
                    <a:pt x="762" y="40"/>
                    <a:pt x="745" y="43"/>
                  </a:cubicBezTo>
                  <a:cubicBezTo>
                    <a:pt x="744" y="43"/>
                    <a:pt x="756" y="41"/>
                    <a:pt x="762" y="40"/>
                  </a:cubicBezTo>
                  <a:cubicBezTo>
                    <a:pt x="751" y="40"/>
                    <a:pt x="742" y="43"/>
                    <a:pt x="738" y="40"/>
                  </a:cubicBezTo>
                  <a:cubicBezTo>
                    <a:pt x="764" y="41"/>
                    <a:pt x="737" y="38"/>
                    <a:pt x="748" y="38"/>
                  </a:cubicBezTo>
                  <a:cubicBezTo>
                    <a:pt x="737" y="38"/>
                    <a:pt x="724" y="38"/>
                    <a:pt x="718" y="39"/>
                  </a:cubicBezTo>
                  <a:cubicBezTo>
                    <a:pt x="737" y="39"/>
                    <a:pt x="711" y="42"/>
                    <a:pt x="731" y="41"/>
                  </a:cubicBezTo>
                  <a:cubicBezTo>
                    <a:pt x="716" y="43"/>
                    <a:pt x="695" y="44"/>
                    <a:pt x="677" y="43"/>
                  </a:cubicBezTo>
                  <a:cubicBezTo>
                    <a:pt x="677" y="42"/>
                    <a:pt x="675" y="42"/>
                    <a:pt x="668" y="42"/>
                  </a:cubicBezTo>
                  <a:cubicBezTo>
                    <a:pt x="663" y="43"/>
                    <a:pt x="663" y="43"/>
                    <a:pt x="663" y="43"/>
                  </a:cubicBezTo>
                  <a:cubicBezTo>
                    <a:pt x="654" y="43"/>
                    <a:pt x="679" y="41"/>
                    <a:pt x="662" y="41"/>
                  </a:cubicBezTo>
                  <a:cubicBezTo>
                    <a:pt x="645" y="43"/>
                    <a:pt x="610" y="39"/>
                    <a:pt x="602" y="44"/>
                  </a:cubicBezTo>
                  <a:cubicBezTo>
                    <a:pt x="589" y="42"/>
                    <a:pt x="627" y="42"/>
                    <a:pt x="607" y="40"/>
                  </a:cubicBezTo>
                  <a:cubicBezTo>
                    <a:pt x="619" y="38"/>
                    <a:pt x="635" y="40"/>
                    <a:pt x="639" y="38"/>
                  </a:cubicBezTo>
                  <a:cubicBezTo>
                    <a:pt x="627" y="38"/>
                    <a:pt x="635" y="36"/>
                    <a:pt x="627" y="36"/>
                  </a:cubicBezTo>
                  <a:cubicBezTo>
                    <a:pt x="615" y="37"/>
                    <a:pt x="615" y="37"/>
                    <a:pt x="615" y="37"/>
                  </a:cubicBezTo>
                  <a:cubicBezTo>
                    <a:pt x="617" y="37"/>
                    <a:pt x="617" y="37"/>
                    <a:pt x="617" y="37"/>
                  </a:cubicBezTo>
                  <a:cubicBezTo>
                    <a:pt x="596" y="39"/>
                    <a:pt x="562" y="38"/>
                    <a:pt x="535" y="39"/>
                  </a:cubicBezTo>
                  <a:cubicBezTo>
                    <a:pt x="512" y="41"/>
                    <a:pt x="496" y="45"/>
                    <a:pt x="468" y="44"/>
                  </a:cubicBezTo>
                  <a:cubicBezTo>
                    <a:pt x="476" y="43"/>
                    <a:pt x="445" y="43"/>
                    <a:pt x="462" y="40"/>
                  </a:cubicBezTo>
                  <a:cubicBezTo>
                    <a:pt x="450" y="39"/>
                    <a:pt x="437" y="41"/>
                    <a:pt x="437" y="42"/>
                  </a:cubicBezTo>
                  <a:cubicBezTo>
                    <a:pt x="448" y="42"/>
                    <a:pt x="441" y="42"/>
                    <a:pt x="450" y="43"/>
                  </a:cubicBezTo>
                  <a:cubicBezTo>
                    <a:pt x="444" y="44"/>
                    <a:pt x="429" y="44"/>
                    <a:pt x="423" y="43"/>
                  </a:cubicBezTo>
                  <a:cubicBezTo>
                    <a:pt x="426" y="43"/>
                    <a:pt x="425" y="43"/>
                    <a:pt x="425" y="42"/>
                  </a:cubicBezTo>
                  <a:cubicBezTo>
                    <a:pt x="412" y="42"/>
                    <a:pt x="419" y="44"/>
                    <a:pt x="409" y="44"/>
                  </a:cubicBezTo>
                  <a:cubicBezTo>
                    <a:pt x="406" y="42"/>
                    <a:pt x="387" y="44"/>
                    <a:pt x="379" y="43"/>
                  </a:cubicBezTo>
                  <a:cubicBezTo>
                    <a:pt x="366" y="45"/>
                    <a:pt x="366" y="45"/>
                    <a:pt x="366" y="45"/>
                  </a:cubicBezTo>
                  <a:cubicBezTo>
                    <a:pt x="373" y="44"/>
                    <a:pt x="353" y="45"/>
                    <a:pt x="351" y="43"/>
                  </a:cubicBezTo>
                  <a:cubicBezTo>
                    <a:pt x="342" y="44"/>
                    <a:pt x="334" y="46"/>
                    <a:pt x="320" y="46"/>
                  </a:cubicBezTo>
                  <a:cubicBezTo>
                    <a:pt x="326" y="45"/>
                    <a:pt x="307" y="45"/>
                    <a:pt x="307" y="43"/>
                  </a:cubicBezTo>
                  <a:cubicBezTo>
                    <a:pt x="283" y="41"/>
                    <a:pt x="267" y="48"/>
                    <a:pt x="244" y="45"/>
                  </a:cubicBezTo>
                  <a:cubicBezTo>
                    <a:pt x="245" y="45"/>
                    <a:pt x="249" y="44"/>
                    <a:pt x="243" y="43"/>
                  </a:cubicBezTo>
                  <a:cubicBezTo>
                    <a:pt x="238" y="44"/>
                    <a:pt x="228" y="44"/>
                    <a:pt x="223" y="44"/>
                  </a:cubicBezTo>
                  <a:cubicBezTo>
                    <a:pt x="223" y="44"/>
                    <a:pt x="223" y="44"/>
                    <a:pt x="223" y="44"/>
                  </a:cubicBezTo>
                  <a:cubicBezTo>
                    <a:pt x="223" y="44"/>
                    <a:pt x="223" y="44"/>
                    <a:pt x="223" y="44"/>
                  </a:cubicBezTo>
                  <a:cubicBezTo>
                    <a:pt x="220" y="44"/>
                    <a:pt x="218" y="44"/>
                    <a:pt x="218" y="44"/>
                  </a:cubicBezTo>
                  <a:cubicBezTo>
                    <a:pt x="208" y="46"/>
                    <a:pt x="203" y="48"/>
                    <a:pt x="184" y="49"/>
                  </a:cubicBezTo>
                  <a:cubicBezTo>
                    <a:pt x="186" y="51"/>
                    <a:pt x="202" y="50"/>
                    <a:pt x="209" y="50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20" y="51"/>
                    <a:pt x="232" y="47"/>
                    <a:pt x="236" y="48"/>
                  </a:cubicBezTo>
                  <a:cubicBezTo>
                    <a:pt x="225" y="52"/>
                    <a:pt x="192" y="51"/>
                    <a:pt x="172" y="53"/>
                  </a:cubicBezTo>
                  <a:cubicBezTo>
                    <a:pt x="184" y="56"/>
                    <a:pt x="210" y="56"/>
                    <a:pt x="233" y="56"/>
                  </a:cubicBezTo>
                  <a:cubicBezTo>
                    <a:pt x="223" y="55"/>
                    <a:pt x="223" y="55"/>
                    <a:pt x="223" y="55"/>
                  </a:cubicBezTo>
                  <a:cubicBezTo>
                    <a:pt x="235" y="55"/>
                    <a:pt x="235" y="55"/>
                    <a:pt x="235" y="55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35" y="53"/>
                    <a:pt x="245" y="52"/>
                    <a:pt x="255" y="53"/>
                  </a:cubicBezTo>
                  <a:cubicBezTo>
                    <a:pt x="243" y="53"/>
                    <a:pt x="238" y="50"/>
                    <a:pt x="245" y="50"/>
                  </a:cubicBezTo>
                  <a:cubicBezTo>
                    <a:pt x="258" y="52"/>
                    <a:pt x="259" y="49"/>
                    <a:pt x="269" y="49"/>
                  </a:cubicBezTo>
                  <a:cubicBezTo>
                    <a:pt x="263" y="49"/>
                    <a:pt x="256" y="49"/>
                    <a:pt x="261" y="48"/>
                  </a:cubicBezTo>
                  <a:cubicBezTo>
                    <a:pt x="281" y="50"/>
                    <a:pt x="286" y="49"/>
                    <a:pt x="304" y="51"/>
                  </a:cubicBezTo>
                  <a:cubicBezTo>
                    <a:pt x="302" y="48"/>
                    <a:pt x="327" y="51"/>
                    <a:pt x="33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56" y="49"/>
                    <a:pt x="325" y="49"/>
                    <a:pt x="350" y="51"/>
                  </a:cubicBezTo>
                  <a:cubicBezTo>
                    <a:pt x="373" y="51"/>
                    <a:pt x="373" y="47"/>
                    <a:pt x="391" y="47"/>
                  </a:cubicBezTo>
                  <a:cubicBezTo>
                    <a:pt x="385" y="49"/>
                    <a:pt x="370" y="51"/>
                    <a:pt x="356" y="51"/>
                  </a:cubicBezTo>
                  <a:cubicBezTo>
                    <a:pt x="365" y="52"/>
                    <a:pt x="365" y="52"/>
                    <a:pt x="365" y="52"/>
                  </a:cubicBezTo>
                  <a:cubicBezTo>
                    <a:pt x="360" y="53"/>
                    <a:pt x="339" y="53"/>
                    <a:pt x="329" y="52"/>
                  </a:cubicBezTo>
                  <a:cubicBezTo>
                    <a:pt x="346" y="50"/>
                    <a:pt x="321" y="52"/>
                    <a:pt x="314" y="50"/>
                  </a:cubicBezTo>
                  <a:cubicBezTo>
                    <a:pt x="312" y="52"/>
                    <a:pt x="323" y="52"/>
                    <a:pt x="310" y="53"/>
                  </a:cubicBezTo>
                  <a:cubicBezTo>
                    <a:pt x="322" y="53"/>
                    <a:pt x="324" y="53"/>
                    <a:pt x="339" y="54"/>
                  </a:cubicBezTo>
                  <a:cubicBezTo>
                    <a:pt x="306" y="53"/>
                    <a:pt x="310" y="60"/>
                    <a:pt x="281" y="58"/>
                  </a:cubicBezTo>
                  <a:cubicBezTo>
                    <a:pt x="294" y="58"/>
                    <a:pt x="276" y="56"/>
                    <a:pt x="275" y="55"/>
                  </a:cubicBezTo>
                  <a:cubicBezTo>
                    <a:pt x="269" y="55"/>
                    <a:pt x="256" y="56"/>
                    <a:pt x="251" y="56"/>
                  </a:cubicBezTo>
                  <a:cubicBezTo>
                    <a:pt x="255" y="59"/>
                    <a:pt x="255" y="59"/>
                    <a:pt x="255" y="59"/>
                  </a:cubicBezTo>
                  <a:cubicBezTo>
                    <a:pt x="239" y="60"/>
                    <a:pt x="233" y="54"/>
                    <a:pt x="214" y="57"/>
                  </a:cubicBezTo>
                  <a:cubicBezTo>
                    <a:pt x="211" y="59"/>
                    <a:pt x="231" y="58"/>
                    <a:pt x="227" y="58"/>
                  </a:cubicBezTo>
                  <a:cubicBezTo>
                    <a:pt x="201" y="60"/>
                    <a:pt x="191" y="55"/>
                    <a:pt x="168" y="53"/>
                  </a:cubicBezTo>
                  <a:cubicBezTo>
                    <a:pt x="167" y="54"/>
                    <a:pt x="167" y="56"/>
                    <a:pt x="159" y="57"/>
                  </a:cubicBezTo>
                  <a:cubicBezTo>
                    <a:pt x="161" y="55"/>
                    <a:pt x="155" y="55"/>
                    <a:pt x="164" y="53"/>
                  </a:cubicBezTo>
                  <a:cubicBezTo>
                    <a:pt x="157" y="53"/>
                    <a:pt x="147" y="54"/>
                    <a:pt x="140" y="55"/>
                  </a:cubicBezTo>
                  <a:cubicBezTo>
                    <a:pt x="157" y="56"/>
                    <a:pt x="134" y="57"/>
                    <a:pt x="131" y="58"/>
                  </a:cubicBezTo>
                  <a:cubicBezTo>
                    <a:pt x="122" y="58"/>
                    <a:pt x="133" y="56"/>
                    <a:pt x="138" y="56"/>
                  </a:cubicBezTo>
                  <a:cubicBezTo>
                    <a:pt x="132" y="55"/>
                    <a:pt x="124" y="53"/>
                    <a:pt x="120" y="55"/>
                  </a:cubicBezTo>
                  <a:cubicBezTo>
                    <a:pt x="119" y="54"/>
                    <a:pt x="139" y="51"/>
                    <a:pt x="151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9" y="49"/>
                    <a:pt x="150" y="50"/>
                    <a:pt x="158" y="50"/>
                  </a:cubicBezTo>
                  <a:cubicBezTo>
                    <a:pt x="150" y="49"/>
                    <a:pt x="151" y="47"/>
                    <a:pt x="153" y="46"/>
                  </a:cubicBezTo>
                  <a:cubicBezTo>
                    <a:pt x="154" y="46"/>
                    <a:pt x="152" y="46"/>
                    <a:pt x="153" y="47"/>
                  </a:cubicBezTo>
                  <a:cubicBezTo>
                    <a:pt x="160" y="47"/>
                    <a:pt x="165" y="46"/>
                    <a:pt x="163" y="46"/>
                  </a:cubicBezTo>
                  <a:cubicBezTo>
                    <a:pt x="170" y="43"/>
                    <a:pt x="154" y="44"/>
                    <a:pt x="149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89" y="52"/>
                    <a:pt x="82" y="50"/>
                    <a:pt x="71" y="49"/>
                  </a:cubicBezTo>
                  <a:cubicBezTo>
                    <a:pt x="70" y="49"/>
                    <a:pt x="69" y="50"/>
                    <a:pt x="69" y="51"/>
                  </a:cubicBezTo>
                  <a:cubicBezTo>
                    <a:pt x="62" y="51"/>
                    <a:pt x="57" y="54"/>
                    <a:pt x="59" y="50"/>
                  </a:cubicBezTo>
                  <a:cubicBezTo>
                    <a:pt x="60" y="50"/>
                    <a:pt x="61" y="50"/>
                    <a:pt x="62" y="49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56" y="51"/>
                    <a:pt x="53" y="55"/>
                    <a:pt x="53" y="55"/>
                  </a:cubicBezTo>
                  <a:cubicBezTo>
                    <a:pt x="62" y="45"/>
                    <a:pt x="51" y="51"/>
                    <a:pt x="51" y="47"/>
                  </a:cubicBezTo>
                  <a:cubicBezTo>
                    <a:pt x="46" y="51"/>
                    <a:pt x="43" y="55"/>
                    <a:pt x="41" y="60"/>
                  </a:cubicBezTo>
                  <a:cubicBezTo>
                    <a:pt x="47" y="53"/>
                    <a:pt x="42" y="61"/>
                    <a:pt x="42" y="64"/>
                  </a:cubicBezTo>
                  <a:cubicBezTo>
                    <a:pt x="39" y="64"/>
                    <a:pt x="40" y="75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9" y="92"/>
                    <a:pt x="39" y="106"/>
                    <a:pt x="40" y="116"/>
                  </a:cubicBezTo>
                  <a:cubicBezTo>
                    <a:pt x="41" y="115"/>
                    <a:pt x="44" y="128"/>
                    <a:pt x="46" y="134"/>
                  </a:cubicBezTo>
                  <a:cubicBezTo>
                    <a:pt x="46" y="117"/>
                    <a:pt x="47" y="127"/>
                    <a:pt x="48" y="126"/>
                  </a:cubicBezTo>
                  <a:cubicBezTo>
                    <a:pt x="48" y="127"/>
                    <a:pt x="48" y="131"/>
                    <a:pt x="48" y="131"/>
                  </a:cubicBezTo>
                  <a:cubicBezTo>
                    <a:pt x="49" y="133"/>
                    <a:pt x="49" y="128"/>
                    <a:pt x="50" y="127"/>
                  </a:cubicBezTo>
                  <a:cubicBezTo>
                    <a:pt x="49" y="109"/>
                    <a:pt x="49" y="91"/>
                    <a:pt x="46" y="84"/>
                  </a:cubicBezTo>
                  <a:cubicBezTo>
                    <a:pt x="45" y="89"/>
                    <a:pt x="47" y="93"/>
                    <a:pt x="46" y="99"/>
                  </a:cubicBezTo>
                  <a:cubicBezTo>
                    <a:pt x="45" y="92"/>
                    <a:pt x="44" y="75"/>
                    <a:pt x="45" y="69"/>
                  </a:cubicBezTo>
                  <a:cubicBezTo>
                    <a:pt x="46" y="68"/>
                    <a:pt x="47" y="67"/>
                    <a:pt x="48" y="67"/>
                  </a:cubicBezTo>
                  <a:cubicBezTo>
                    <a:pt x="48" y="64"/>
                    <a:pt x="49" y="62"/>
                    <a:pt x="50" y="60"/>
                  </a:cubicBezTo>
                  <a:cubicBezTo>
                    <a:pt x="49" y="63"/>
                    <a:pt x="51" y="62"/>
                    <a:pt x="49" y="69"/>
                  </a:cubicBezTo>
                  <a:cubicBezTo>
                    <a:pt x="51" y="68"/>
                    <a:pt x="50" y="62"/>
                    <a:pt x="54" y="60"/>
                  </a:cubicBezTo>
                  <a:cubicBezTo>
                    <a:pt x="54" y="58"/>
                    <a:pt x="54" y="57"/>
                    <a:pt x="54" y="56"/>
                  </a:cubicBezTo>
                  <a:cubicBezTo>
                    <a:pt x="54" y="58"/>
                    <a:pt x="62" y="53"/>
                    <a:pt x="58" y="58"/>
                  </a:cubicBezTo>
                  <a:cubicBezTo>
                    <a:pt x="55" y="60"/>
                    <a:pt x="54" y="63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7"/>
                    <a:pt x="54" y="68"/>
                    <a:pt x="54" y="71"/>
                  </a:cubicBezTo>
                  <a:cubicBezTo>
                    <a:pt x="53" y="70"/>
                    <a:pt x="53" y="69"/>
                    <a:pt x="53" y="69"/>
                  </a:cubicBezTo>
                  <a:cubicBezTo>
                    <a:pt x="53" y="72"/>
                    <a:pt x="52" y="81"/>
                    <a:pt x="51" y="82"/>
                  </a:cubicBezTo>
                  <a:cubicBezTo>
                    <a:pt x="50" y="84"/>
                    <a:pt x="49" y="87"/>
                    <a:pt x="50" y="103"/>
                  </a:cubicBezTo>
                  <a:cubicBezTo>
                    <a:pt x="53" y="113"/>
                    <a:pt x="53" y="124"/>
                    <a:pt x="53" y="144"/>
                  </a:cubicBezTo>
                  <a:cubicBezTo>
                    <a:pt x="52" y="129"/>
                    <a:pt x="51" y="142"/>
                    <a:pt x="49" y="137"/>
                  </a:cubicBezTo>
                  <a:cubicBezTo>
                    <a:pt x="48" y="151"/>
                    <a:pt x="50" y="156"/>
                    <a:pt x="51" y="164"/>
                  </a:cubicBezTo>
                  <a:cubicBezTo>
                    <a:pt x="50" y="168"/>
                    <a:pt x="49" y="170"/>
                    <a:pt x="49" y="157"/>
                  </a:cubicBezTo>
                  <a:cubicBezTo>
                    <a:pt x="46" y="156"/>
                    <a:pt x="50" y="174"/>
                    <a:pt x="47" y="175"/>
                  </a:cubicBezTo>
                  <a:cubicBezTo>
                    <a:pt x="47" y="219"/>
                    <a:pt x="56" y="210"/>
                    <a:pt x="53" y="261"/>
                  </a:cubicBezTo>
                  <a:cubicBezTo>
                    <a:pt x="51" y="259"/>
                    <a:pt x="51" y="259"/>
                    <a:pt x="51" y="259"/>
                  </a:cubicBezTo>
                  <a:cubicBezTo>
                    <a:pt x="53" y="291"/>
                    <a:pt x="51" y="309"/>
                    <a:pt x="52" y="339"/>
                  </a:cubicBezTo>
                  <a:cubicBezTo>
                    <a:pt x="49" y="362"/>
                    <a:pt x="49" y="362"/>
                    <a:pt x="49" y="362"/>
                  </a:cubicBezTo>
                  <a:cubicBezTo>
                    <a:pt x="49" y="357"/>
                    <a:pt x="47" y="343"/>
                    <a:pt x="45" y="349"/>
                  </a:cubicBezTo>
                  <a:cubicBezTo>
                    <a:pt x="48" y="338"/>
                    <a:pt x="47" y="326"/>
                    <a:pt x="49" y="314"/>
                  </a:cubicBezTo>
                  <a:cubicBezTo>
                    <a:pt x="48" y="313"/>
                    <a:pt x="47" y="318"/>
                    <a:pt x="47" y="320"/>
                  </a:cubicBezTo>
                  <a:cubicBezTo>
                    <a:pt x="47" y="312"/>
                    <a:pt x="48" y="309"/>
                    <a:pt x="48" y="299"/>
                  </a:cubicBezTo>
                  <a:cubicBezTo>
                    <a:pt x="47" y="299"/>
                    <a:pt x="46" y="310"/>
                    <a:pt x="46" y="302"/>
                  </a:cubicBezTo>
                  <a:cubicBezTo>
                    <a:pt x="48" y="289"/>
                    <a:pt x="48" y="289"/>
                    <a:pt x="48" y="289"/>
                  </a:cubicBezTo>
                  <a:cubicBezTo>
                    <a:pt x="47" y="271"/>
                    <a:pt x="43" y="280"/>
                    <a:pt x="44" y="259"/>
                  </a:cubicBezTo>
                  <a:cubicBezTo>
                    <a:pt x="46" y="263"/>
                    <a:pt x="48" y="271"/>
                    <a:pt x="49" y="279"/>
                  </a:cubicBezTo>
                  <a:cubicBezTo>
                    <a:pt x="49" y="269"/>
                    <a:pt x="50" y="292"/>
                    <a:pt x="51" y="283"/>
                  </a:cubicBezTo>
                  <a:cubicBezTo>
                    <a:pt x="48" y="269"/>
                    <a:pt x="50" y="263"/>
                    <a:pt x="49" y="244"/>
                  </a:cubicBezTo>
                  <a:cubicBezTo>
                    <a:pt x="49" y="246"/>
                    <a:pt x="50" y="247"/>
                    <a:pt x="50" y="252"/>
                  </a:cubicBezTo>
                  <a:cubicBezTo>
                    <a:pt x="51" y="225"/>
                    <a:pt x="51" y="225"/>
                    <a:pt x="51" y="225"/>
                  </a:cubicBezTo>
                  <a:cubicBezTo>
                    <a:pt x="49" y="232"/>
                    <a:pt x="49" y="203"/>
                    <a:pt x="47" y="206"/>
                  </a:cubicBezTo>
                  <a:cubicBezTo>
                    <a:pt x="46" y="234"/>
                    <a:pt x="47" y="226"/>
                    <a:pt x="46" y="258"/>
                  </a:cubicBezTo>
                  <a:cubicBezTo>
                    <a:pt x="46" y="249"/>
                    <a:pt x="43" y="237"/>
                    <a:pt x="41" y="231"/>
                  </a:cubicBezTo>
                  <a:cubicBezTo>
                    <a:pt x="41" y="231"/>
                    <a:pt x="41" y="231"/>
                    <a:pt x="41" y="230"/>
                  </a:cubicBezTo>
                  <a:cubicBezTo>
                    <a:pt x="39" y="225"/>
                    <a:pt x="39" y="230"/>
                    <a:pt x="35" y="230"/>
                  </a:cubicBezTo>
                  <a:cubicBezTo>
                    <a:pt x="38" y="244"/>
                    <a:pt x="35" y="254"/>
                    <a:pt x="37" y="271"/>
                  </a:cubicBezTo>
                  <a:cubicBezTo>
                    <a:pt x="39" y="275"/>
                    <a:pt x="40" y="261"/>
                    <a:pt x="39" y="253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9" y="265"/>
                    <a:pt x="39" y="265"/>
                    <a:pt x="39" y="265"/>
                  </a:cubicBezTo>
                  <a:cubicBezTo>
                    <a:pt x="39" y="304"/>
                    <a:pt x="39" y="304"/>
                    <a:pt x="39" y="304"/>
                  </a:cubicBezTo>
                  <a:cubicBezTo>
                    <a:pt x="39" y="296"/>
                    <a:pt x="37" y="294"/>
                    <a:pt x="37" y="290"/>
                  </a:cubicBezTo>
                  <a:cubicBezTo>
                    <a:pt x="36" y="295"/>
                    <a:pt x="36" y="300"/>
                    <a:pt x="35" y="305"/>
                  </a:cubicBezTo>
                  <a:cubicBezTo>
                    <a:pt x="37" y="304"/>
                    <a:pt x="39" y="305"/>
                    <a:pt x="39" y="310"/>
                  </a:cubicBezTo>
                  <a:cubicBezTo>
                    <a:pt x="38" y="335"/>
                    <a:pt x="36" y="349"/>
                    <a:pt x="34" y="358"/>
                  </a:cubicBezTo>
                  <a:cubicBezTo>
                    <a:pt x="34" y="361"/>
                    <a:pt x="34" y="361"/>
                    <a:pt x="34" y="361"/>
                  </a:cubicBezTo>
                  <a:cubicBezTo>
                    <a:pt x="36" y="356"/>
                    <a:pt x="38" y="378"/>
                    <a:pt x="40" y="386"/>
                  </a:cubicBezTo>
                  <a:cubicBezTo>
                    <a:pt x="38" y="385"/>
                    <a:pt x="38" y="401"/>
                    <a:pt x="38" y="404"/>
                  </a:cubicBezTo>
                  <a:cubicBezTo>
                    <a:pt x="41" y="405"/>
                    <a:pt x="44" y="403"/>
                    <a:pt x="45" y="396"/>
                  </a:cubicBezTo>
                  <a:cubicBezTo>
                    <a:pt x="43" y="379"/>
                    <a:pt x="43" y="387"/>
                    <a:pt x="40" y="379"/>
                  </a:cubicBezTo>
                  <a:cubicBezTo>
                    <a:pt x="38" y="352"/>
                    <a:pt x="38" y="352"/>
                    <a:pt x="38" y="352"/>
                  </a:cubicBezTo>
                  <a:cubicBezTo>
                    <a:pt x="40" y="358"/>
                    <a:pt x="40" y="358"/>
                    <a:pt x="40" y="358"/>
                  </a:cubicBezTo>
                  <a:cubicBezTo>
                    <a:pt x="41" y="344"/>
                    <a:pt x="38" y="331"/>
                    <a:pt x="41" y="332"/>
                  </a:cubicBezTo>
                  <a:cubicBezTo>
                    <a:pt x="42" y="339"/>
                    <a:pt x="41" y="351"/>
                    <a:pt x="43" y="358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46" y="365"/>
                    <a:pt x="42" y="357"/>
                    <a:pt x="43" y="376"/>
                  </a:cubicBezTo>
                  <a:cubicBezTo>
                    <a:pt x="45" y="369"/>
                    <a:pt x="43" y="378"/>
                    <a:pt x="45" y="386"/>
                  </a:cubicBezTo>
                  <a:cubicBezTo>
                    <a:pt x="46" y="380"/>
                    <a:pt x="44" y="353"/>
                    <a:pt x="48" y="358"/>
                  </a:cubicBezTo>
                  <a:cubicBezTo>
                    <a:pt x="50" y="367"/>
                    <a:pt x="43" y="395"/>
                    <a:pt x="48" y="402"/>
                  </a:cubicBezTo>
                  <a:cubicBezTo>
                    <a:pt x="47" y="402"/>
                    <a:pt x="47" y="402"/>
                    <a:pt x="47" y="402"/>
                  </a:cubicBezTo>
                  <a:cubicBezTo>
                    <a:pt x="48" y="411"/>
                    <a:pt x="54" y="412"/>
                    <a:pt x="56" y="413"/>
                  </a:cubicBezTo>
                  <a:cubicBezTo>
                    <a:pt x="58" y="416"/>
                    <a:pt x="63" y="417"/>
                    <a:pt x="67" y="417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68" y="418"/>
                    <a:pt x="70" y="419"/>
                    <a:pt x="75" y="418"/>
                  </a:cubicBezTo>
                  <a:cubicBezTo>
                    <a:pt x="67" y="420"/>
                    <a:pt x="67" y="418"/>
                    <a:pt x="61" y="417"/>
                  </a:cubicBezTo>
                  <a:cubicBezTo>
                    <a:pt x="61" y="419"/>
                    <a:pt x="61" y="419"/>
                    <a:pt x="61" y="419"/>
                  </a:cubicBezTo>
                  <a:cubicBezTo>
                    <a:pt x="57" y="414"/>
                    <a:pt x="53" y="414"/>
                    <a:pt x="48" y="411"/>
                  </a:cubicBezTo>
                  <a:cubicBezTo>
                    <a:pt x="52" y="417"/>
                    <a:pt x="65" y="424"/>
                    <a:pt x="67" y="420"/>
                  </a:cubicBezTo>
                  <a:cubicBezTo>
                    <a:pt x="69" y="420"/>
                    <a:pt x="69" y="421"/>
                    <a:pt x="72" y="422"/>
                  </a:cubicBezTo>
                  <a:cubicBezTo>
                    <a:pt x="76" y="421"/>
                    <a:pt x="76" y="421"/>
                    <a:pt x="76" y="421"/>
                  </a:cubicBezTo>
                  <a:cubicBezTo>
                    <a:pt x="84" y="423"/>
                    <a:pt x="73" y="425"/>
                    <a:pt x="66" y="425"/>
                  </a:cubicBezTo>
                  <a:cubicBezTo>
                    <a:pt x="65" y="424"/>
                    <a:pt x="64" y="424"/>
                    <a:pt x="65" y="424"/>
                  </a:cubicBezTo>
                  <a:cubicBezTo>
                    <a:pt x="62" y="424"/>
                    <a:pt x="58" y="425"/>
                    <a:pt x="51" y="419"/>
                  </a:cubicBezTo>
                  <a:cubicBezTo>
                    <a:pt x="53" y="420"/>
                    <a:pt x="54" y="421"/>
                    <a:pt x="55" y="421"/>
                  </a:cubicBezTo>
                  <a:cubicBezTo>
                    <a:pt x="47" y="416"/>
                    <a:pt x="43" y="407"/>
                    <a:pt x="41" y="404"/>
                  </a:cubicBezTo>
                  <a:cubicBezTo>
                    <a:pt x="43" y="420"/>
                    <a:pt x="57" y="431"/>
                    <a:pt x="78" y="429"/>
                  </a:cubicBezTo>
                  <a:cubicBezTo>
                    <a:pt x="85" y="424"/>
                    <a:pt x="93" y="422"/>
                    <a:pt x="97" y="418"/>
                  </a:cubicBezTo>
                  <a:cubicBezTo>
                    <a:pt x="113" y="417"/>
                    <a:pt x="134" y="416"/>
                    <a:pt x="148" y="418"/>
                  </a:cubicBezTo>
                  <a:cubicBezTo>
                    <a:pt x="147" y="419"/>
                    <a:pt x="147" y="419"/>
                    <a:pt x="147" y="419"/>
                  </a:cubicBezTo>
                  <a:cubicBezTo>
                    <a:pt x="154" y="419"/>
                    <a:pt x="160" y="419"/>
                    <a:pt x="165" y="418"/>
                  </a:cubicBezTo>
                  <a:cubicBezTo>
                    <a:pt x="172" y="419"/>
                    <a:pt x="160" y="421"/>
                    <a:pt x="165" y="421"/>
                  </a:cubicBezTo>
                  <a:cubicBezTo>
                    <a:pt x="188" y="420"/>
                    <a:pt x="188" y="420"/>
                    <a:pt x="188" y="420"/>
                  </a:cubicBezTo>
                  <a:cubicBezTo>
                    <a:pt x="187" y="422"/>
                    <a:pt x="168" y="422"/>
                    <a:pt x="158" y="422"/>
                  </a:cubicBezTo>
                  <a:cubicBezTo>
                    <a:pt x="160" y="422"/>
                    <a:pt x="164" y="421"/>
                    <a:pt x="163" y="421"/>
                  </a:cubicBezTo>
                  <a:cubicBezTo>
                    <a:pt x="152" y="420"/>
                    <a:pt x="132" y="423"/>
                    <a:pt x="127" y="421"/>
                  </a:cubicBezTo>
                  <a:cubicBezTo>
                    <a:pt x="122" y="421"/>
                    <a:pt x="138" y="419"/>
                    <a:pt x="120" y="419"/>
                  </a:cubicBezTo>
                  <a:cubicBezTo>
                    <a:pt x="109" y="418"/>
                    <a:pt x="105" y="420"/>
                    <a:pt x="104" y="421"/>
                  </a:cubicBezTo>
                  <a:cubicBezTo>
                    <a:pt x="103" y="422"/>
                    <a:pt x="122" y="422"/>
                    <a:pt x="116" y="424"/>
                  </a:cubicBezTo>
                  <a:cubicBezTo>
                    <a:pt x="125" y="423"/>
                    <a:pt x="128" y="422"/>
                    <a:pt x="140" y="423"/>
                  </a:cubicBezTo>
                  <a:cubicBezTo>
                    <a:pt x="131" y="423"/>
                    <a:pt x="119" y="425"/>
                    <a:pt x="114" y="424"/>
                  </a:cubicBezTo>
                  <a:cubicBezTo>
                    <a:pt x="96" y="426"/>
                    <a:pt x="98" y="431"/>
                    <a:pt x="107" y="431"/>
                  </a:cubicBezTo>
                  <a:cubicBezTo>
                    <a:pt x="105" y="429"/>
                    <a:pt x="140" y="429"/>
                    <a:pt x="116" y="427"/>
                  </a:cubicBezTo>
                  <a:cubicBezTo>
                    <a:pt x="127" y="425"/>
                    <a:pt x="146" y="425"/>
                    <a:pt x="160" y="424"/>
                  </a:cubicBezTo>
                  <a:cubicBezTo>
                    <a:pt x="159" y="424"/>
                    <a:pt x="159" y="424"/>
                    <a:pt x="159" y="424"/>
                  </a:cubicBezTo>
                  <a:cubicBezTo>
                    <a:pt x="176" y="424"/>
                    <a:pt x="176" y="424"/>
                    <a:pt x="176" y="424"/>
                  </a:cubicBezTo>
                  <a:cubicBezTo>
                    <a:pt x="174" y="424"/>
                    <a:pt x="169" y="425"/>
                    <a:pt x="169" y="426"/>
                  </a:cubicBezTo>
                  <a:cubicBezTo>
                    <a:pt x="192" y="423"/>
                    <a:pt x="192" y="423"/>
                    <a:pt x="192" y="423"/>
                  </a:cubicBezTo>
                  <a:cubicBezTo>
                    <a:pt x="179" y="425"/>
                    <a:pt x="201" y="424"/>
                    <a:pt x="207" y="425"/>
                  </a:cubicBezTo>
                  <a:cubicBezTo>
                    <a:pt x="209" y="423"/>
                    <a:pt x="219" y="422"/>
                    <a:pt x="210" y="421"/>
                  </a:cubicBezTo>
                  <a:cubicBezTo>
                    <a:pt x="200" y="420"/>
                    <a:pt x="204" y="422"/>
                    <a:pt x="195" y="422"/>
                  </a:cubicBezTo>
                  <a:cubicBezTo>
                    <a:pt x="208" y="420"/>
                    <a:pt x="208" y="420"/>
                    <a:pt x="208" y="420"/>
                  </a:cubicBezTo>
                  <a:cubicBezTo>
                    <a:pt x="209" y="420"/>
                    <a:pt x="209" y="420"/>
                    <a:pt x="209" y="420"/>
                  </a:cubicBezTo>
                  <a:cubicBezTo>
                    <a:pt x="216" y="418"/>
                    <a:pt x="216" y="418"/>
                    <a:pt x="216" y="418"/>
                  </a:cubicBezTo>
                  <a:cubicBezTo>
                    <a:pt x="234" y="418"/>
                    <a:pt x="209" y="423"/>
                    <a:pt x="231" y="421"/>
                  </a:cubicBezTo>
                  <a:cubicBezTo>
                    <a:pt x="228" y="418"/>
                    <a:pt x="228" y="418"/>
                    <a:pt x="228" y="418"/>
                  </a:cubicBezTo>
                  <a:cubicBezTo>
                    <a:pt x="254" y="418"/>
                    <a:pt x="288" y="421"/>
                    <a:pt x="306" y="420"/>
                  </a:cubicBezTo>
                  <a:cubicBezTo>
                    <a:pt x="301" y="422"/>
                    <a:pt x="299" y="424"/>
                    <a:pt x="306" y="426"/>
                  </a:cubicBezTo>
                  <a:cubicBezTo>
                    <a:pt x="298" y="425"/>
                    <a:pt x="282" y="426"/>
                    <a:pt x="271" y="426"/>
                  </a:cubicBezTo>
                  <a:cubicBezTo>
                    <a:pt x="268" y="425"/>
                    <a:pt x="285" y="422"/>
                    <a:pt x="297" y="423"/>
                  </a:cubicBezTo>
                  <a:cubicBezTo>
                    <a:pt x="291" y="418"/>
                    <a:pt x="266" y="426"/>
                    <a:pt x="265" y="421"/>
                  </a:cubicBezTo>
                  <a:cubicBezTo>
                    <a:pt x="233" y="420"/>
                    <a:pt x="241" y="426"/>
                    <a:pt x="214" y="423"/>
                  </a:cubicBezTo>
                  <a:cubicBezTo>
                    <a:pt x="214" y="425"/>
                    <a:pt x="207" y="424"/>
                    <a:pt x="205" y="426"/>
                  </a:cubicBezTo>
                  <a:cubicBezTo>
                    <a:pt x="213" y="429"/>
                    <a:pt x="241" y="426"/>
                    <a:pt x="259" y="427"/>
                  </a:cubicBezTo>
                  <a:cubicBezTo>
                    <a:pt x="257" y="427"/>
                    <a:pt x="253" y="427"/>
                    <a:pt x="253" y="428"/>
                  </a:cubicBezTo>
                  <a:cubicBezTo>
                    <a:pt x="265" y="428"/>
                    <a:pt x="270" y="428"/>
                    <a:pt x="279" y="427"/>
                  </a:cubicBezTo>
                  <a:cubicBezTo>
                    <a:pt x="278" y="427"/>
                    <a:pt x="278" y="427"/>
                    <a:pt x="278" y="427"/>
                  </a:cubicBezTo>
                  <a:cubicBezTo>
                    <a:pt x="293" y="425"/>
                    <a:pt x="287" y="428"/>
                    <a:pt x="296" y="429"/>
                  </a:cubicBezTo>
                  <a:cubicBezTo>
                    <a:pt x="300" y="429"/>
                    <a:pt x="312" y="430"/>
                    <a:pt x="310" y="428"/>
                  </a:cubicBezTo>
                  <a:cubicBezTo>
                    <a:pt x="326" y="430"/>
                    <a:pt x="326" y="430"/>
                    <a:pt x="326" y="430"/>
                  </a:cubicBezTo>
                  <a:cubicBezTo>
                    <a:pt x="325" y="428"/>
                    <a:pt x="325" y="428"/>
                    <a:pt x="325" y="428"/>
                  </a:cubicBezTo>
                  <a:cubicBezTo>
                    <a:pt x="335" y="428"/>
                    <a:pt x="337" y="429"/>
                    <a:pt x="345" y="428"/>
                  </a:cubicBezTo>
                  <a:cubicBezTo>
                    <a:pt x="345" y="426"/>
                    <a:pt x="345" y="426"/>
                    <a:pt x="345" y="426"/>
                  </a:cubicBezTo>
                  <a:cubicBezTo>
                    <a:pt x="323" y="425"/>
                    <a:pt x="323" y="425"/>
                    <a:pt x="323" y="425"/>
                  </a:cubicBezTo>
                  <a:cubicBezTo>
                    <a:pt x="334" y="424"/>
                    <a:pt x="326" y="423"/>
                    <a:pt x="338" y="422"/>
                  </a:cubicBezTo>
                  <a:cubicBezTo>
                    <a:pt x="324" y="425"/>
                    <a:pt x="348" y="424"/>
                    <a:pt x="350" y="426"/>
                  </a:cubicBezTo>
                  <a:cubicBezTo>
                    <a:pt x="359" y="424"/>
                    <a:pt x="359" y="424"/>
                    <a:pt x="359" y="424"/>
                  </a:cubicBezTo>
                  <a:cubicBezTo>
                    <a:pt x="357" y="425"/>
                    <a:pt x="357" y="425"/>
                    <a:pt x="357" y="425"/>
                  </a:cubicBezTo>
                  <a:cubicBezTo>
                    <a:pt x="364" y="426"/>
                    <a:pt x="365" y="424"/>
                    <a:pt x="374" y="424"/>
                  </a:cubicBezTo>
                  <a:cubicBezTo>
                    <a:pt x="364" y="423"/>
                    <a:pt x="357" y="422"/>
                    <a:pt x="344" y="423"/>
                  </a:cubicBezTo>
                  <a:cubicBezTo>
                    <a:pt x="354" y="422"/>
                    <a:pt x="372" y="421"/>
                    <a:pt x="377" y="421"/>
                  </a:cubicBezTo>
                  <a:cubicBezTo>
                    <a:pt x="386" y="420"/>
                    <a:pt x="393" y="421"/>
                    <a:pt x="402" y="422"/>
                  </a:cubicBezTo>
                  <a:cubicBezTo>
                    <a:pt x="385" y="423"/>
                    <a:pt x="408" y="428"/>
                    <a:pt x="373" y="427"/>
                  </a:cubicBezTo>
                  <a:cubicBezTo>
                    <a:pt x="374" y="426"/>
                    <a:pt x="377" y="426"/>
                    <a:pt x="378" y="427"/>
                  </a:cubicBezTo>
                  <a:cubicBezTo>
                    <a:pt x="373" y="424"/>
                    <a:pt x="357" y="427"/>
                    <a:pt x="349" y="428"/>
                  </a:cubicBezTo>
                  <a:cubicBezTo>
                    <a:pt x="351" y="429"/>
                    <a:pt x="343" y="430"/>
                    <a:pt x="357" y="431"/>
                  </a:cubicBezTo>
                  <a:cubicBezTo>
                    <a:pt x="352" y="430"/>
                    <a:pt x="368" y="427"/>
                    <a:pt x="381" y="428"/>
                  </a:cubicBezTo>
                  <a:cubicBezTo>
                    <a:pt x="379" y="432"/>
                    <a:pt x="379" y="432"/>
                    <a:pt x="379" y="432"/>
                  </a:cubicBezTo>
                  <a:cubicBezTo>
                    <a:pt x="397" y="432"/>
                    <a:pt x="397" y="432"/>
                    <a:pt x="397" y="432"/>
                  </a:cubicBezTo>
                  <a:cubicBezTo>
                    <a:pt x="396" y="432"/>
                    <a:pt x="396" y="432"/>
                    <a:pt x="396" y="432"/>
                  </a:cubicBezTo>
                  <a:cubicBezTo>
                    <a:pt x="403" y="434"/>
                    <a:pt x="416" y="432"/>
                    <a:pt x="428" y="433"/>
                  </a:cubicBezTo>
                  <a:cubicBezTo>
                    <a:pt x="438" y="432"/>
                    <a:pt x="473" y="433"/>
                    <a:pt x="458" y="429"/>
                  </a:cubicBezTo>
                  <a:cubicBezTo>
                    <a:pt x="470" y="431"/>
                    <a:pt x="480" y="429"/>
                    <a:pt x="492" y="428"/>
                  </a:cubicBezTo>
                  <a:cubicBezTo>
                    <a:pt x="477" y="427"/>
                    <a:pt x="477" y="427"/>
                    <a:pt x="477" y="427"/>
                  </a:cubicBezTo>
                  <a:cubicBezTo>
                    <a:pt x="495" y="425"/>
                    <a:pt x="490" y="426"/>
                    <a:pt x="505" y="422"/>
                  </a:cubicBezTo>
                  <a:cubicBezTo>
                    <a:pt x="506" y="423"/>
                    <a:pt x="509" y="424"/>
                    <a:pt x="506" y="425"/>
                  </a:cubicBezTo>
                  <a:cubicBezTo>
                    <a:pt x="531" y="425"/>
                    <a:pt x="567" y="426"/>
                    <a:pt x="582" y="423"/>
                  </a:cubicBezTo>
                  <a:cubicBezTo>
                    <a:pt x="599" y="423"/>
                    <a:pt x="602" y="427"/>
                    <a:pt x="627" y="426"/>
                  </a:cubicBezTo>
                  <a:cubicBezTo>
                    <a:pt x="632" y="425"/>
                    <a:pt x="623" y="423"/>
                    <a:pt x="639" y="424"/>
                  </a:cubicBezTo>
                  <a:cubicBezTo>
                    <a:pt x="640" y="424"/>
                    <a:pt x="623" y="426"/>
                    <a:pt x="641" y="426"/>
                  </a:cubicBezTo>
                  <a:cubicBezTo>
                    <a:pt x="654" y="423"/>
                    <a:pt x="672" y="427"/>
                    <a:pt x="689" y="425"/>
                  </a:cubicBezTo>
                  <a:cubicBezTo>
                    <a:pt x="698" y="426"/>
                    <a:pt x="713" y="426"/>
                    <a:pt x="710" y="428"/>
                  </a:cubicBezTo>
                  <a:cubicBezTo>
                    <a:pt x="696" y="427"/>
                    <a:pt x="676" y="428"/>
                    <a:pt x="673" y="429"/>
                  </a:cubicBezTo>
                  <a:cubicBezTo>
                    <a:pt x="675" y="427"/>
                    <a:pt x="663" y="427"/>
                    <a:pt x="673" y="427"/>
                  </a:cubicBezTo>
                  <a:cubicBezTo>
                    <a:pt x="652" y="425"/>
                    <a:pt x="659" y="428"/>
                    <a:pt x="640" y="427"/>
                  </a:cubicBezTo>
                  <a:cubicBezTo>
                    <a:pt x="639" y="428"/>
                    <a:pt x="650" y="429"/>
                    <a:pt x="654" y="428"/>
                  </a:cubicBezTo>
                  <a:cubicBezTo>
                    <a:pt x="654" y="431"/>
                    <a:pt x="616" y="430"/>
                    <a:pt x="633" y="433"/>
                  </a:cubicBezTo>
                  <a:cubicBezTo>
                    <a:pt x="654" y="433"/>
                    <a:pt x="660" y="427"/>
                    <a:pt x="678" y="430"/>
                  </a:cubicBezTo>
                  <a:cubicBezTo>
                    <a:pt x="670" y="432"/>
                    <a:pt x="659" y="431"/>
                    <a:pt x="650" y="433"/>
                  </a:cubicBezTo>
                  <a:cubicBezTo>
                    <a:pt x="665" y="435"/>
                    <a:pt x="665" y="435"/>
                    <a:pt x="665" y="435"/>
                  </a:cubicBezTo>
                  <a:cubicBezTo>
                    <a:pt x="675" y="433"/>
                    <a:pt x="675" y="433"/>
                    <a:pt x="675" y="433"/>
                  </a:cubicBezTo>
                  <a:cubicBezTo>
                    <a:pt x="675" y="433"/>
                    <a:pt x="675" y="433"/>
                    <a:pt x="675" y="433"/>
                  </a:cubicBezTo>
                  <a:cubicBezTo>
                    <a:pt x="700" y="435"/>
                    <a:pt x="699" y="430"/>
                    <a:pt x="722" y="429"/>
                  </a:cubicBezTo>
                  <a:cubicBezTo>
                    <a:pt x="708" y="427"/>
                    <a:pt x="725" y="424"/>
                    <a:pt x="715" y="423"/>
                  </a:cubicBezTo>
                  <a:cubicBezTo>
                    <a:pt x="730" y="422"/>
                    <a:pt x="741" y="423"/>
                    <a:pt x="741" y="426"/>
                  </a:cubicBezTo>
                  <a:cubicBezTo>
                    <a:pt x="713" y="428"/>
                    <a:pt x="740" y="428"/>
                    <a:pt x="713" y="431"/>
                  </a:cubicBezTo>
                  <a:cubicBezTo>
                    <a:pt x="718" y="432"/>
                    <a:pt x="707" y="435"/>
                    <a:pt x="723" y="436"/>
                  </a:cubicBezTo>
                  <a:cubicBezTo>
                    <a:pt x="741" y="434"/>
                    <a:pt x="717" y="433"/>
                    <a:pt x="735" y="432"/>
                  </a:cubicBezTo>
                  <a:cubicBezTo>
                    <a:pt x="736" y="433"/>
                    <a:pt x="737" y="433"/>
                    <a:pt x="737" y="433"/>
                  </a:cubicBezTo>
                  <a:cubicBezTo>
                    <a:pt x="745" y="432"/>
                    <a:pt x="746" y="434"/>
                    <a:pt x="756" y="432"/>
                  </a:cubicBezTo>
                  <a:cubicBezTo>
                    <a:pt x="754" y="433"/>
                    <a:pt x="754" y="433"/>
                    <a:pt x="754" y="433"/>
                  </a:cubicBezTo>
                  <a:cubicBezTo>
                    <a:pt x="766" y="434"/>
                    <a:pt x="767" y="431"/>
                    <a:pt x="778" y="433"/>
                  </a:cubicBezTo>
                  <a:cubicBezTo>
                    <a:pt x="773" y="431"/>
                    <a:pt x="785" y="431"/>
                    <a:pt x="791" y="430"/>
                  </a:cubicBezTo>
                  <a:cubicBezTo>
                    <a:pt x="781" y="429"/>
                    <a:pt x="775" y="426"/>
                    <a:pt x="754" y="426"/>
                  </a:cubicBezTo>
                  <a:cubicBezTo>
                    <a:pt x="751" y="428"/>
                    <a:pt x="753" y="429"/>
                    <a:pt x="744" y="429"/>
                  </a:cubicBezTo>
                  <a:cubicBezTo>
                    <a:pt x="758" y="429"/>
                    <a:pt x="758" y="429"/>
                    <a:pt x="758" y="429"/>
                  </a:cubicBezTo>
                  <a:cubicBezTo>
                    <a:pt x="755" y="430"/>
                    <a:pt x="753" y="430"/>
                    <a:pt x="750" y="430"/>
                  </a:cubicBezTo>
                  <a:cubicBezTo>
                    <a:pt x="737" y="429"/>
                    <a:pt x="737" y="429"/>
                    <a:pt x="737" y="429"/>
                  </a:cubicBezTo>
                  <a:cubicBezTo>
                    <a:pt x="753" y="428"/>
                    <a:pt x="746" y="427"/>
                    <a:pt x="753" y="425"/>
                  </a:cubicBezTo>
                  <a:cubicBezTo>
                    <a:pt x="768" y="426"/>
                    <a:pt x="765" y="424"/>
                    <a:pt x="775" y="425"/>
                  </a:cubicBezTo>
                  <a:cubicBezTo>
                    <a:pt x="774" y="427"/>
                    <a:pt x="804" y="429"/>
                    <a:pt x="822" y="431"/>
                  </a:cubicBezTo>
                  <a:cubicBezTo>
                    <a:pt x="819" y="430"/>
                    <a:pt x="816" y="430"/>
                    <a:pt x="814" y="430"/>
                  </a:cubicBezTo>
                  <a:cubicBezTo>
                    <a:pt x="801" y="432"/>
                    <a:pt x="823" y="432"/>
                    <a:pt x="823" y="433"/>
                  </a:cubicBezTo>
                  <a:cubicBezTo>
                    <a:pt x="832" y="432"/>
                    <a:pt x="832" y="432"/>
                    <a:pt x="832" y="432"/>
                  </a:cubicBezTo>
                  <a:cubicBezTo>
                    <a:pt x="831" y="432"/>
                    <a:pt x="828" y="433"/>
                    <a:pt x="832" y="433"/>
                  </a:cubicBezTo>
                  <a:cubicBezTo>
                    <a:pt x="845" y="432"/>
                    <a:pt x="844" y="430"/>
                    <a:pt x="856" y="430"/>
                  </a:cubicBezTo>
                  <a:cubicBezTo>
                    <a:pt x="857" y="431"/>
                    <a:pt x="847" y="433"/>
                    <a:pt x="855" y="434"/>
                  </a:cubicBezTo>
                  <a:cubicBezTo>
                    <a:pt x="857" y="435"/>
                    <a:pt x="866" y="438"/>
                    <a:pt x="883" y="437"/>
                  </a:cubicBezTo>
                  <a:cubicBezTo>
                    <a:pt x="884" y="436"/>
                    <a:pt x="888" y="436"/>
                    <a:pt x="893" y="436"/>
                  </a:cubicBezTo>
                  <a:cubicBezTo>
                    <a:pt x="892" y="436"/>
                    <a:pt x="891" y="436"/>
                    <a:pt x="891" y="436"/>
                  </a:cubicBezTo>
                  <a:cubicBezTo>
                    <a:pt x="902" y="437"/>
                    <a:pt x="902" y="437"/>
                    <a:pt x="902" y="437"/>
                  </a:cubicBezTo>
                  <a:cubicBezTo>
                    <a:pt x="893" y="440"/>
                    <a:pt x="883" y="436"/>
                    <a:pt x="874" y="438"/>
                  </a:cubicBezTo>
                  <a:cubicBezTo>
                    <a:pt x="873" y="441"/>
                    <a:pt x="873" y="441"/>
                    <a:pt x="873" y="441"/>
                  </a:cubicBezTo>
                  <a:cubicBezTo>
                    <a:pt x="865" y="441"/>
                    <a:pt x="855" y="442"/>
                    <a:pt x="851" y="443"/>
                  </a:cubicBezTo>
                  <a:cubicBezTo>
                    <a:pt x="862" y="443"/>
                    <a:pt x="864" y="442"/>
                    <a:pt x="877" y="442"/>
                  </a:cubicBezTo>
                  <a:cubicBezTo>
                    <a:pt x="879" y="443"/>
                    <a:pt x="870" y="444"/>
                    <a:pt x="869" y="444"/>
                  </a:cubicBezTo>
                  <a:cubicBezTo>
                    <a:pt x="871" y="443"/>
                    <a:pt x="871" y="443"/>
                    <a:pt x="871" y="443"/>
                  </a:cubicBezTo>
                  <a:cubicBezTo>
                    <a:pt x="856" y="442"/>
                    <a:pt x="848" y="445"/>
                    <a:pt x="829" y="445"/>
                  </a:cubicBezTo>
                  <a:cubicBezTo>
                    <a:pt x="827" y="445"/>
                    <a:pt x="828" y="445"/>
                    <a:pt x="829" y="444"/>
                  </a:cubicBezTo>
                  <a:cubicBezTo>
                    <a:pt x="814" y="446"/>
                    <a:pt x="799" y="444"/>
                    <a:pt x="784" y="446"/>
                  </a:cubicBezTo>
                  <a:cubicBezTo>
                    <a:pt x="789" y="445"/>
                    <a:pt x="789" y="445"/>
                    <a:pt x="789" y="445"/>
                  </a:cubicBezTo>
                  <a:cubicBezTo>
                    <a:pt x="779" y="446"/>
                    <a:pt x="760" y="448"/>
                    <a:pt x="740" y="450"/>
                  </a:cubicBezTo>
                  <a:cubicBezTo>
                    <a:pt x="740" y="451"/>
                    <a:pt x="740" y="451"/>
                    <a:pt x="740" y="451"/>
                  </a:cubicBezTo>
                  <a:cubicBezTo>
                    <a:pt x="742" y="451"/>
                    <a:pt x="735" y="451"/>
                    <a:pt x="731" y="451"/>
                  </a:cubicBezTo>
                  <a:cubicBezTo>
                    <a:pt x="731" y="451"/>
                    <a:pt x="731" y="451"/>
                    <a:pt x="731" y="451"/>
                  </a:cubicBezTo>
                  <a:cubicBezTo>
                    <a:pt x="721" y="452"/>
                    <a:pt x="712" y="453"/>
                    <a:pt x="704" y="454"/>
                  </a:cubicBezTo>
                  <a:cubicBezTo>
                    <a:pt x="706" y="454"/>
                    <a:pt x="709" y="455"/>
                    <a:pt x="713" y="455"/>
                  </a:cubicBezTo>
                  <a:cubicBezTo>
                    <a:pt x="716" y="454"/>
                    <a:pt x="734" y="455"/>
                    <a:pt x="732" y="452"/>
                  </a:cubicBezTo>
                  <a:cubicBezTo>
                    <a:pt x="740" y="454"/>
                    <a:pt x="753" y="452"/>
                    <a:pt x="759" y="453"/>
                  </a:cubicBezTo>
                  <a:cubicBezTo>
                    <a:pt x="748" y="451"/>
                    <a:pt x="767" y="451"/>
                    <a:pt x="769" y="449"/>
                  </a:cubicBezTo>
                  <a:cubicBezTo>
                    <a:pt x="773" y="451"/>
                    <a:pt x="786" y="449"/>
                    <a:pt x="784" y="451"/>
                  </a:cubicBezTo>
                  <a:cubicBezTo>
                    <a:pt x="786" y="452"/>
                    <a:pt x="779" y="450"/>
                    <a:pt x="774" y="451"/>
                  </a:cubicBezTo>
                  <a:cubicBezTo>
                    <a:pt x="762" y="453"/>
                    <a:pt x="795" y="453"/>
                    <a:pt x="781" y="454"/>
                  </a:cubicBezTo>
                  <a:cubicBezTo>
                    <a:pt x="799" y="453"/>
                    <a:pt x="823" y="453"/>
                    <a:pt x="842" y="452"/>
                  </a:cubicBezTo>
                  <a:cubicBezTo>
                    <a:pt x="832" y="451"/>
                    <a:pt x="832" y="451"/>
                    <a:pt x="832" y="451"/>
                  </a:cubicBezTo>
                  <a:cubicBezTo>
                    <a:pt x="840" y="451"/>
                    <a:pt x="860" y="451"/>
                    <a:pt x="862" y="452"/>
                  </a:cubicBezTo>
                  <a:cubicBezTo>
                    <a:pt x="855" y="452"/>
                    <a:pt x="848" y="452"/>
                    <a:pt x="840" y="452"/>
                  </a:cubicBezTo>
                  <a:cubicBezTo>
                    <a:pt x="840" y="454"/>
                    <a:pt x="859" y="452"/>
                    <a:pt x="860" y="454"/>
                  </a:cubicBezTo>
                  <a:cubicBezTo>
                    <a:pt x="884" y="450"/>
                    <a:pt x="884" y="450"/>
                    <a:pt x="884" y="450"/>
                  </a:cubicBezTo>
                  <a:cubicBezTo>
                    <a:pt x="873" y="450"/>
                    <a:pt x="873" y="450"/>
                    <a:pt x="873" y="450"/>
                  </a:cubicBezTo>
                  <a:cubicBezTo>
                    <a:pt x="880" y="449"/>
                    <a:pt x="901" y="450"/>
                    <a:pt x="917" y="451"/>
                  </a:cubicBezTo>
                  <a:cubicBezTo>
                    <a:pt x="908" y="453"/>
                    <a:pt x="893" y="451"/>
                    <a:pt x="876" y="452"/>
                  </a:cubicBezTo>
                  <a:cubicBezTo>
                    <a:pt x="864" y="453"/>
                    <a:pt x="884" y="455"/>
                    <a:pt x="873" y="455"/>
                  </a:cubicBezTo>
                  <a:cubicBezTo>
                    <a:pt x="875" y="456"/>
                    <a:pt x="883" y="456"/>
                    <a:pt x="887" y="455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81" y="458"/>
                    <a:pt x="858" y="458"/>
                    <a:pt x="843" y="460"/>
                  </a:cubicBezTo>
                  <a:cubicBezTo>
                    <a:pt x="844" y="460"/>
                    <a:pt x="845" y="459"/>
                    <a:pt x="846" y="459"/>
                  </a:cubicBezTo>
                  <a:cubicBezTo>
                    <a:pt x="834" y="458"/>
                    <a:pt x="822" y="458"/>
                    <a:pt x="811" y="459"/>
                  </a:cubicBezTo>
                  <a:cubicBezTo>
                    <a:pt x="817" y="460"/>
                    <a:pt x="819" y="459"/>
                    <a:pt x="823" y="459"/>
                  </a:cubicBezTo>
                  <a:cubicBezTo>
                    <a:pt x="823" y="459"/>
                    <a:pt x="812" y="460"/>
                    <a:pt x="808" y="460"/>
                  </a:cubicBezTo>
                  <a:cubicBezTo>
                    <a:pt x="819" y="461"/>
                    <a:pt x="810" y="462"/>
                    <a:pt x="817" y="462"/>
                  </a:cubicBezTo>
                  <a:cubicBezTo>
                    <a:pt x="810" y="463"/>
                    <a:pt x="804" y="463"/>
                    <a:pt x="796" y="463"/>
                  </a:cubicBezTo>
                  <a:cubicBezTo>
                    <a:pt x="791" y="462"/>
                    <a:pt x="799" y="461"/>
                    <a:pt x="798" y="460"/>
                  </a:cubicBezTo>
                  <a:cubicBezTo>
                    <a:pt x="790" y="461"/>
                    <a:pt x="786" y="458"/>
                    <a:pt x="773" y="459"/>
                  </a:cubicBezTo>
                  <a:cubicBezTo>
                    <a:pt x="790" y="460"/>
                    <a:pt x="769" y="462"/>
                    <a:pt x="763" y="463"/>
                  </a:cubicBezTo>
                  <a:cubicBezTo>
                    <a:pt x="766" y="463"/>
                    <a:pt x="766" y="463"/>
                    <a:pt x="766" y="463"/>
                  </a:cubicBezTo>
                  <a:cubicBezTo>
                    <a:pt x="760" y="464"/>
                    <a:pt x="756" y="464"/>
                    <a:pt x="752" y="463"/>
                  </a:cubicBezTo>
                  <a:cubicBezTo>
                    <a:pt x="759" y="462"/>
                    <a:pt x="766" y="463"/>
                    <a:pt x="764" y="461"/>
                  </a:cubicBezTo>
                  <a:cubicBezTo>
                    <a:pt x="759" y="461"/>
                    <a:pt x="754" y="461"/>
                    <a:pt x="749" y="462"/>
                  </a:cubicBezTo>
                  <a:cubicBezTo>
                    <a:pt x="754" y="461"/>
                    <a:pt x="754" y="461"/>
                    <a:pt x="754" y="461"/>
                  </a:cubicBezTo>
                  <a:cubicBezTo>
                    <a:pt x="731" y="461"/>
                    <a:pt x="731" y="461"/>
                    <a:pt x="731" y="461"/>
                  </a:cubicBezTo>
                  <a:cubicBezTo>
                    <a:pt x="728" y="462"/>
                    <a:pt x="722" y="464"/>
                    <a:pt x="718" y="466"/>
                  </a:cubicBezTo>
                  <a:cubicBezTo>
                    <a:pt x="713" y="465"/>
                    <a:pt x="705" y="466"/>
                    <a:pt x="700" y="467"/>
                  </a:cubicBezTo>
                  <a:cubicBezTo>
                    <a:pt x="703" y="466"/>
                    <a:pt x="703" y="466"/>
                    <a:pt x="703" y="466"/>
                  </a:cubicBezTo>
                  <a:cubicBezTo>
                    <a:pt x="693" y="465"/>
                    <a:pt x="670" y="466"/>
                    <a:pt x="668" y="467"/>
                  </a:cubicBezTo>
                  <a:cubicBezTo>
                    <a:pt x="661" y="466"/>
                    <a:pt x="719" y="459"/>
                    <a:pt x="668" y="461"/>
                  </a:cubicBezTo>
                  <a:cubicBezTo>
                    <a:pt x="649" y="461"/>
                    <a:pt x="656" y="464"/>
                    <a:pt x="645" y="466"/>
                  </a:cubicBezTo>
                  <a:cubicBezTo>
                    <a:pt x="645" y="466"/>
                    <a:pt x="646" y="465"/>
                    <a:pt x="645" y="465"/>
                  </a:cubicBezTo>
                  <a:cubicBezTo>
                    <a:pt x="636" y="465"/>
                    <a:pt x="636" y="466"/>
                    <a:pt x="629" y="467"/>
                  </a:cubicBezTo>
                  <a:cubicBezTo>
                    <a:pt x="634" y="467"/>
                    <a:pt x="641" y="467"/>
                    <a:pt x="643" y="467"/>
                  </a:cubicBezTo>
                  <a:cubicBezTo>
                    <a:pt x="641" y="469"/>
                    <a:pt x="626" y="467"/>
                    <a:pt x="619" y="468"/>
                  </a:cubicBezTo>
                  <a:cubicBezTo>
                    <a:pt x="628" y="466"/>
                    <a:pt x="603" y="467"/>
                    <a:pt x="610" y="466"/>
                  </a:cubicBezTo>
                  <a:cubicBezTo>
                    <a:pt x="593" y="464"/>
                    <a:pt x="575" y="466"/>
                    <a:pt x="566" y="468"/>
                  </a:cubicBezTo>
                  <a:cubicBezTo>
                    <a:pt x="555" y="465"/>
                    <a:pt x="546" y="468"/>
                    <a:pt x="528" y="467"/>
                  </a:cubicBezTo>
                  <a:cubicBezTo>
                    <a:pt x="530" y="467"/>
                    <a:pt x="536" y="467"/>
                    <a:pt x="540" y="467"/>
                  </a:cubicBezTo>
                  <a:cubicBezTo>
                    <a:pt x="550" y="465"/>
                    <a:pt x="520" y="466"/>
                    <a:pt x="537" y="464"/>
                  </a:cubicBezTo>
                  <a:cubicBezTo>
                    <a:pt x="533" y="464"/>
                    <a:pt x="536" y="465"/>
                    <a:pt x="540" y="465"/>
                  </a:cubicBezTo>
                  <a:cubicBezTo>
                    <a:pt x="546" y="465"/>
                    <a:pt x="552" y="464"/>
                    <a:pt x="550" y="463"/>
                  </a:cubicBezTo>
                  <a:cubicBezTo>
                    <a:pt x="535" y="461"/>
                    <a:pt x="535" y="461"/>
                    <a:pt x="535" y="461"/>
                  </a:cubicBezTo>
                  <a:cubicBezTo>
                    <a:pt x="541" y="461"/>
                    <a:pt x="541" y="461"/>
                    <a:pt x="541" y="461"/>
                  </a:cubicBezTo>
                  <a:cubicBezTo>
                    <a:pt x="518" y="458"/>
                    <a:pt x="518" y="458"/>
                    <a:pt x="518" y="458"/>
                  </a:cubicBezTo>
                  <a:cubicBezTo>
                    <a:pt x="517" y="459"/>
                    <a:pt x="519" y="459"/>
                    <a:pt x="520" y="459"/>
                  </a:cubicBezTo>
                  <a:cubicBezTo>
                    <a:pt x="494" y="458"/>
                    <a:pt x="464" y="460"/>
                    <a:pt x="440" y="459"/>
                  </a:cubicBezTo>
                  <a:cubicBezTo>
                    <a:pt x="436" y="465"/>
                    <a:pt x="383" y="462"/>
                    <a:pt x="364" y="465"/>
                  </a:cubicBezTo>
                  <a:cubicBezTo>
                    <a:pt x="369" y="464"/>
                    <a:pt x="372" y="461"/>
                    <a:pt x="369" y="460"/>
                  </a:cubicBezTo>
                  <a:cubicBezTo>
                    <a:pt x="373" y="459"/>
                    <a:pt x="382" y="457"/>
                    <a:pt x="391" y="458"/>
                  </a:cubicBezTo>
                  <a:cubicBezTo>
                    <a:pt x="393" y="458"/>
                    <a:pt x="405" y="459"/>
                    <a:pt x="397" y="460"/>
                  </a:cubicBezTo>
                  <a:cubicBezTo>
                    <a:pt x="423" y="460"/>
                    <a:pt x="393" y="458"/>
                    <a:pt x="401" y="456"/>
                  </a:cubicBezTo>
                  <a:cubicBezTo>
                    <a:pt x="372" y="456"/>
                    <a:pt x="355" y="460"/>
                    <a:pt x="337" y="461"/>
                  </a:cubicBezTo>
                  <a:cubicBezTo>
                    <a:pt x="336" y="460"/>
                    <a:pt x="336" y="460"/>
                    <a:pt x="336" y="460"/>
                  </a:cubicBezTo>
                  <a:cubicBezTo>
                    <a:pt x="322" y="462"/>
                    <a:pt x="322" y="462"/>
                    <a:pt x="322" y="462"/>
                  </a:cubicBezTo>
                  <a:cubicBezTo>
                    <a:pt x="334" y="462"/>
                    <a:pt x="333" y="465"/>
                    <a:pt x="319" y="464"/>
                  </a:cubicBezTo>
                  <a:cubicBezTo>
                    <a:pt x="320" y="464"/>
                    <a:pt x="320" y="464"/>
                    <a:pt x="320" y="464"/>
                  </a:cubicBezTo>
                  <a:cubicBezTo>
                    <a:pt x="312" y="463"/>
                    <a:pt x="295" y="464"/>
                    <a:pt x="282" y="464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60" y="466"/>
                    <a:pt x="259" y="462"/>
                    <a:pt x="255" y="460"/>
                  </a:cubicBezTo>
                  <a:cubicBezTo>
                    <a:pt x="235" y="460"/>
                    <a:pt x="223" y="463"/>
                    <a:pt x="208" y="464"/>
                  </a:cubicBezTo>
                  <a:cubicBezTo>
                    <a:pt x="202" y="463"/>
                    <a:pt x="171" y="462"/>
                    <a:pt x="187" y="461"/>
                  </a:cubicBezTo>
                  <a:cubicBezTo>
                    <a:pt x="169" y="462"/>
                    <a:pt x="173" y="470"/>
                    <a:pt x="141" y="466"/>
                  </a:cubicBezTo>
                  <a:cubicBezTo>
                    <a:pt x="149" y="464"/>
                    <a:pt x="149" y="464"/>
                    <a:pt x="149" y="464"/>
                  </a:cubicBezTo>
                  <a:cubicBezTo>
                    <a:pt x="118" y="464"/>
                    <a:pt x="79" y="468"/>
                    <a:pt x="59" y="465"/>
                  </a:cubicBezTo>
                  <a:cubicBezTo>
                    <a:pt x="67" y="463"/>
                    <a:pt x="54" y="462"/>
                    <a:pt x="41" y="453"/>
                  </a:cubicBezTo>
                  <a:cubicBezTo>
                    <a:pt x="28" y="446"/>
                    <a:pt x="18" y="431"/>
                    <a:pt x="20" y="426"/>
                  </a:cubicBezTo>
                  <a:cubicBezTo>
                    <a:pt x="19" y="429"/>
                    <a:pt x="13" y="416"/>
                    <a:pt x="13" y="414"/>
                  </a:cubicBezTo>
                  <a:cubicBezTo>
                    <a:pt x="12" y="411"/>
                    <a:pt x="12" y="406"/>
                    <a:pt x="11" y="401"/>
                  </a:cubicBezTo>
                  <a:cubicBezTo>
                    <a:pt x="12" y="415"/>
                    <a:pt x="3" y="390"/>
                    <a:pt x="11" y="419"/>
                  </a:cubicBezTo>
                  <a:cubicBezTo>
                    <a:pt x="2" y="403"/>
                    <a:pt x="2" y="388"/>
                    <a:pt x="1" y="363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3" y="384"/>
                    <a:pt x="3" y="384"/>
                    <a:pt x="3" y="384"/>
                  </a:cubicBezTo>
                  <a:cubicBezTo>
                    <a:pt x="4" y="382"/>
                    <a:pt x="4" y="392"/>
                    <a:pt x="5" y="396"/>
                  </a:cubicBezTo>
                  <a:cubicBezTo>
                    <a:pt x="6" y="359"/>
                    <a:pt x="10" y="401"/>
                    <a:pt x="10" y="363"/>
                  </a:cubicBezTo>
                  <a:cubicBezTo>
                    <a:pt x="8" y="360"/>
                    <a:pt x="9" y="362"/>
                    <a:pt x="8" y="352"/>
                  </a:cubicBezTo>
                  <a:cubicBezTo>
                    <a:pt x="8" y="357"/>
                    <a:pt x="10" y="358"/>
                    <a:pt x="10" y="350"/>
                  </a:cubicBezTo>
                  <a:cubicBezTo>
                    <a:pt x="8" y="343"/>
                    <a:pt x="8" y="343"/>
                    <a:pt x="8" y="343"/>
                  </a:cubicBezTo>
                  <a:cubicBezTo>
                    <a:pt x="12" y="330"/>
                    <a:pt x="10" y="365"/>
                    <a:pt x="13" y="354"/>
                  </a:cubicBezTo>
                  <a:cubicBezTo>
                    <a:pt x="15" y="368"/>
                    <a:pt x="15" y="393"/>
                    <a:pt x="18" y="389"/>
                  </a:cubicBezTo>
                  <a:cubicBezTo>
                    <a:pt x="19" y="365"/>
                    <a:pt x="13" y="367"/>
                    <a:pt x="14" y="342"/>
                  </a:cubicBezTo>
                  <a:cubicBezTo>
                    <a:pt x="15" y="340"/>
                    <a:pt x="15" y="340"/>
                    <a:pt x="15" y="340"/>
                  </a:cubicBezTo>
                  <a:cubicBezTo>
                    <a:pt x="15" y="331"/>
                    <a:pt x="13" y="330"/>
                    <a:pt x="12" y="325"/>
                  </a:cubicBezTo>
                  <a:cubicBezTo>
                    <a:pt x="12" y="325"/>
                    <a:pt x="13" y="322"/>
                    <a:pt x="13" y="317"/>
                  </a:cubicBezTo>
                  <a:cubicBezTo>
                    <a:pt x="10" y="302"/>
                    <a:pt x="10" y="292"/>
                    <a:pt x="7" y="279"/>
                  </a:cubicBezTo>
                  <a:cubicBezTo>
                    <a:pt x="9" y="315"/>
                    <a:pt x="5" y="310"/>
                    <a:pt x="7" y="347"/>
                  </a:cubicBezTo>
                  <a:cubicBezTo>
                    <a:pt x="6" y="341"/>
                    <a:pt x="5" y="315"/>
                    <a:pt x="2" y="313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3" y="301"/>
                    <a:pt x="2" y="289"/>
                    <a:pt x="3" y="274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3" y="263"/>
                    <a:pt x="7" y="250"/>
                    <a:pt x="4" y="234"/>
                  </a:cubicBezTo>
                  <a:cubicBezTo>
                    <a:pt x="4" y="240"/>
                    <a:pt x="4" y="244"/>
                    <a:pt x="4" y="248"/>
                  </a:cubicBezTo>
                  <a:cubicBezTo>
                    <a:pt x="3" y="237"/>
                    <a:pt x="3" y="224"/>
                    <a:pt x="4" y="21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" y="190"/>
                    <a:pt x="1" y="175"/>
                    <a:pt x="3" y="182"/>
                  </a:cubicBezTo>
                  <a:cubicBezTo>
                    <a:pt x="5" y="165"/>
                    <a:pt x="1" y="157"/>
                    <a:pt x="1" y="148"/>
                  </a:cubicBezTo>
                  <a:cubicBezTo>
                    <a:pt x="3" y="130"/>
                    <a:pt x="2" y="163"/>
                    <a:pt x="5" y="164"/>
                  </a:cubicBezTo>
                  <a:cubicBezTo>
                    <a:pt x="6" y="141"/>
                    <a:pt x="5" y="115"/>
                    <a:pt x="3" y="102"/>
                  </a:cubicBezTo>
                  <a:cubicBezTo>
                    <a:pt x="3" y="107"/>
                    <a:pt x="2" y="109"/>
                    <a:pt x="2" y="109"/>
                  </a:cubicBezTo>
                  <a:cubicBezTo>
                    <a:pt x="2" y="108"/>
                    <a:pt x="2" y="99"/>
                    <a:pt x="2" y="93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2" y="81"/>
                    <a:pt x="3" y="82"/>
                    <a:pt x="4" y="90"/>
                  </a:cubicBezTo>
                  <a:cubicBezTo>
                    <a:pt x="4" y="81"/>
                    <a:pt x="0" y="72"/>
                    <a:pt x="5" y="58"/>
                  </a:cubicBezTo>
                  <a:cubicBezTo>
                    <a:pt x="3" y="81"/>
                    <a:pt x="4" y="93"/>
                    <a:pt x="4" y="103"/>
                  </a:cubicBezTo>
                  <a:cubicBezTo>
                    <a:pt x="4" y="88"/>
                    <a:pt x="5" y="81"/>
                    <a:pt x="6" y="71"/>
                  </a:cubicBezTo>
                  <a:cubicBezTo>
                    <a:pt x="8" y="60"/>
                    <a:pt x="10" y="46"/>
                    <a:pt x="27" y="27"/>
                  </a:cubicBezTo>
                  <a:cubicBezTo>
                    <a:pt x="28" y="27"/>
                    <a:pt x="23" y="34"/>
                    <a:pt x="30" y="28"/>
                  </a:cubicBezTo>
                  <a:cubicBezTo>
                    <a:pt x="48" y="15"/>
                    <a:pt x="33" y="22"/>
                    <a:pt x="38" y="17"/>
                  </a:cubicBezTo>
                  <a:cubicBezTo>
                    <a:pt x="23" y="27"/>
                    <a:pt x="18" y="33"/>
                    <a:pt x="11" y="42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6"/>
                    <a:pt x="21" y="27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4"/>
                    <a:pt x="40" y="13"/>
                    <a:pt x="54" y="10"/>
                  </a:cubicBezTo>
                  <a:cubicBezTo>
                    <a:pt x="40" y="12"/>
                    <a:pt x="43" y="12"/>
                    <a:pt x="38" y="11"/>
                  </a:cubicBezTo>
                  <a:cubicBezTo>
                    <a:pt x="56" y="0"/>
                    <a:pt x="66" y="6"/>
                    <a:pt x="81" y="3"/>
                  </a:cubicBezTo>
                  <a:cubicBezTo>
                    <a:pt x="79" y="4"/>
                    <a:pt x="65" y="5"/>
                    <a:pt x="77" y="5"/>
                  </a:cubicBezTo>
                  <a:cubicBezTo>
                    <a:pt x="88" y="5"/>
                    <a:pt x="86" y="3"/>
                    <a:pt x="93" y="3"/>
                  </a:cubicBezTo>
                  <a:cubicBezTo>
                    <a:pt x="85" y="5"/>
                    <a:pt x="87" y="6"/>
                    <a:pt x="79" y="9"/>
                  </a:cubicBezTo>
                  <a:cubicBezTo>
                    <a:pt x="61" y="10"/>
                    <a:pt x="70" y="7"/>
                    <a:pt x="49" y="13"/>
                  </a:cubicBezTo>
                  <a:cubicBezTo>
                    <a:pt x="55" y="12"/>
                    <a:pt x="62" y="11"/>
                    <a:pt x="69" y="12"/>
                  </a:cubicBezTo>
                  <a:cubicBezTo>
                    <a:pt x="49" y="14"/>
                    <a:pt x="55" y="17"/>
                    <a:pt x="54" y="17"/>
                  </a:cubicBezTo>
                  <a:cubicBezTo>
                    <a:pt x="86" y="14"/>
                    <a:pt x="75" y="13"/>
                    <a:pt x="93" y="12"/>
                  </a:cubicBezTo>
                  <a:cubicBezTo>
                    <a:pt x="101" y="11"/>
                    <a:pt x="77" y="12"/>
                    <a:pt x="90" y="10"/>
                  </a:cubicBezTo>
                  <a:cubicBezTo>
                    <a:pt x="106" y="11"/>
                    <a:pt x="94" y="9"/>
                    <a:pt x="111" y="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14" y="10"/>
                    <a:pt x="119" y="9"/>
                    <a:pt x="126" y="9"/>
                  </a:cubicBezTo>
                  <a:cubicBezTo>
                    <a:pt x="133" y="8"/>
                    <a:pt x="118" y="1"/>
                    <a:pt x="146" y="1"/>
                  </a:cubicBezTo>
                  <a:cubicBezTo>
                    <a:pt x="145" y="2"/>
                    <a:pt x="144" y="2"/>
                    <a:pt x="144" y="2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45" y="20"/>
                    <a:pt x="179" y="20"/>
                    <a:pt x="212" y="21"/>
                  </a:cubicBezTo>
                  <a:cubicBezTo>
                    <a:pt x="220" y="25"/>
                    <a:pt x="188" y="24"/>
                    <a:pt x="190" y="26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6" y="24"/>
                    <a:pt x="207" y="25"/>
                    <a:pt x="193" y="22"/>
                  </a:cubicBezTo>
                  <a:cubicBezTo>
                    <a:pt x="166" y="23"/>
                    <a:pt x="154" y="22"/>
                    <a:pt x="129" y="25"/>
                  </a:cubicBezTo>
                  <a:cubicBezTo>
                    <a:pt x="136" y="28"/>
                    <a:pt x="162" y="24"/>
                    <a:pt x="179" y="27"/>
                  </a:cubicBezTo>
                  <a:cubicBezTo>
                    <a:pt x="172" y="26"/>
                    <a:pt x="166" y="27"/>
                    <a:pt x="160" y="27"/>
                  </a:cubicBezTo>
                  <a:cubicBezTo>
                    <a:pt x="176" y="28"/>
                    <a:pt x="192" y="28"/>
                    <a:pt x="210" y="29"/>
                  </a:cubicBezTo>
                  <a:cubicBezTo>
                    <a:pt x="214" y="28"/>
                    <a:pt x="214" y="28"/>
                    <a:pt x="214" y="28"/>
                  </a:cubicBezTo>
                  <a:cubicBezTo>
                    <a:pt x="202" y="27"/>
                    <a:pt x="194" y="27"/>
                    <a:pt x="193" y="27"/>
                  </a:cubicBezTo>
                  <a:cubicBezTo>
                    <a:pt x="209" y="27"/>
                    <a:pt x="222" y="25"/>
                    <a:pt x="223" y="23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6" y="22"/>
                    <a:pt x="226" y="22"/>
                    <a:pt x="226" y="22"/>
                  </a:cubicBezTo>
                  <a:lnTo>
                    <a:pt x="237" y="22"/>
                  </a:lnTo>
                  <a:close/>
                  <a:moveTo>
                    <a:pt x="1081" y="232"/>
                  </a:moveTo>
                  <a:cubicBezTo>
                    <a:pt x="1081" y="231"/>
                    <a:pt x="1080" y="230"/>
                    <a:pt x="1080" y="230"/>
                  </a:cubicBezTo>
                  <a:cubicBezTo>
                    <a:pt x="1080" y="230"/>
                    <a:pt x="1081" y="230"/>
                    <a:pt x="1081" y="232"/>
                  </a:cubicBezTo>
                  <a:close/>
                  <a:moveTo>
                    <a:pt x="27" y="141"/>
                  </a:moveTo>
                  <a:cubicBezTo>
                    <a:pt x="27" y="120"/>
                    <a:pt x="28" y="99"/>
                    <a:pt x="28" y="79"/>
                  </a:cubicBezTo>
                  <a:cubicBezTo>
                    <a:pt x="23" y="115"/>
                    <a:pt x="20" y="141"/>
                    <a:pt x="20" y="80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9" y="84"/>
                    <a:pt x="19" y="98"/>
                    <a:pt x="19" y="111"/>
                  </a:cubicBezTo>
                  <a:cubicBezTo>
                    <a:pt x="21" y="121"/>
                    <a:pt x="27" y="155"/>
                    <a:pt x="28" y="155"/>
                  </a:cubicBezTo>
                  <a:cubicBezTo>
                    <a:pt x="29" y="151"/>
                    <a:pt x="28" y="146"/>
                    <a:pt x="28" y="139"/>
                  </a:cubicBezTo>
                  <a:lnTo>
                    <a:pt x="27" y="141"/>
                  </a:lnTo>
                  <a:close/>
                  <a:moveTo>
                    <a:pt x="19" y="156"/>
                  </a:moveTo>
                  <a:cubicBezTo>
                    <a:pt x="18" y="168"/>
                    <a:pt x="19" y="166"/>
                    <a:pt x="20" y="16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7"/>
                    <a:pt x="19" y="157"/>
                    <a:pt x="19" y="156"/>
                  </a:cubicBezTo>
                  <a:close/>
                  <a:moveTo>
                    <a:pt x="21" y="167"/>
                  </a:moveTo>
                  <a:cubicBezTo>
                    <a:pt x="21" y="165"/>
                    <a:pt x="21" y="164"/>
                    <a:pt x="21" y="164"/>
                  </a:cubicBezTo>
                  <a:lnTo>
                    <a:pt x="21" y="167"/>
                  </a:lnTo>
                  <a:close/>
                  <a:moveTo>
                    <a:pt x="134" y="26"/>
                  </a:moveTo>
                  <a:cubicBezTo>
                    <a:pt x="133" y="26"/>
                    <a:pt x="133" y="26"/>
                    <a:pt x="133" y="26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1" y="27"/>
                    <a:pt x="138" y="26"/>
                    <a:pt x="134" y="26"/>
                  </a:cubicBezTo>
                  <a:close/>
                  <a:moveTo>
                    <a:pt x="110" y="24"/>
                  </a:moveTo>
                  <a:cubicBezTo>
                    <a:pt x="107" y="26"/>
                    <a:pt x="107" y="26"/>
                    <a:pt x="107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5"/>
                    <a:pt x="113" y="24"/>
                    <a:pt x="110" y="24"/>
                  </a:cubicBezTo>
                  <a:close/>
                  <a:moveTo>
                    <a:pt x="30" y="34"/>
                  </a:moveTo>
                  <a:cubicBezTo>
                    <a:pt x="27" y="40"/>
                    <a:pt x="18" y="56"/>
                    <a:pt x="21" y="58"/>
                  </a:cubicBezTo>
                  <a:cubicBezTo>
                    <a:pt x="22" y="59"/>
                    <a:pt x="23" y="56"/>
                    <a:pt x="25" y="52"/>
                  </a:cubicBezTo>
                  <a:cubicBezTo>
                    <a:pt x="27" y="48"/>
                    <a:pt x="29" y="44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0" y="41"/>
                    <a:pt x="28" y="44"/>
                    <a:pt x="28" y="41"/>
                  </a:cubicBezTo>
                  <a:cubicBezTo>
                    <a:pt x="39" y="33"/>
                    <a:pt x="35" y="30"/>
                    <a:pt x="49" y="23"/>
                  </a:cubicBezTo>
                  <a:cubicBezTo>
                    <a:pt x="53" y="19"/>
                    <a:pt x="32" y="30"/>
                    <a:pt x="30" y="34"/>
                  </a:cubicBezTo>
                  <a:close/>
                  <a:moveTo>
                    <a:pt x="670" y="447"/>
                  </a:moveTo>
                  <a:cubicBezTo>
                    <a:pt x="670" y="448"/>
                    <a:pt x="672" y="448"/>
                    <a:pt x="673" y="449"/>
                  </a:cubicBezTo>
                  <a:cubicBezTo>
                    <a:pt x="664" y="450"/>
                    <a:pt x="664" y="450"/>
                    <a:pt x="664" y="450"/>
                  </a:cubicBezTo>
                  <a:cubicBezTo>
                    <a:pt x="647" y="450"/>
                    <a:pt x="633" y="446"/>
                    <a:pt x="618" y="449"/>
                  </a:cubicBezTo>
                  <a:cubicBezTo>
                    <a:pt x="611" y="448"/>
                    <a:pt x="607" y="447"/>
                    <a:pt x="603" y="445"/>
                  </a:cubicBezTo>
                  <a:cubicBezTo>
                    <a:pt x="607" y="445"/>
                    <a:pt x="610" y="446"/>
                    <a:pt x="613" y="446"/>
                  </a:cubicBezTo>
                  <a:cubicBezTo>
                    <a:pt x="656" y="441"/>
                    <a:pt x="635" y="451"/>
                    <a:pt x="670" y="447"/>
                  </a:cubicBezTo>
                  <a:close/>
                  <a:moveTo>
                    <a:pt x="475" y="443"/>
                  </a:moveTo>
                  <a:cubicBezTo>
                    <a:pt x="477" y="443"/>
                    <a:pt x="477" y="442"/>
                    <a:pt x="477" y="442"/>
                  </a:cubicBezTo>
                  <a:cubicBezTo>
                    <a:pt x="439" y="447"/>
                    <a:pt x="408" y="448"/>
                    <a:pt x="388" y="448"/>
                  </a:cubicBezTo>
                  <a:cubicBezTo>
                    <a:pt x="392" y="450"/>
                    <a:pt x="410" y="451"/>
                    <a:pt x="419" y="452"/>
                  </a:cubicBezTo>
                  <a:cubicBezTo>
                    <a:pt x="411" y="454"/>
                    <a:pt x="411" y="454"/>
                    <a:pt x="411" y="454"/>
                  </a:cubicBezTo>
                  <a:cubicBezTo>
                    <a:pt x="406" y="453"/>
                    <a:pt x="406" y="453"/>
                    <a:pt x="406" y="453"/>
                  </a:cubicBezTo>
                  <a:cubicBezTo>
                    <a:pt x="393" y="455"/>
                    <a:pt x="393" y="455"/>
                    <a:pt x="393" y="455"/>
                  </a:cubicBezTo>
                  <a:cubicBezTo>
                    <a:pt x="397" y="456"/>
                    <a:pt x="407" y="456"/>
                    <a:pt x="415" y="457"/>
                  </a:cubicBezTo>
                  <a:cubicBezTo>
                    <a:pt x="415" y="456"/>
                    <a:pt x="438" y="454"/>
                    <a:pt x="445" y="453"/>
                  </a:cubicBezTo>
                  <a:cubicBezTo>
                    <a:pt x="426" y="451"/>
                    <a:pt x="426" y="451"/>
                    <a:pt x="426" y="451"/>
                  </a:cubicBezTo>
                  <a:cubicBezTo>
                    <a:pt x="431" y="452"/>
                    <a:pt x="456" y="451"/>
                    <a:pt x="466" y="451"/>
                  </a:cubicBezTo>
                  <a:cubicBezTo>
                    <a:pt x="466" y="450"/>
                    <a:pt x="449" y="448"/>
                    <a:pt x="447" y="450"/>
                  </a:cubicBezTo>
                  <a:cubicBezTo>
                    <a:pt x="445" y="449"/>
                    <a:pt x="464" y="449"/>
                    <a:pt x="452" y="447"/>
                  </a:cubicBezTo>
                  <a:cubicBezTo>
                    <a:pt x="467" y="446"/>
                    <a:pt x="490" y="447"/>
                    <a:pt x="500" y="448"/>
                  </a:cubicBezTo>
                  <a:cubicBezTo>
                    <a:pt x="502" y="450"/>
                    <a:pt x="502" y="450"/>
                    <a:pt x="502" y="450"/>
                  </a:cubicBezTo>
                  <a:cubicBezTo>
                    <a:pt x="514" y="451"/>
                    <a:pt x="510" y="447"/>
                    <a:pt x="524" y="449"/>
                  </a:cubicBezTo>
                  <a:cubicBezTo>
                    <a:pt x="507" y="449"/>
                    <a:pt x="527" y="451"/>
                    <a:pt x="513" y="452"/>
                  </a:cubicBezTo>
                  <a:cubicBezTo>
                    <a:pt x="518" y="453"/>
                    <a:pt x="513" y="454"/>
                    <a:pt x="527" y="454"/>
                  </a:cubicBezTo>
                  <a:cubicBezTo>
                    <a:pt x="538" y="451"/>
                    <a:pt x="541" y="456"/>
                    <a:pt x="552" y="453"/>
                  </a:cubicBezTo>
                  <a:cubicBezTo>
                    <a:pt x="559" y="454"/>
                    <a:pt x="544" y="455"/>
                    <a:pt x="558" y="456"/>
                  </a:cubicBezTo>
                  <a:cubicBezTo>
                    <a:pt x="575" y="454"/>
                    <a:pt x="574" y="453"/>
                    <a:pt x="575" y="450"/>
                  </a:cubicBezTo>
                  <a:cubicBezTo>
                    <a:pt x="560" y="450"/>
                    <a:pt x="558" y="454"/>
                    <a:pt x="545" y="453"/>
                  </a:cubicBezTo>
                  <a:cubicBezTo>
                    <a:pt x="570" y="449"/>
                    <a:pt x="570" y="449"/>
                    <a:pt x="570" y="449"/>
                  </a:cubicBezTo>
                  <a:cubicBezTo>
                    <a:pt x="565" y="448"/>
                    <a:pt x="562" y="448"/>
                    <a:pt x="559" y="448"/>
                  </a:cubicBezTo>
                  <a:cubicBezTo>
                    <a:pt x="564" y="448"/>
                    <a:pt x="568" y="447"/>
                    <a:pt x="572" y="446"/>
                  </a:cubicBezTo>
                  <a:cubicBezTo>
                    <a:pt x="574" y="446"/>
                    <a:pt x="576" y="445"/>
                    <a:pt x="578" y="445"/>
                  </a:cubicBezTo>
                  <a:cubicBezTo>
                    <a:pt x="564" y="445"/>
                    <a:pt x="551" y="445"/>
                    <a:pt x="549" y="444"/>
                  </a:cubicBezTo>
                  <a:cubicBezTo>
                    <a:pt x="551" y="443"/>
                    <a:pt x="551" y="443"/>
                    <a:pt x="551" y="443"/>
                  </a:cubicBezTo>
                  <a:cubicBezTo>
                    <a:pt x="546" y="442"/>
                    <a:pt x="538" y="442"/>
                    <a:pt x="534" y="443"/>
                  </a:cubicBezTo>
                  <a:cubicBezTo>
                    <a:pt x="522" y="443"/>
                    <a:pt x="509" y="445"/>
                    <a:pt x="507" y="444"/>
                  </a:cubicBezTo>
                  <a:cubicBezTo>
                    <a:pt x="511" y="442"/>
                    <a:pt x="511" y="442"/>
                    <a:pt x="511" y="442"/>
                  </a:cubicBezTo>
                  <a:cubicBezTo>
                    <a:pt x="496" y="443"/>
                    <a:pt x="494" y="443"/>
                    <a:pt x="475" y="443"/>
                  </a:cubicBezTo>
                  <a:close/>
                  <a:moveTo>
                    <a:pt x="28" y="375"/>
                  </a:moveTo>
                  <a:cubicBezTo>
                    <a:pt x="26" y="379"/>
                    <a:pt x="23" y="384"/>
                    <a:pt x="22" y="393"/>
                  </a:cubicBezTo>
                  <a:cubicBezTo>
                    <a:pt x="21" y="402"/>
                    <a:pt x="19" y="419"/>
                    <a:pt x="36" y="435"/>
                  </a:cubicBezTo>
                  <a:cubicBezTo>
                    <a:pt x="33" y="432"/>
                    <a:pt x="33" y="432"/>
                    <a:pt x="33" y="432"/>
                  </a:cubicBezTo>
                  <a:cubicBezTo>
                    <a:pt x="49" y="454"/>
                    <a:pt x="75" y="445"/>
                    <a:pt x="100" y="448"/>
                  </a:cubicBezTo>
                  <a:cubicBezTo>
                    <a:pt x="87" y="449"/>
                    <a:pt x="88" y="449"/>
                    <a:pt x="74" y="453"/>
                  </a:cubicBezTo>
                  <a:cubicBezTo>
                    <a:pt x="87" y="452"/>
                    <a:pt x="87" y="452"/>
                    <a:pt x="87" y="452"/>
                  </a:cubicBezTo>
                  <a:cubicBezTo>
                    <a:pt x="84" y="454"/>
                    <a:pt x="97" y="453"/>
                    <a:pt x="108" y="453"/>
                  </a:cubicBezTo>
                  <a:cubicBezTo>
                    <a:pt x="99" y="456"/>
                    <a:pt x="99" y="456"/>
                    <a:pt x="99" y="456"/>
                  </a:cubicBezTo>
                  <a:cubicBezTo>
                    <a:pt x="93" y="455"/>
                    <a:pt x="77" y="455"/>
                    <a:pt x="77" y="455"/>
                  </a:cubicBezTo>
                  <a:cubicBezTo>
                    <a:pt x="82" y="455"/>
                    <a:pt x="54" y="453"/>
                    <a:pt x="41" y="444"/>
                  </a:cubicBezTo>
                  <a:cubicBezTo>
                    <a:pt x="40" y="449"/>
                    <a:pt x="73" y="456"/>
                    <a:pt x="58" y="456"/>
                  </a:cubicBezTo>
                  <a:cubicBezTo>
                    <a:pt x="71" y="456"/>
                    <a:pt x="72" y="457"/>
                    <a:pt x="84" y="457"/>
                  </a:cubicBezTo>
                  <a:cubicBezTo>
                    <a:pt x="73" y="458"/>
                    <a:pt x="81" y="460"/>
                    <a:pt x="73" y="461"/>
                  </a:cubicBezTo>
                  <a:cubicBezTo>
                    <a:pt x="92" y="460"/>
                    <a:pt x="92" y="460"/>
                    <a:pt x="92" y="460"/>
                  </a:cubicBezTo>
                  <a:cubicBezTo>
                    <a:pt x="92" y="461"/>
                    <a:pt x="64" y="462"/>
                    <a:pt x="80" y="464"/>
                  </a:cubicBezTo>
                  <a:cubicBezTo>
                    <a:pt x="87" y="463"/>
                    <a:pt x="107" y="464"/>
                    <a:pt x="108" y="462"/>
                  </a:cubicBezTo>
                  <a:cubicBezTo>
                    <a:pt x="108" y="463"/>
                    <a:pt x="108" y="463"/>
                    <a:pt x="108" y="463"/>
                  </a:cubicBezTo>
                  <a:cubicBezTo>
                    <a:pt x="122" y="463"/>
                    <a:pt x="114" y="460"/>
                    <a:pt x="132" y="461"/>
                  </a:cubicBezTo>
                  <a:cubicBezTo>
                    <a:pt x="132" y="460"/>
                    <a:pt x="129" y="459"/>
                    <a:pt x="122" y="460"/>
                  </a:cubicBezTo>
                  <a:cubicBezTo>
                    <a:pt x="117" y="460"/>
                    <a:pt x="116" y="462"/>
                    <a:pt x="106" y="462"/>
                  </a:cubicBezTo>
                  <a:cubicBezTo>
                    <a:pt x="101" y="460"/>
                    <a:pt x="119" y="462"/>
                    <a:pt x="111" y="459"/>
                  </a:cubicBezTo>
                  <a:cubicBezTo>
                    <a:pt x="107" y="458"/>
                    <a:pt x="82" y="460"/>
                    <a:pt x="90" y="457"/>
                  </a:cubicBezTo>
                  <a:cubicBezTo>
                    <a:pt x="105" y="458"/>
                    <a:pt x="105" y="458"/>
                    <a:pt x="105" y="458"/>
                  </a:cubicBezTo>
                  <a:cubicBezTo>
                    <a:pt x="105" y="456"/>
                    <a:pt x="115" y="456"/>
                    <a:pt x="115" y="454"/>
                  </a:cubicBezTo>
                  <a:cubicBezTo>
                    <a:pt x="123" y="453"/>
                    <a:pt x="132" y="456"/>
                    <a:pt x="140" y="454"/>
                  </a:cubicBezTo>
                  <a:cubicBezTo>
                    <a:pt x="144" y="452"/>
                    <a:pt x="138" y="450"/>
                    <a:pt x="152" y="451"/>
                  </a:cubicBezTo>
                  <a:cubicBezTo>
                    <a:pt x="164" y="454"/>
                    <a:pt x="197" y="454"/>
                    <a:pt x="210" y="453"/>
                  </a:cubicBezTo>
                  <a:cubicBezTo>
                    <a:pt x="221" y="452"/>
                    <a:pt x="221" y="452"/>
                    <a:pt x="221" y="452"/>
                  </a:cubicBezTo>
                  <a:cubicBezTo>
                    <a:pt x="220" y="450"/>
                    <a:pt x="200" y="452"/>
                    <a:pt x="207" y="450"/>
                  </a:cubicBezTo>
                  <a:cubicBezTo>
                    <a:pt x="224" y="450"/>
                    <a:pt x="224" y="450"/>
                    <a:pt x="224" y="450"/>
                  </a:cubicBezTo>
                  <a:cubicBezTo>
                    <a:pt x="223" y="451"/>
                    <a:pt x="223" y="451"/>
                    <a:pt x="223" y="451"/>
                  </a:cubicBezTo>
                  <a:cubicBezTo>
                    <a:pt x="228" y="451"/>
                    <a:pt x="234" y="450"/>
                    <a:pt x="239" y="449"/>
                  </a:cubicBezTo>
                  <a:cubicBezTo>
                    <a:pt x="234" y="451"/>
                    <a:pt x="222" y="450"/>
                    <a:pt x="224" y="453"/>
                  </a:cubicBezTo>
                  <a:cubicBezTo>
                    <a:pt x="232" y="453"/>
                    <a:pt x="233" y="454"/>
                    <a:pt x="241" y="453"/>
                  </a:cubicBezTo>
                  <a:cubicBezTo>
                    <a:pt x="239" y="454"/>
                    <a:pt x="238" y="454"/>
                    <a:pt x="238" y="454"/>
                  </a:cubicBezTo>
                  <a:cubicBezTo>
                    <a:pt x="254" y="455"/>
                    <a:pt x="254" y="452"/>
                    <a:pt x="258" y="451"/>
                  </a:cubicBezTo>
                  <a:cubicBezTo>
                    <a:pt x="274" y="448"/>
                    <a:pt x="241" y="448"/>
                    <a:pt x="243" y="446"/>
                  </a:cubicBezTo>
                  <a:cubicBezTo>
                    <a:pt x="291" y="445"/>
                    <a:pt x="291" y="445"/>
                    <a:pt x="291" y="445"/>
                  </a:cubicBezTo>
                  <a:cubicBezTo>
                    <a:pt x="287" y="445"/>
                    <a:pt x="283" y="446"/>
                    <a:pt x="285" y="447"/>
                  </a:cubicBezTo>
                  <a:cubicBezTo>
                    <a:pt x="296" y="448"/>
                    <a:pt x="285" y="449"/>
                    <a:pt x="301" y="449"/>
                  </a:cubicBezTo>
                  <a:cubicBezTo>
                    <a:pt x="300" y="446"/>
                    <a:pt x="322" y="447"/>
                    <a:pt x="334" y="445"/>
                  </a:cubicBezTo>
                  <a:cubicBezTo>
                    <a:pt x="339" y="446"/>
                    <a:pt x="340" y="447"/>
                    <a:pt x="328" y="447"/>
                  </a:cubicBezTo>
                  <a:cubicBezTo>
                    <a:pt x="330" y="449"/>
                    <a:pt x="346" y="448"/>
                    <a:pt x="351" y="448"/>
                  </a:cubicBezTo>
                  <a:cubicBezTo>
                    <a:pt x="355" y="447"/>
                    <a:pt x="360" y="447"/>
                    <a:pt x="364" y="447"/>
                  </a:cubicBezTo>
                  <a:cubicBezTo>
                    <a:pt x="359" y="446"/>
                    <a:pt x="361" y="445"/>
                    <a:pt x="372" y="444"/>
                  </a:cubicBezTo>
                  <a:cubicBezTo>
                    <a:pt x="372" y="443"/>
                    <a:pt x="372" y="443"/>
                    <a:pt x="372" y="443"/>
                  </a:cubicBezTo>
                  <a:cubicBezTo>
                    <a:pt x="355" y="443"/>
                    <a:pt x="329" y="441"/>
                    <a:pt x="318" y="443"/>
                  </a:cubicBezTo>
                  <a:cubicBezTo>
                    <a:pt x="321" y="442"/>
                    <a:pt x="321" y="442"/>
                    <a:pt x="321" y="442"/>
                  </a:cubicBezTo>
                  <a:cubicBezTo>
                    <a:pt x="302" y="440"/>
                    <a:pt x="279" y="445"/>
                    <a:pt x="270" y="441"/>
                  </a:cubicBezTo>
                  <a:cubicBezTo>
                    <a:pt x="271" y="440"/>
                    <a:pt x="266" y="441"/>
                    <a:pt x="266" y="439"/>
                  </a:cubicBezTo>
                  <a:cubicBezTo>
                    <a:pt x="252" y="441"/>
                    <a:pt x="252" y="441"/>
                    <a:pt x="252" y="441"/>
                  </a:cubicBezTo>
                  <a:cubicBezTo>
                    <a:pt x="255" y="440"/>
                    <a:pt x="255" y="440"/>
                    <a:pt x="255" y="440"/>
                  </a:cubicBezTo>
                  <a:cubicBezTo>
                    <a:pt x="230" y="440"/>
                    <a:pt x="230" y="440"/>
                    <a:pt x="230" y="440"/>
                  </a:cubicBezTo>
                  <a:cubicBezTo>
                    <a:pt x="231" y="440"/>
                    <a:pt x="231" y="440"/>
                    <a:pt x="231" y="440"/>
                  </a:cubicBezTo>
                  <a:cubicBezTo>
                    <a:pt x="219" y="442"/>
                    <a:pt x="210" y="443"/>
                    <a:pt x="203" y="445"/>
                  </a:cubicBezTo>
                  <a:cubicBezTo>
                    <a:pt x="203" y="445"/>
                    <a:pt x="203" y="446"/>
                    <a:pt x="200" y="446"/>
                  </a:cubicBezTo>
                  <a:cubicBezTo>
                    <a:pt x="196" y="447"/>
                    <a:pt x="193" y="447"/>
                    <a:pt x="190" y="447"/>
                  </a:cubicBezTo>
                  <a:cubicBezTo>
                    <a:pt x="190" y="447"/>
                    <a:pt x="190" y="447"/>
                    <a:pt x="190" y="447"/>
                  </a:cubicBezTo>
                  <a:cubicBezTo>
                    <a:pt x="190" y="447"/>
                    <a:pt x="190" y="447"/>
                    <a:pt x="190" y="447"/>
                  </a:cubicBezTo>
                  <a:cubicBezTo>
                    <a:pt x="184" y="447"/>
                    <a:pt x="180" y="445"/>
                    <a:pt x="173" y="445"/>
                  </a:cubicBezTo>
                  <a:cubicBezTo>
                    <a:pt x="195" y="444"/>
                    <a:pt x="195" y="444"/>
                    <a:pt x="195" y="444"/>
                  </a:cubicBezTo>
                  <a:cubicBezTo>
                    <a:pt x="197" y="443"/>
                    <a:pt x="195" y="441"/>
                    <a:pt x="184" y="440"/>
                  </a:cubicBezTo>
                  <a:cubicBezTo>
                    <a:pt x="189" y="440"/>
                    <a:pt x="191" y="439"/>
                    <a:pt x="185" y="439"/>
                  </a:cubicBezTo>
                  <a:cubicBezTo>
                    <a:pt x="184" y="439"/>
                    <a:pt x="170" y="440"/>
                    <a:pt x="176" y="441"/>
                  </a:cubicBezTo>
                  <a:cubicBezTo>
                    <a:pt x="154" y="442"/>
                    <a:pt x="119" y="437"/>
                    <a:pt x="86" y="440"/>
                  </a:cubicBezTo>
                  <a:cubicBezTo>
                    <a:pt x="110" y="439"/>
                    <a:pt x="67" y="438"/>
                    <a:pt x="93" y="438"/>
                  </a:cubicBezTo>
                  <a:cubicBezTo>
                    <a:pt x="76" y="435"/>
                    <a:pt x="76" y="441"/>
                    <a:pt x="60" y="439"/>
                  </a:cubicBezTo>
                  <a:cubicBezTo>
                    <a:pt x="59" y="438"/>
                    <a:pt x="69" y="440"/>
                    <a:pt x="73" y="438"/>
                  </a:cubicBezTo>
                  <a:cubicBezTo>
                    <a:pt x="47" y="438"/>
                    <a:pt x="26" y="424"/>
                    <a:pt x="27" y="394"/>
                  </a:cubicBezTo>
                  <a:cubicBezTo>
                    <a:pt x="29" y="393"/>
                    <a:pt x="29" y="393"/>
                    <a:pt x="29" y="393"/>
                  </a:cubicBezTo>
                  <a:cubicBezTo>
                    <a:pt x="28" y="388"/>
                    <a:pt x="28" y="381"/>
                    <a:pt x="28" y="375"/>
                  </a:cubicBezTo>
                  <a:close/>
                  <a:moveTo>
                    <a:pt x="25" y="315"/>
                  </a:moveTo>
                  <a:cubicBezTo>
                    <a:pt x="25" y="298"/>
                    <a:pt x="25" y="298"/>
                    <a:pt x="25" y="298"/>
                  </a:cubicBezTo>
                  <a:cubicBezTo>
                    <a:pt x="25" y="299"/>
                    <a:pt x="25" y="299"/>
                    <a:pt x="25" y="299"/>
                  </a:cubicBezTo>
                  <a:cubicBezTo>
                    <a:pt x="23" y="282"/>
                    <a:pt x="23" y="282"/>
                    <a:pt x="23" y="282"/>
                  </a:cubicBezTo>
                  <a:cubicBezTo>
                    <a:pt x="22" y="293"/>
                    <a:pt x="20" y="300"/>
                    <a:pt x="19" y="285"/>
                  </a:cubicBezTo>
                  <a:cubicBezTo>
                    <a:pt x="20" y="286"/>
                    <a:pt x="21" y="282"/>
                    <a:pt x="21" y="287"/>
                  </a:cubicBezTo>
                  <a:cubicBezTo>
                    <a:pt x="23" y="277"/>
                    <a:pt x="24" y="255"/>
                    <a:pt x="21" y="261"/>
                  </a:cubicBezTo>
                  <a:cubicBezTo>
                    <a:pt x="24" y="280"/>
                    <a:pt x="17" y="265"/>
                    <a:pt x="19" y="280"/>
                  </a:cubicBezTo>
                  <a:cubicBezTo>
                    <a:pt x="17" y="272"/>
                    <a:pt x="18" y="264"/>
                    <a:pt x="17" y="256"/>
                  </a:cubicBezTo>
                  <a:cubicBezTo>
                    <a:pt x="19" y="264"/>
                    <a:pt x="21" y="255"/>
                    <a:pt x="22" y="243"/>
                  </a:cubicBezTo>
                  <a:cubicBezTo>
                    <a:pt x="21" y="237"/>
                    <a:pt x="22" y="223"/>
                    <a:pt x="21" y="215"/>
                  </a:cubicBezTo>
                  <a:cubicBezTo>
                    <a:pt x="19" y="218"/>
                    <a:pt x="18" y="210"/>
                    <a:pt x="17" y="224"/>
                  </a:cubicBezTo>
                  <a:cubicBezTo>
                    <a:pt x="17" y="219"/>
                    <a:pt x="17" y="211"/>
                    <a:pt x="18" y="202"/>
                  </a:cubicBezTo>
                  <a:cubicBezTo>
                    <a:pt x="18" y="206"/>
                    <a:pt x="18" y="212"/>
                    <a:pt x="19" y="212"/>
                  </a:cubicBezTo>
                  <a:cubicBezTo>
                    <a:pt x="20" y="206"/>
                    <a:pt x="20" y="199"/>
                    <a:pt x="21" y="195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1" y="187"/>
                    <a:pt x="20" y="188"/>
                    <a:pt x="20" y="188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9" y="192"/>
                    <a:pt x="18" y="185"/>
                    <a:pt x="17" y="185"/>
                  </a:cubicBezTo>
                  <a:cubicBezTo>
                    <a:pt x="19" y="185"/>
                    <a:pt x="17" y="176"/>
                    <a:pt x="17" y="17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13" y="177"/>
                    <a:pt x="16" y="165"/>
                    <a:pt x="14" y="167"/>
                  </a:cubicBezTo>
                  <a:cubicBezTo>
                    <a:pt x="13" y="188"/>
                    <a:pt x="14" y="196"/>
                    <a:pt x="14" y="215"/>
                  </a:cubicBezTo>
                  <a:cubicBezTo>
                    <a:pt x="16" y="207"/>
                    <a:pt x="16" y="207"/>
                    <a:pt x="16" y="207"/>
                  </a:cubicBezTo>
                  <a:cubicBezTo>
                    <a:pt x="17" y="228"/>
                    <a:pt x="13" y="220"/>
                    <a:pt x="13" y="244"/>
                  </a:cubicBezTo>
                  <a:cubicBezTo>
                    <a:pt x="15" y="254"/>
                    <a:pt x="13" y="280"/>
                    <a:pt x="16" y="280"/>
                  </a:cubicBezTo>
                  <a:cubicBezTo>
                    <a:pt x="15" y="277"/>
                    <a:pt x="13" y="295"/>
                    <a:pt x="15" y="303"/>
                  </a:cubicBezTo>
                  <a:cubicBezTo>
                    <a:pt x="18" y="312"/>
                    <a:pt x="18" y="340"/>
                    <a:pt x="20" y="331"/>
                  </a:cubicBezTo>
                  <a:cubicBezTo>
                    <a:pt x="20" y="324"/>
                    <a:pt x="18" y="314"/>
                    <a:pt x="20" y="308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2" y="313"/>
                    <a:pt x="22" y="313"/>
                    <a:pt x="22" y="313"/>
                  </a:cubicBezTo>
                  <a:cubicBezTo>
                    <a:pt x="21" y="318"/>
                    <a:pt x="23" y="318"/>
                    <a:pt x="25" y="315"/>
                  </a:cubicBezTo>
                  <a:close/>
                  <a:moveTo>
                    <a:pt x="74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60">
              <a:extLst>
                <a:ext uri="{FF2B5EF4-FFF2-40B4-BE49-F238E27FC236}">
                  <a16:creationId xmlns:a16="http://schemas.microsoft.com/office/drawing/2014/main" id="{C97D3B69-3D23-4E04-8DC8-2E0E3794F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0841" y="2617788"/>
              <a:ext cx="908050" cy="658813"/>
            </a:xfrm>
            <a:custGeom>
              <a:avLst/>
              <a:gdLst>
                <a:gd name="T0" fmla="*/ 272 w 280"/>
                <a:gd name="T1" fmla="*/ 154 h 202"/>
                <a:gd name="T2" fmla="*/ 249 w 280"/>
                <a:gd name="T3" fmla="*/ 155 h 202"/>
                <a:gd name="T4" fmla="*/ 166 w 280"/>
                <a:gd name="T5" fmla="*/ 154 h 202"/>
                <a:gd name="T6" fmla="*/ 137 w 280"/>
                <a:gd name="T7" fmla="*/ 159 h 202"/>
                <a:gd name="T8" fmla="*/ 125 w 280"/>
                <a:gd name="T9" fmla="*/ 163 h 202"/>
                <a:gd name="T10" fmla="*/ 121 w 280"/>
                <a:gd name="T11" fmla="*/ 159 h 202"/>
                <a:gd name="T12" fmla="*/ 111 w 280"/>
                <a:gd name="T13" fmla="*/ 161 h 202"/>
                <a:gd name="T14" fmla="*/ 91 w 280"/>
                <a:gd name="T15" fmla="*/ 163 h 202"/>
                <a:gd name="T16" fmla="*/ 76 w 280"/>
                <a:gd name="T17" fmla="*/ 165 h 202"/>
                <a:gd name="T18" fmla="*/ 67 w 280"/>
                <a:gd name="T19" fmla="*/ 164 h 202"/>
                <a:gd name="T20" fmla="*/ 47 w 280"/>
                <a:gd name="T21" fmla="*/ 168 h 202"/>
                <a:gd name="T22" fmla="*/ 34 w 280"/>
                <a:gd name="T23" fmla="*/ 166 h 202"/>
                <a:gd name="T24" fmla="*/ 22 w 280"/>
                <a:gd name="T25" fmla="*/ 168 h 202"/>
                <a:gd name="T26" fmla="*/ 5 w 280"/>
                <a:gd name="T27" fmla="*/ 171 h 202"/>
                <a:gd name="T28" fmla="*/ 5 w 280"/>
                <a:gd name="T29" fmla="*/ 175 h 202"/>
                <a:gd name="T30" fmla="*/ 15 w 280"/>
                <a:gd name="T31" fmla="*/ 174 h 202"/>
                <a:gd name="T32" fmla="*/ 26 w 280"/>
                <a:gd name="T33" fmla="*/ 173 h 202"/>
                <a:gd name="T34" fmla="*/ 43 w 280"/>
                <a:gd name="T35" fmla="*/ 177 h 202"/>
                <a:gd name="T36" fmla="*/ 57 w 280"/>
                <a:gd name="T37" fmla="*/ 177 h 202"/>
                <a:gd name="T38" fmla="*/ 57 w 280"/>
                <a:gd name="T39" fmla="*/ 179 h 202"/>
                <a:gd name="T40" fmla="*/ 88 w 280"/>
                <a:gd name="T41" fmla="*/ 174 h 202"/>
                <a:gd name="T42" fmla="*/ 100 w 280"/>
                <a:gd name="T43" fmla="*/ 178 h 202"/>
                <a:gd name="T44" fmla="*/ 159 w 280"/>
                <a:gd name="T45" fmla="*/ 179 h 202"/>
                <a:gd name="T46" fmla="*/ 181 w 280"/>
                <a:gd name="T47" fmla="*/ 177 h 202"/>
                <a:gd name="T48" fmla="*/ 226 w 280"/>
                <a:gd name="T49" fmla="*/ 176 h 202"/>
                <a:gd name="T50" fmla="*/ 239 w 280"/>
                <a:gd name="T51" fmla="*/ 176 h 202"/>
                <a:gd name="T52" fmla="*/ 257 w 280"/>
                <a:gd name="T53" fmla="*/ 173 h 202"/>
                <a:gd name="T54" fmla="*/ 272 w 280"/>
                <a:gd name="T55" fmla="*/ 175 h 202"/>
                <a:gd name="T56" fmla="*/ 275 w 280"/>
                <a:gd name="T57" fmla="*/ 160 h 202"/>
                <a:gd name="T58" fmla="*/ 272 w 280"/>
                <a:gd name="T59" fmla="*/ 174 h 202"/>
                <a:gd name="T60" fmla="*/ 274 w 280"/>
                <a:gd name="T61" fmla="*/ 161 h 202"/>
                <a:gd name="T62" fmla="*/ 265 w 280"/>
                <a:gd name="T63" fmla="*/ 157 h 202"/>
                <a:gd name="T64" fmla="*/ 272 w 280"/>
                <a:gd name="T65" fmla="*/ 176 h 202"/>
                <a:gd name="T66" fmla="*/ 272 w 280"/>
                <a:gd name="T67" fmla="*/ 177 h 202"/>
                <a:gd name="T68" fmla="*/ 274 w 280"/>
                <a:gd name="T69" fmla="*/ 157 h 202"/>
                <a:gd name="T70" fmla="*/ 272 w 280"/>
                <a:gd name="T71" fmla="*/ 178 h 202"/>
                <a:gd name="T72" fmla="*/ 272 w 280"/>
                <a:gd name="T73" fmla="*/ 179 h 202"/>
                <a:gd name="T74" fmla="*/ 276 w 280"/>
                <a:gd name="T75" fmla="*/ 156 h 202"/>
                <a:gd name="T76" fmla="*/ 261 w 280"/>
                <a:gd name="T77" fmla="*/ 157 h 202"/>
                <a:gd name="T78" fmla="*/ 253 w 280"/>
                <a:gd name="T79" fmla="*/ 155 h 202"/>
                <a:gd name="T80" fmla="*/ 251 w 280"/>
                <a:gd name="T81" fmla="*/ 153 h 202"/>
                <a:gd name="T82" fmla="*/ 245 w 280"/>
                <a:gd name="T83" fmla="*/ 143 h 202"/>
                <a:gd name="T84" fmla="*/ 230 w 280"/>
                <a:gd name="T85" fmla="*/ 137 h 202"/>
                <a:gd name="T86" fmla="*/ 218 w 280"/>
                <a:gd name="T87" fmla="*/ 128 h 202"/>
                <a:gd name="T88" fmla="*/ 193 w 280"/>
                <a:gd name="T89" fmla="*/ 110 h 202"/>
                <a:gd name="T90" fmla="*/ 164 w 280"/>
                <a:gd name="T91" fmla="*/ 78 h 202"/>
                <a:gd name="T92" fmla="*/ 154 w 280"/>
                <a:gd name="T93" fmla="*/ 61 h 202"/>
                <a:gd name="T94" fmla="*/ 143 w 280"/>
                <a:gd name="T95" fmla="*/ 41 h 202"/>
                <a:gd name="T96" fmla="*/ 134 w 280"/>
                <a:gd name="T97" fmla="*/ 21 h 202"/>
                <a:gd name="T98" fmla="*/ 137 w 280"/>
                <a:gd name="T99" fmla="*/ 1 h 202"/>
                <a:gd name="T100" fmla="*/ 128 w 280"/>
                <a:gd name="T101" fmla="*/ 39 h 202"/>
                <a:gd name="T102" fmla="*/ 136 w 280"/>
                <a:gd name="T103" fmla="*/ 68 h 202"/>
                <a:gd name="T104" fmla="*/ 161 w 280"/>
                <a:gd name="T105" fmla="*/ 103 h 202"/>
                <a:gd name="T106" fmla="*/ 169 w 280"/>
                <a:gd name="T107" fmla="*/ 115 h 202"/>
                <a:gd name="T108" fmla="*/ 185 w 280"/>
                <a:gd name="T109" fmla="*/ 130 h 202"/>
                <a:gd name="T110" fmla="*/ 203 w 280"/>
                <a:gd name="T111" fmla="*/ 140 h 202"/>
                <a:gd name="T112" fmla="*/ 216 w 280"/>
                <a:gd name="T113" fmla="*/ 154 h 202"/>
                <a:gd name="T114" fmla="*/ 92 w 280"/>
                <a:gd name="T115" fmla="*/ 165 h 202"/>
                <a:gd name="T116" fmla="*/ 80 w 280"/>
                <a:gd name="T117" fmla="*/ 177 h 202"/>
                <a:gd name="T118" fmla="*/ 251 w 280"/>
                <a:gd name="T119" fmla="*/ 15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0" h="202">
                  <a:moveTo>
                    <a:pt x="225" y="159"/>
                  </a:moveTo>
                  <a:cubicBezTo>
                    <a:pt x="225" y="161"/>
                    <a:pt x="225" y="161"/>
                    <a:pt x="225" y="161"/>
                  </a:cubicBezTo>
                  <a:cubicBezTo>
                    <a:pt x="230" y="160"/>
                    <a:pt x="233" y="166"/>
                    <a:pt x="238" y="165"/>
                  </a:cubicBezTo>
                  <a:cubicBezTo>
                    <a:pt x="240" y="171"/>
                    <a:pt x="243" y="162"/>
                    <a:pt x="245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52" y="172"/>
                    <a:pt x="260" y="175"/>
                    <a:pt x="267" y="179"/>
                  </a:cubicBezTo>
                  <a:cubicBezTo>
                    <a:pt x="267" y="179"/>
                    <a:pt x="267" y="179"/>
                    <a:pt x="267" y="179"/>
                  </a:cubicBezTo>
                  <a:cubicBezTo>
                    <a:pt x="267" y="179"/>
                    <a:pt x="267" y="179"/>
                    <a:pt x="267" y="179"/>
                  </a:cubicBezTo>
                  <a:cubicBezTo>
                    <a:pt x="262" y="202"/>
                    <a:pt x="273" y="148"/>
                    <a:pt x="272" y="154"/>
                  </a:cubicBezTo>
                  <a:cubicBezTo>
                    <a:pt x="272" y="154"/>
                    <a:pt x="272" y="154"/>
                    <a:pt x="272" y="154"/>
                  </a:cubicBezTo>
                  <a:cubicBezTo>
                    <a:pt x="272" y="154"/>
                    <a:pt x="272" y="154"/>
                    <a:pt x="272" y="154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69" y="154"/>
                    <a:pt x="269" y="154"/>
                    <a:pt x="269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0" y="154"/>
                    <a:pt x="260" y="154"/>
                    <a:pt x="260" y="154"/>
                  </a:cubicBezTo>
                  <a:cubicBezTo>
                    <a:pt x="256" y="154"/>
                    <a:pt x="253" y="154"/>
                    <a:pt x="249" y="155"/>
                  </a:cubicBezTo>
                  <a:cubicBezTo>
                    <a:pt x="249" y="154"/>
                    <a:pt x="249" y="154"/>
                    <a:pt x="249" y="154"/>
                  </a:cubicBezTo>
                  <a:cubicBezTo>
                    <a:pt x="226" y="153"/>
                    <a:pt x="203" y="155"/>
                    <a:pt x="180" y="154"/>
                  </a:cubicBezTo>
                  <a:cubicBezTo>
                    <a:pt x="178" y="155"/>
                    <a:pt x="179" y="157"/>
                    <a:pt x="177" y="158"/>
                  </a:cubicBezTo>
                  <a:cubicBezTo>
                    <a:pt x="176" y="158"/>
                    <a:pt x="174" y="158"/>
                    <a:pt x="174" y="157"/>
                  </a:cubicBezTo>
                  <a:cubicBezTo>
                    <a:pt x="176" y="157"/>
                    <a:pt x="175" y="156"/>
                    <a:pt x="176" y="155"/>
                  </a:cubicBezTo>
                  <a:cubicBezTo>
                    <a:pt x="173" y="155"/>
                    <a:pt x="170" y="154"/>
                    <a:pt x="167" y="155"/>
                  </a:cubicBezTo>
                  <a:cubicBezTo>
                    <a:pt x="169" y="157"/>
                    <a:pt x="169" y="157"/>
                    <a:pt x="169" y="157"/>
                  </a:cubicBezTo>
                  <a:cubicBezTo>
                    <a:pt x="168" y="158"/>
                    <a:pt x="167" y="157"/>
                    <a:pt x="166" y="157"/>
                  </a:cubicBezTo>
                  <a:cubicBezTo>
                    <a:pt x="166" y="156"/>
                    <a:pt x="165" y="155"/>
                    <a:pt x="166" y="154"/>
                  </a:cubicBezTo>
                  <a:cubicBezTo>
                    <a:pt x="161" y="158"/>
                    <a:pt x="162" y="153"/>
                    <a:pt x="158" y="154"/>
                  </a:cubicBezTo>
                  <a:cubicBezTo>
                    <a:pt x="157" y="157"/>
                    <a:pt x="152" y="160"/>
                    <a:pt x="149" y="162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9" y="161"/>
                    <a:pt x="147" y="159"/>
                    <a:pt x="150" y="159"/>
                  </a:cubicBezTo>
                  <a:cubicBezTo>
                    <a:pt x="147" y="159"/>
                    <a:pt x="145" y="160"/>
                    <a:pt x="143" y="159"/>
                  </a:cubicBezTo>
                  <a:cubicBezTo>
                    <a:pt x="143" y="160"/>
                    <a:pt x="143" y="161"/>
                    <a:pt x="142" y="162"/>
                  </a:cubicBezTo>
                  <a:cubicBezTo>
                    <a:pt x="141" y="161"/>
                    <a:pt x="140" y="160"/>
                    <a:pt x="139" y="159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39" y="157"/>
                    <a:pt x="138" y="159"/>
                    <a:pt x="137" y="159"/>
                  </a:cubicBezTo>
                  <a:cubicBezTo>
                    <a:pt x="137" y="158"/>
                    <a:pt x="135" y="158"/>
                    <a:pt x="135" y="156"/>
                  </a:cubicBezTo>
                  <a:cubicBezTo>
                    <a:pt x="133" y="158"/>
                    <a:pt x="132" y="157"/>
                    <a:pt x="130" y="158"/>
                  </a:cubicBezTo>
                  <a:cubicBezTo>
                    <a:pt x="132" y="159"/>
                    <a:pt x="129" y="160"/>
                    <a:pt x="129" y="161"/>
                  </a:cubicBezTo>
                  <a:cubicBezTo>
                    <a:pt x="132" y="160"/>
                    <a:pt x="132" y="160"/>
                    <a:pt x="132" y="160"/>
                  </a:cubicBezTo>
                  <a:cubicBezTo>
                    <a:pt x="128" y="160"/>
                    <a:pt x="133" y="160"/>
                    <a:pt x="133" y="158"/>
                  </a:cubicBezTo>
                  <a:cubicBezTo>
                    <a:pt x="135" y="159"/>
                    <a:pt x="131" y="162"/>
                    <a:pt x="134" y="161"/>
                  </a:cubicBezTo>
                  <a:cubicBezTo>
                    <a:pt x="130" y="162"/>
                    <a:pt x="129" y="161"/>
                    <a:pt x="126" y="163"/>
                  </a:cubicBezTo>
                  <a:cubicBezTo>
                    <a:pt x="128" y="163"/>
                    <a:pt x="125" y="165"/>
                    <a:pt x="126" y="165"/>
                  </a:cubicBezTo>
                  <a:cubicBezTo>
                    <a:pt x="123" y="165"/>
                    <a:pt x="126" y="164"/>
                    <a:pt x="125" y="163"/>
                  </a:cubicBezTo>
                  <a:cubicBezTo>
                    <a:pt x="123" y="163"/>
                    <a:pt x="123" y="162"/>
                    <a:pt x="121" y="164"/>
                  </a:cubicBezTo>
                  <a:cubicBezTo>
                    <a:pt x="119" y="163"/>
                    <a:pt x="122" y="162"/>
                    <a:pt x="120" y="161"/>
                  </a:cubicBezTo>
                  <a:cubicBezTo>
                    <a:pt x="121" y="160"/>
                    <a:pt x="127" y="163"/>
                    <a:pt x="127" y="158"/>
                  </a:cubicBezTo>
                  <a:cubicBezTo>
                    <a:pt x="128" y="158"/>
                    <a:pt x="129" y="156"/>
                    <a:pt x="131" y="156"/>
                  </a:cubicBezTo>
                  <a:cubicBezTo>
                    <a:pt x="130" y="156"/>
                    <a:pt x="127" y="154"/>
                    <a:pt x="125" y="155"/>
                  </a:cubicBezTo>
                  <a:cubicBezTo>
                    <a:pt x="125" y="158"/>
                    <a:pt x="125" y="158"/>
                    <a:pt x="125" y="158"/>
                  </a:cubicBezTo>
                  <a:cubicBezTo>
                    <a:pt x="124" y="158"/>
                    <a:pt x="123" y="160"/>
                    <a:pt x="122" y="160"/>
                  </a:cubicBezTo>
                  <a:cubicBezTo>
                    <a:pt x="123" y="159"/>
                    <a:pt x="122" y="158"/>
                    <a:pt x="120" y="158"/>
                  </a:cubicBezTo>
                  <a:cubicBezTo>
                    <a:pt x="121" y="158"/>
                    <a:pt x="121" y="158"/>
                    <a:pt x="121" y="159"/>
                  </a:cubicBezTo>
                  <a:cubicBezTo>
                    <a:pt x="119" y="159"/>
                    <a:pt x="119" y="161"/>
                    <a:pt x="116" y="161"/>
                  </a:cubicBezTo>
                  <a:cubicBezTo>
                    <a:pt x="118" y="162"/>
                    <a:pt x="119" y="163"/>
                    <a:pt x="121" y="164"/>
                  </a:cubicBezTo>
                  <a:cubicBezTo>
                    <a:pt x="120" y="166"/>
                    <a:pt x="119" y="164"/>
                    <a:pt x="118" y="164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4" y="164"/>
                    <a:pt x="117" y="162"/>
                    <a:pt x="115" y="161"/>
                  </a:cubicBezTo>
                  <a:cubicBezTo>
                    <a:pt x="113" y="160"/>
                    <a:pt x="112" y="162"/>
                    <a:pt x="111" y="161"/>
                  </a:cubicBezTo>
                  <a:cubicBezTo>
                    <a:pt x="111" y="162"/>
                    <a:pt x="111" y="162"/>
                    <a:pt x="111" y="162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2"/>
                    <a:pt x="111" y="162"/>
                    <a:pt x="111" y="162"/>
                  </a:cubicBezTo>
                  <a:cubicBezTo>
                    <a:pt x="109" y="162"/>
                    <a:pt x="108" y="162"/>
                    <a:pt x="107" y="163"/>
                  </a:cubicBezTo>
                  <a:cubicBezTo>
                    <a:pt x="107" y="163"/>
                    <a:pt x="106" y="163"/>
                    <a:pt x="105" y="164"/>
                  </a:cubicBezTo>
                  <a:cubicBezTo>
                    <a:pt x="105" y="164"/>
                    <a:pt x="103" y="166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99" y="164"/>
                    <a:pt x="98" y="163"/>
                    <a:pt x="98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3" y="160"/>
                    <a:pt x="93" y="161"/>
                    <a:pt x="91" y="163"/>
                  </a:cubicBezTo>
                  <a:cubicBezTo>
                    <a:pt x="89" y="162"/>
                    <a:pt x="86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2" y="165"/>
                    <a:pt x="83" y="166"/>
                    <a:pt x="81" y="166"/>
                  </a:cubicBezTo>
                  <a:cubicBezTo>
                    <a:pt x="82" y="166"/>
                    <a:pt x="82" y="166"/>
                    <a:pt x="81" y="166"/>
                  </a:cubicBezTo>
                  <a:cubicBezTo>
                    <a:pt x="80" y="165"/>
                    <a:pt x="80" y="165"/>
                    <a:pt x="80" y="165"/>
                  </a:cubicBezTo>
                  <a:cubicBezTo>
                    <a:pt x="80" y="165"/>
                    <a:pt x="80" y="165"/>
                    <a:pt x="81" y="165"/>
                  </a:cubicBezTo>
                  <a:cubicBezTo>
                    <a:pt x="80" y="165"/>
                    <a:pt x="80" y="165"/>
                    <a:pt x="80" y="165"/>
                  </a:cubicBezTo>
                  <a:cubicBezTo>
                    <a:pt x="79" y="163"/>
                    <a:pt x="78" y="166"/>
                    <a:pt x="76" y="165"/>
                  </a:cubicBezTo>
                  <a:cubicBezTo>
                    <a:pt x="77" y="165"/>
                    <a:pt x="77" y="165"/>
                    <a:pt x="77" y="165"/>
                  </a:cubicBezTo>
                  <a:cubicBezTo>
                    <a:pt x="76" y="165"/>
                    <a:pt x="74" y="162"/>
                    <a:pt x="74" y="164"/>
                  </a:cubicBezTo>
                  <a:cubicBezTo>
                    <a:pt x="73" y="163"/>
                    <a:pt x="73" y="164"/>
                    <a:pt x="73" y="164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8" y="164"/>
                    <a:pt x="68" y="165"/>
                    <a:pt x="67" y="165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2" y="161"/>
                    <a:pt x="61" y="165"/>
                    <a:pt x="57" y="163"/>
                  </a:cubicBezTo>
                  <a:cubicBezTo>
                    <a:pt x="56" y="164"/>
                    <a:pt x="58" y="165"/>
                    <a:pt x="58" y="165"/>
                  </a:cubicBezTo>
                  <a:cubicBezTo>
                    <a:pt x="57" y="166"/>
                    <a:pt x="55" y="167"/>
                    <a:pt x="54" y="168"/>
                  </a:cubicBezTo>
                  <a:cubicBezTo>
                    <a:pt x="53" y="166"/>
                    <a:pt x="48" y="165"/>
                    <a:pt x="48" y="162"/>
                  </a:cubicBezTo>
                  <a:cubicBezTo>
                    <a:pt x="45" y="162"/>
                    <a:pt x="49" y="164"/>
                    <a:pt x="48" y="165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49" y="165"/>
                    <a:pt x="49" y="166"/>
                    <a:pt x="50" y="167"/>
                  </a:cubicBezTo>
                  <a:cubicBezTo>
                    <a:pt x="50" y="168"/>
                    <a:pt x="48" y="168"/>
                    <a:pt x="47" y="168"/>
                  </a:cubicBezTo>
                  <a:cubicBezTo>
                    <a:pt x="47" y="166"/>
                    <a:pt x="47" y="166"/>
                    <a:pt x="47" y="166"/>
                  </a:cubicBezTo>
                  <a:cubicBezTo>
                    <a:pt x="45" y="167"/>
                    <a:pt x="45" y="170"/>
                    <a:pt x="44" y="172"/>
                  </a:cubicBezTo>
                  <a:cubicBezTo>
                    <a:pt x="41" y="171"/>
                    <a:pt x="43" y="169"/>
                    <a:pt x="42" y="167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8" y="167"/>
                    <a:pt x="38" y="168"/>
                    <a:pt x="36" y="168"/>
                  </a:cubicBezTo>
                  <a:cubicBezTo>
                    <a:pt x="37" y="166"/>
                    <a:pt x="33" y="166"/>
                    <a:pt x="35" y="164"/>
                  </a:cubicBezTo>
                  <a:cubicBezTo>
                    <a:pt x="34" y="164"/>
                    <a:pt x="33" y="167"/>
                    <a:pt x="33" y="165"/>
                  </a:cubicBezTo>
                  <a:cubicBezTo>
                    <a:pt x="32" y="166"/>
                    <a:pt x="34" y="166"/>
                    <a:pt x="34" y="166"/>
                  </a:cubicBezTo>
                  <a:cubicBezTo>
                    <a:pt x="35" y="168"/>
                    <a:pt x="32" y="167"/>
                    <a:pt x="30" y="168"/>
                  </a:cubicBezTo>
                  <a:cubicBezTo>
                    <a:pt x="30" y="167"/>
                    <a:pt x="31" y="166"/>
                    <a:pt x="30" y="166"/>
                  </a:cubicBezTo>
                  <a:cubicBezTo>
                    <a:pt x="29" y="167"/>
                    <a:pt x="28" y="167"/>
                    <a:pt x="27" y="166"/>
                  </a:cubicBezTo>
                  <a:cubicBezTo>
                    <a:pt x="27" y="168"/>
                    <a:pt x="26" y="167"/>
                    <a:pt x="25" y="166"/>
                  </a:cubicBezTo>
                  <a:cubicBezTo>
                    <a:pt x="26" y="167"/>
                    <a:pt x="27" y="168"/>
                    <a:pt x="27" y="169"/>
                  </a:cubicBezTo>
                  <a:cubicBezTo>
                    <a:pt x="26" y="170"/>
                    <a:pt x="25" y="170"/>
                    <a:pt x="23" y="170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3" y="173"/>
                    <a:pt x="22" y="169"/>
                    <a:pt x="20" y="170"/>
                  </a:cubicBezTo>
                  <a:cubicBezTo>
                    <a:pt x="20" y="169"/>
                    <a:pt x="21" y="169"/>
                    <a:pt x="22" y="168"/>
                  </a:cubicBezTo>
                  <a:cubicBezTo>
                    <a:pt x="21" y="168"/>
                    <a:pt x="19" y="169"/>
                    <a:pt x="17" y="170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5" y="169"/>
                    <a:pt x="13" y="168"/>
                    <a:pt x="13" y="169"/>
                  </a:cubicBezTo>
                  <a:cubicBezTo>
                    <a:pt x="11" y="168"/>
                    <a:pt x="15" y="168"/>
                    <a:pt x="15" y="167"/>
                  </a:cubicBezTo>
                  <a:cubicBezTo>
                    <a:pt x="12" y="166"/>
                    <a:pt x="13" y="169"/>
                    <a:pt x="10" y="167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0" y="165"/>
                    <a:pt x="8" y="166"/>
                    <a:pt x="8" y="166"/>
                  </a:cubicBezTo>
                  <a:cubicBezTo>
                    <a:pt x="8" y="166"/>
                    <a:pt x="9" y="166"/>
                    <a:pt x="9" y="166"/>
                  </a:cubicBezTo>
                  <a:cubicBezTo>
                    <a:pt x="9" y="169"/>
                    <a:pt x="5" y="168"/>
                    <a:pt x="5" y="171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5" y="172"/>
                    <a:pt x="3" y="174"/>
                    <a:pt x="2" y="173"/>
                  </a:cubicBezTo>
                  <a:cubicBezTo>
                    <a:pt x="1" y="172"/>
                    <a:pt x="3" y="171"/>
                    <a:pt x="3" y="170"/>
                  </a:cubicBezTo>
                  <a:cubicBezTo>
                    <a:pt x="2" y="170"/>
                    <a:pt x="2" y="173"/>
                    <a:pt x="0" y="173"/>
                  </a:cubicBezTo>
                  <a:cubicBezTo>
                    <a:pt x="1" y="173"/>
                    <a:pt x="1" y="174"/>
                    <a:pt x="0" y="175"/>
                  </a:cubicBezTo>
                  <a:cubicBezTo>
                    <a:pt x="1" y="175"/>
                    <a:pt x="4" y="176"/>
                    <a:pt x="3" y="175"/>
                  </a:cubicBezTo>
                  <a:cubicBezTo>
                    <a:pt x="3" y="174"/>
                    <a:pt x="3" y="174"/>
                    <a:pt x="3" y="174"/>
                  </a:cubicBezTo>
                  <a:cubicBezTo>
                    <a:pt x="3" y="174"/>
                    <a:pt x="4" y="173"/>
                    <a:pt x="4" y="173"/>
                  </a:cubicBezTo>
                  <a:cubicBezTo>
                    <a:pt x="6" y="173"/>
                    <a:pt x="5" y="174"/>
                    <a:pt x="5" y="175"/>
                  </a:cubicBezTo>
                  <a:cubicBezTo>
                    <a:pt x="8" y="175"/>
                    <a:pt x="6" y="172"/>
                    <a:pt x="8" y="172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10" y="172"/>
                    <a:pt x="12" y="172"/>
                    <a:pt x="12" y="170"/>
                  </a:cubicBezTo>
                  <a:cubicBezTo>
                    <a:pt x="13" y="172"/>
                    <a:pt x="15" y="169"/>
                    <a:pt x="16" y="170"/>
                  </a:cubicBezTo>
                  <a:cubicBezTo>
                    <a:pt x="17" y="174"/>
                    <a:pt x="12" y="170"/>
                    <a:pt x="10" y="172"/>
                  </a:cubicBezTo>
                  <a:cubicBezTo>
                    <a:pt x="12" y="173"/>
                    <a:pt x="10" y="174"/>
                    <a:pt x="9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4" y="174"/>
                    <a:pt x="15" y="176"/>
                    <a:pt x="16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7" y="174"/>
                    <a:pt x="17" y="172"/>
                    <a:pt x="18" y="173"/>
                  </a:cubicBezTo>
                  <a:cubicBezTo>
                    <a:pt x="18" y="173"/>
                    <a:pt x="18" y="174"/>
                    <a:pt x="18" y="174"/>
                  </a:cubicBezTo>
                  <a:cubicBezTo>
                    <a:pt x="19" y="174"/>
                    <a:pt x="19" y="173"/>
                    <a:pt x="20" y="173"/>
                  </a:cubicBezTo>
                  <a:cubicBezTo>
                    <a:pt x="21" y="173"/>
                    <a:pt x="19" y="174"/>
                    <a:pt x="20" y="175"/>
                  </a:cubicBezTo>
                  <a:cubicBezTo>
                    <a:pt x="22" y="173"/>
                    <a:pt x="23" y="175"/>
                    <a:pt x="24" y="175"/>
                  </a:cubicBezTo>
                  <a:cubicBezTo>
                    <a:pt x="24" y="173"/>
                    <a:pt x="30" y="172"/>
                    <a:pt x="27" y="170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1" y="169"/>
                    <a:pt x="28" y="171"/>
                    <a:pt x="29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6"/>
                    <a:pt x="32" y="171"/>
                    <a:pt x="34" y="175"/>
                  </a:cubicBezTo>
                  <a:cubicBezTo>
                    <a:pt x="35" y="175"/>
                    <a:pt x="35" y="174"/>
                    <a:pt x="37" y="176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8" y="174"/>
                    <a:pt x="39" y="175"/>
                    <a:pt x="39" y="176"/>
                  </a:cubicBezTo>
                  <a:cubicBezTo>
                    <a:pt x="40" y="175"/>
                    <a:pt x="40" y="176"/>
                    <a:pt x="41" y="176"/>
                  </a:cubicBezTo>
                  <a:cubicBezTo>
                    <a:pt x="41" y="176"/>
                    <a:pt x="41" y="176"/>
                    <a:pt x="40" y="177"/>
                  </a:cubicBezTo>
                  <a:cubicBezTo>
                    <a:pt x="41" y="178"/>
                    <a:pt x="42" y="177"/>
                    <a:pt x="42" y="177"/>
                  </a:cubicBezTo>
                  <a:cubicBezTo>
                    <a:pt x="42" y="176"/>
                    <a:pt x="43" y="176"/>
                    <a:pt x="44" y="176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44" y="177"/>
                    <a:pt x="45" y="177"/>
                    <a:pt x="45" y="176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5"/>
                    <a:pt x="45" y="174"/>
                    <a:pt x="44" y="173"/>
                  </a:cubicBezTo>
                  <a:cubicBezTo>
                    <a:pt x="47" y="174"/>
                    <a:pt x="49" y="173"/>
                    <a:pt x="52" y="176"/>
                  </a:cubicBezTo>
                  <a:cubicBezTo>
                    <a:pt x="52" y="176"/>
                    <a:pt x="51" y="177"/>
                    <a:pt x="51" y="178"/>
                  </a:cubicBezTo>
                  <a:cubicBezTo>
                    <a:pt x="53" y="178"/>
                    <a:pt x="54" y="177"/>
                    <a:pt x="54" y="175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5" y="176"/>
                    <a:pt x="55" y="177"/>
                    <a:pt x="56" y="177"/>
                  </a:cubicBezTo>
                  <a:cubicBezTo>
                    <a:pt x="56" y="177"/>
                    <a:pt x="56" y="177"/>
                    <a:pt x="57" y="177"/>
                  </a:cubicBezTo>
                  <a:cubicBezTo>
                    <a:pt x="57" y="175"/>
                    <a:pt x="60" y="176"/>
                    <a:pt x="61" y="175"/>
                  </a:cubicBezTo>
                  <a:cubicBezTo>
                    <a:pt x="60" y="175"/>
                    <a:pt x="59" y="175"/>
                    <a:pt x="58" y="175"/>
                  </a:cubicBezTo>
                  <a:cubicBezTo>
                    <a:pt x="60" y="174"/>
                    <a:pt x="60" y="172"/>
                    <a:pt x="61" y="173"/>
                  </a:cubicBezTo>
                  <a:cubicBezTo>
                    <a:pt x="59" y="174"/>
                    <a:pt x="64" y="175"/>
                    <a:pt x="60" y="176"/>
                  </a:cubicBezTo>
                  <a:cubicBezTo>
                    <a:pt x="63" y="179"/>
                    <a:pt x="62" y="174"/>
                    <a:pt x="64" y="175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78"/>
                    <a:pt x="63" y="177"/>
                    <a:pt x="63" y="17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63" y="178"/>
                    <a:pt x="59" y="178"/>
                    <a:pt x="57" y="179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8" y="178"/>
                    <a:pt x="76" y="180"/>
                    <a:pt x="81" y="177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7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2" y="175"/>
                    <a:pt x="82" y="175"/>
                    <a:pt x="82" y="175"/>
                  </a:cubicBezTo>
                  <a:cubicBezTo>
                    <a:pt x="83" y="176"/>
                    <a:pt x="85" y="177"/>
                    <a:pt x="87" y="178"/>
                  </a:cubicBezTo>
                  <a:cubicBezTo>
                    <a:pt x="86" y="177"/>
                    <a:pt x="86" y="177"/>
                    <a:pt x="86" y="176"/>
                  </a:cubicBezTo>
                  <a:cubicBezTo>
                    <a:pt x="86" y="174"/>
                    <a:pt x="86" y="173"/>
                    <a:pt x="88" y="174"/>
                  </a:cubicBezTo>
                  <a:cubicBezTo>
                    <a:pt x="88" y="175"/>
                    <a:pt x="87" y="175"/>
                    <a:pt x="88" y="176"/>
                  </a:cubicBezTo>
                  <a:cubicBezTo>
                    <a:pt x="88" y="175"/>
                    <a:pt x="88" y="175"/>
                    <a:pt x="89" y="175"/>
                  </a:cubicBezTo>
                  <a:cubicBezTo>
                    <a:pt x="90" y="175"/>
                    <a:pt x="92" y="175"/>
                    <a:pt x="92" y="176"/>
                  </a:cubicBezTo>
                  <a:cubicBezTo>
                    <a:pt x="91" y="177"/>
                    <a:pt x="91" y="176"/>
                    <a:pt x="91" y="176"/>
                  </a:cubicBezTo>
                  <a:cubicBezTo>
                    <a:pt x="90" y="177"/>
                    <a:pt x="92" y="177"/>
                    <a:pt x="91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4" y="179"/>
                    <a:pt x="92" y="179"/>
                    <a:pt x="93" y="180"/>
                  </a:cubicBezTo>
                  <a:cubicBezTo>
                    <a:pt x="96" y="179"/>
                    <a:pt x="97" y="176"/>
                    <a:pt x="100" y="176"/>
                  </a:cubicBezTo>
                  <a:cubicBezTo>
                    <a:pt x="100" y="176"/>
                    <a:pt x="100" y="179"/>
                    <a:pt x="100" y="178"/>
                  </a:cubicBezTo>
                  <a:cubicBezTo>
                    <a:pt x="102" y="179"/>
                    <a:pt x="104" y="175"/>
                    <a:pt x="106" y="175"/>
                  </a:cubicBezTo>
                  <a:cubicBezTo>
                    <a:pt x="106" y="176"/>
                    <a:pt x="105" y="176"/>
                    <a:pt x="104" y="176"/>
                  </a:cubicBezTo>
                  <a:cubicBezTo>
                    <a:pt x="111" y="177"/>
                    <a:pt x="117" y="177"/>
                    <a:pt x="124" y="179"/>
                  </a:cubicBezTo>
                  <a:cubicBezTo>
                    <a:pt x="126" y="176"/>
                    <a:pt x="126" y="176"/>
                    <a:pt x="126" y="176"/>
                  </a:cubicBezTo>
                  <a:cubicBezTo>
                    <a:pt x="127" y="178"/>
                    <a:pt x="127" y="178"/>
                    <a:pt x="127" y="178"/>
                  </a:cubicBezTo>
                  <a:cubicBezTo>
                    <a:pt x="135" y="180"/>
                    <a:pt x="140" y="178"/>
                    <a:pt x="147" y="177"/>
                  </a:cubicBezTo>
                  <a:cubicBezTo>
                    <a:pt x="149" y="177"/>
                    <a:pt x="148" y="179"/>
                    <a:pt x="149" y="179"/>
                  </a:cubicBezTo>
                  <a:cubicBezTo>
                    <a:pt x="153" y="180"/>
                    <a:pt x="154" y="177"/>
                    <a:pt x="159" y="176"/>
                  </a:cubicBezTo>
                  <a:cubicBezTo>
                    <a:pt x="158" y="177"/>
                    <a:pt x="157" y="179"/>
                    <a:pt x="159" y="179"/>
                  </a:cubicBezTo>
                  <a:cubicBezTo>
                    <a:pt x="159" y="178"/>
                    <a:pt x="160" y="177"/>
                    <a:pt x="161" y="178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1" y="180"/>
                    <a:pt x="162" y="179"/>
                    <a:pt x="165" y="179"/>
                  </a:cubicBezTo>
                  <a:cubicBezTo>
                    <a:pt x="169" y="179"/>
                    <a:pt x="172" y="177"/>
                    <a:pt x="176" y="174"/>
                  </a:cubicBezTo>
                  <a:cubicBezTo>
                    <a:pt x="179" y="174"/>
                    <a:pt x="175" y="177"/>
                    <a:pt x="176" y="178"/>
                  </a:cubicBezTo>
                  <a:cubicBezTo>
                    <a:pt x="173" y="177"/>
                    <a:pt x="174" y="178"/>
                    <a:pt x="174" y="179"/>
                  </a:cubicBezTo>
                  <a:cubicBezTo>
                    <a:pt x="175" y="178"/>
                    <a:pt x="177" y="178"/>
                    <a:pt x="177" y="179"/>
                  </a:cubicBezTo>
                  <a:cubicBezTo>
                    <a:pt x="179" y="179"/>
                    <a:pt x="180" y="179"/>
                    <a:pt x="182" y="178"/>
                  </a:cubicBezTo>
                  <a:cubicBezTo>
                    <a:pt x="181" y="179"/>
                    <a:pt x="180" y="178"/>
                    <a:pt x="181" y="177"/>
                  </a:cubicBezTo>
                  <a:cubicBezTo>
                    <a:pt x="182" y="178"/>
                    <a:pt x="186" y="177"/>
                    <a:pt x="186" y="179"/>
                  </a:cubicBezTo>
                  <a:cubicBezTo>
                    <a:pt x="194" y="179"/>
                    <a:pt x="204" y="179"/>
                    <a:pt x="213" y="179"/>
                  </a:cubicBezTo>
                  <a:cubicBezTo>
                    <a:pt x="215" y="177"/>
                    <a:pt x="212" y="178"/>
                    <a:pt x="213" y="177"/>
                  </a:cubicBezTo>
                  <a:cubicBezTo>
                    <a:pt x="215" y="176"/>
                    <a:pt x="215" y="178"/>
                    <a:pt x="217" y="177"/>
                  </a:cubicBezTo>
                  <a:cubicBezTo>
                    <a:pt x="216" y="178"/>
                    <a:pt x="216" y="178"/>
                    <a:pt x="216" y="178"/>
                  </a:cubicBezTo>
                  <a:cubicBezTo>
                    <a:pt x="219" y="178"/>
                    <a:pt x="221" y="176"/>
                    <a:pt x="224" y="175"/>
                  </a:cubicBezTo>
                  <a:cubicBezTo>
                    <a:pt x="224" y="176"/>
                    <a:pt x="226" y="176"/>
                    <a:pt x="224" y="177"/>
                  </a:cubicBezTo>
                  <a:cubicBezTo>
                    <a:pt x="225" y="177"/>
                    <a:pt x="227" y="183"/>
                    <a:pt x="228" y="182"/>
                  </a:cubicBezTo>
                  <a:cubicBezTo>
                    <a:pt x="226" y="176"/>
                    <a:pt x="226" y="176"/>
                    <a:pt x="226" y="176"/>
                  </a:cubicBezTo>
                  <a:cubicBezTo>
                    <a:pt x="226" y="175"/>
                    <a:pt x="228" y="175"/>
                    <a:pt x="228" y="175"/>
                  </a:cubicBezTo>
                  <a:cubicBezTo>
                    <a:pt x="229" y="176"/>
                    <a:pt x="231" y="178"/>
                    <a:pt x="231" y="178"/>
                  </a:cubicBezTo>
                  <a:cubicBezTo>
                    <a:pt x="232" y="179"/>
                    <a:pt x="230" y="179"/>
                    <a:pt x="229" y="179"/>
                  </a:cubicBezTo>
                  <a:cubicBezTo>
                    <a:pt x="229" y="181"/>
                    <a:pt x="232" y="180"/>
                    <a:pt x="231" y="183"/>
                  </a:cubicBezTo>
                  <a:cubicBezTo>
                    <a:pt x="233" y="182"/>
                    <a:pt x="230" y="181"/>
                    <a:pt x="232" y="180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32" y="180"/>
                    <a:pt x="232" y="180"/>
                    <a:pt x="232" y="180"/>
                  </a:cubicBezTo>
                  <a:cubicBezTo>
                    <a:pt x="234" y="179"/>
                    <a:pt x="234" y="177"/>
                    <a:pt x="237" y="179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9" y="178"/>
                    <a:pt x="241" y="177"/>
                    <a:pt x="242" y="177"/>
                  </a:cubicBezTo>
                  <a:cubicBezTo>
                    <a:pt x="241" y="178"/>
                    <a:pt x="241" y="178"/>
                    <a:pt x="241" y="178"/>
                  </a:cubicBezTo>
                  <a:cubicBezTo>
                    <a:pt x="243" y="178"/>
                    <a:pt x="243" y="179"/>
                    <a:pt x="244" y="179"/>
                  </a:cubicBezTo>
                  <a:cubicBezTo>
                    <a:pt x="243" y="181"/>
                    <a:pt x="243" y="179"/>
                    <a:pt x="242" y="180"/>
                  </a:cubicBezTo>
                  <a:cubicBezTo>
                    <a:pt x="244" y="181"/>
                    <a:pt x="244" y="181"/>
                    <a:pt x="244" y="181"/>
                  </a:cubicBezTo>
                  <a:cubicBezTo>
                    <a:pt x="244" y="180"/>
                    <a:pt x="245" y="179"/>
                    <a:pt x="244" y="178"/>
                  </a:cubicBezTo>
                  <a:cubicBezTo>
                    <a:pt x="246" y="176"/>
                    <a:pt x="246" y="175"/>
                    <a:pt x="250" y="175"/>
                  </a:cubicBezTo>
                  <a:cubicBezTo>
                    <a:pt x="252" y="177"/>
                    <a:pt x="249" y="176"/>
                    <a:pt x="249" y="178"/>
                  </a:cubicBezTo>
                  <a:cubicBezTo>
                    <a:pt x="253" y="179"/>
                    <a:pt x="254" y="173"/>
                    <a:pt x="257" y="173"/>
                  </a:cubicBezTo>
                  <a:cubicBezTo>
                    <a:pt x="260" y="174"/>
                    <a:pt x="260" y="172"/>
                    <a:pt x="263" y="172"/>
                  </a:cubicBezTo>
                  <a:cubicBezTo>
                    <a:pt x="262" y="174"/>
                    <a:pt x="265" y="174"/>
                    <a:pt x="266" y="175"/>
                  </a:cubicBezTo>
                  <a:cubicBezTo>
                    <a:pt x="264" y="176"/>
                    <a:pt x="264" y="176"/>
                    <a:pt x="264" y="176"/>
                  </a:cubicBezTo>
                  <a:cubicBezTo>
                    <a:pt x="265" y="176"/>
                    <a:pt x="266" y="176"/>
                    <a:pt x="266" y="177"/>
                  </a:cubicBezTo>
                  <a:cubicBezTo>
                    <a:pt x="266" y="176"/>
                    <a:pt x="267" y="176"/>
                    <a:pt x="268" y="176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1" y="178"/>
                    <a:pt x="278" y="147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5" y="160"/>
                    <a:pt x="275" y="160"/>
                    <a:pt x="275" y="160"/>
                  </a:cubicBezTo>
                  <a:cubicBezTo>
                    <a:pt x="274" y="167"/>
                    <a:pt x="278" y="146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3" y="168"/>
                    <a:pt x="270" y="185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4" y="161"/>
                    <a:pt x="274" y="161"/>
                    <a:pt x="274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2" y="161"/>
                    <a:pt x="272" y="161"/>
                    <a:pt x="272" y="161"/>
                  </a:cubicBezTo>
                  <a:cubicBezTo>
                    <a:pt x="271" y="161"/>
                    <a:pt x="270" y="161"/>
                    <a:pt x="269" y="160"/>
                  </a:cubicBezTo>
                  <a:cubicBezTo>
                    <a:pt x="266" y="159"/>
                    <a:pt x="266" y="161"/>
                    <a:pt x="264" y="161"/>
                  </a:cubicBezTo>
                  <a:cubicBezTo>
                    <a:pt x="263" y="160"/>
                    <a:pt x="264" y="158"/>
                    <a:pt x="265" y="157"/>
                  </a:cubicBezTo>
                  <a:cubicBezTo>
                    <a:pt x="266" y="158"/>
                    <a:pt x="267" y="158"/>
                    <a:pt x="268" y="159"/>
                  </a:cubicBezTo>
                  <a:cubicBezTo>
                    <a:pt x="269" y="159"/>
                    <a:pt x="271" y="159"/>
                    <a:pt x="273" y="159"/>
                  </a:cubicBezTo>
                  <a:cubicBezTo>
                    <a:pt x="275" y="159"/>
                    <a:pt x="275" y="159"/>
                    <a:pt x="275" y="159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9" y="143"/>
                    <a:pt x="271" y="180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2" y="176"/>
                    <a:pt x="272" y="176"/>
                    <a:pt x="272" y="176"/>
                  </a:cubicBezTo>
                  <a:cubicBezTo>
                    <a:pt x="271" y="176"/>
                    <a:pt x="271" y="176"/>
                    <a:pt x="271" y="176"/>
                  </a:cubicBezTo>
                  <a:cubicBezTo>
                    <a:pt x="270" y="176"/>
                    <a:pt x="270" y="176"/>
                    <a:pt x="270" y="176"/>
                  </a:cubicBezTo>
                  <a:cubicBezTo>
                    <a:pt x="269" y="178"/>
                    <a:pt x="270" y="178"/>
                    <a:pt x="271" y="178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72" y="177"/>
                    <a:pt x="272" y="177"/>
                    <a:pt x="272" y="177"/>
                  </a:cubicBezTo>
                  <a:cubicBezTo>
                    <a:pt x="280" y="139"/>
                    <a:pt x="274" y="166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5" y="158"/>
                    <a:pt x="275" y="158"/>
                    <a:pt x="274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57"/>
                    <a:pt x="274" y="157"/>
                    <a:pt x="274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76" y="157"/>
                    <a:pt x="276" y="157"/>
                    <a:pt x="276" y="157"/>
                  </a:cubicBezTo>
                  <a:cubicBezTo>
                    <a:pt x="280" y="137"/>
                    <a:pt x="271" y="183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2" y="178"/>
                    <a:pt x="272" y="178"/>
                    <a:pt x="272" y="178"/>
                  </a:cubicBezTo>
                  <a:cubicBezTo>
                    <a:pt x="271" y="179"/>
                    <a:pt x="271" y="179"/>
                    <a:pt x="271" y="180"/>
                  </a:cubicBezTo>
                  <a:cubicBezTo>
                    <a:pt x="272" y="180"/>
                    <a:pt x="272" y="180"/>
                    <a:pt x="272" y="180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72" y="179"/>
                    <a:pt x="272" y="179"/>
                    <a:pt x="272" y="179"/>
                  </a:cubicBezTo>
                  <a:cubicBezTo>
                    <a:pt x="268" y="199"/>
                    <a:pt x="278" y="151"/>
                    <a:pt x="277" y="156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6" y="156"/>
                    <a:pt x="276" y="156"/>
                    <a:pt x="276" y="156"/>
                  </a:cubicBezTo>
                  <a:cubicBezTo>
                    <a:pt x="276" y="157"/>
                    <a:pt x="275" y="157"/>
                    <a:pt x="274" y="156"/>
                  </a:cubicBezTo>
                  <a:cubicBezTo>
                    <a:pt x="272" y="156"/>
                    <a:pt x="272" y="153"/>
                    <a:pt x="271" y="152"/>
                  </a:cubicBezTo>
                  <a:cubicBezTo>
                    <a:pt x="270" y="153"/>
                    <a:pt x="268" y="155"/>
                    <a:pt x="266" y="154"/>
                  </a:cubicBezTo>
                  <a:cubicBezTo>
                    <a:pt x="268" y="152"/>
                    <a:pt x="268" y="152"/>
                    <a:pt x="268" y="152"/>
                  </a:cubicBezTo>
                  <a:cubicBezTo>
                    <a:pt x="265" y="151"/>
                    <a:pt x="265" y="154"/>
                    <a:pt x="262" y="153"/>
                  </a:cubicBezTo>
                  <a:cubicBezTo>
                    <a:pt x="263" y="154"/>
                    <a:pt x="261" y="154"/>
                    <a:pt x="262" y="155"/>
                  </a:cubicBezTo>
                  <a:cubicBezTo>
                    <a:pt x="261" y="156"/>
                    <a:pt x="259" y="155"/>
                    <a:pt x="258" y="154"/>
                  </a:cubicBezTo>
                  <a:cubicBezTo>
                    <a:pt x="257" y="154"/>
                    <a:pt x="257" y="154"/>
                    <a:pt x="257" y="155"/>
                  </a:cubicBezTo>
                  <a:cubicBezTo>
                    <a:pt x="258" y="157"/>
                    <a:pt x="260" y="155"/>
                    <a:pt x="261" y="157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7"/>
                    <a:pt x="264" y="159"/>
                    <a:pt x="262" y="159"/>
                  </a:cubicBezTo>
                  <a:cubicBezTo>
                    <a:pt x="263" y="160"/>
                    <a:pt x="263" y="159"/>
                    <a:pt x="263" y="160"/>
                  </a:cubicBezTo>
                  <a:cubicBezTo>
                    <a:pt x="262" y="163"/>
                    <a:pt x="262" y="158"/>
                    <a:pt x="260" y="160"/>
                  </a:cubicBezTo>
                  <a:cubicBezTo>
                    <a:pt x="261" y="161"/>
                    <a:pt x="261" y="161"/>
                    <a:pt x="261" y="161"/>
                  </a:cubicBezTo>
                  <a:cubicBezTo>
                    <a:pt x="261" y="163"/>
                    <a:pt x="258" y="161"/>
                    <a:pt x="257" y="160"/>
                  </a:cubicBezTo>
                  <a:cubicBezTo>
                    <a:pt x="255" y="159"/>
                    <a:pt x="254" y="158"/>
                    <a:pt x="255" y="156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6" y="155"/>
                    <a:pt x="254" y="156"/>
                    <a:pt x="253" y="155"/>
                  </a:cubicBezTo>
                  <a:cubicBezTo>
                    <a:pt x="253" y="155"/>
                    <a:pt x="253" y="155"/>
                    <a:pt x="253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51" y="153"/>
                    <a:pt x="249" y="153"/>
                    <a:pt x="248" y="152"/>
                  </a:cubicBezTo>
                  <a:cubicBezTo>
                    <a:pt x="248" y="154"/>
                    <a:pt x="248" y="154"/>
                    <a:pt x="248" y="154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4"/>
                    <a:pt x="250" y="155"/>
                    <a:pt x="249" y="156"/>
                  </a:cubicBezTo>
                  <a:cubicBezTo>
                    <a:pt x="246" y="155"/>
                    <a:pt x="247" y="153"/>
                    <a:pt x="247" y="151"/>
                  </a:cubicBezTo>
                  <a:cubicBezTo>
                    <a:pt x="248" y="150"/>
                    <a:pt x="249" y="153"/>
                    <a:pt x="251" y="153"/>
                  </a:cubicBezTo>
                  <a:cubicBezTo>
                    <a:pt x="251" y="150"/>
                    <a:pt x="248" y="151"/>
                    <a:pt x="246" y="149"/>
                  </a:cubicBezTo>
                  <a:cubicBezTo>
                    <a:pt x="248" y="147"/>
                    <a:pt x="249" y="150"/>
                    <a:pt x="251" y="149"/>
                  </a:cubicBezTo>
                  <a:cubicBezTo>
                    <a:pt x="249" y="147"/>
                    <a:pt x="248" y="148"/>
                    <a:pt x="246" y="147"/>
                  </a:cubicBezTo>
                  <a:cubicBezTo>
                    <a:pt x="247" y="146"/>
                    <a:pt x="249" y="147"/>
                    <a:pt x="249" y="146"/>
                  </a:cubicBezTo>
                  <a:cubicBezTo>
                    <a:pt x="248" y="145"/>
                    <a:pt x="248" y="145"/>
                    <a:pt x="248" y="145"/>
                  </a:cubicBezTo>
                  <a:cubicBezTo>
                    <a:pt x="251" y="146"/>
                    <a:pt x="249" y="142"/>
                    <a:pt x="252" y="142"/>
                  </a:cubicBezTo>
                  <a:cubicBezTo>
                    <a:pt x="251" y="141"/>
                    <a:pt x="249" y="143"/>
                    <a:pt x="248" y="141"/>
                  </a:cubicBezTo>
                  <a:cubicBezTo>
                    <a:pt x="248" y="142"/>
                    <a:pt x="249" y="145"/>
                    <a:pt x="247" y="145"/>
                  </a:cubicBezTo>
                  <a:cubicBezTo>
                    <a:pt x="245" y="143"/>
                    <a:pt x="245" y="143"/>
                    <a:pt x="245" y="143"/>
                  </a:cubicBezTo>
                  <a:cubicBezTo>
                    <a:pt x="245" y="142"/>
                    <a:pt x="248" y="142"/>
                    <a:pt x="248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45" y="141"/>
                    <a:pt x="246" y="142"/>
                    <a:pt x="245" y="142"/>
                  </a:cubicBezTo>
                  <a:cubicBezTo>
                    <a:pt x="244" y="141"/>
                    <a:pt x="242" y="143"/>
                    <a:pt x="240" y="144"/>
                  </a:cubicBezTo>
                  <a:cubicBezTo>
                    <a:pt x="239" y="143"/>
                    <a:pt x="238" y="143"/>
                    <a:pt x="238" y="142"/>
                  </a:cubicBezTo>
                  <a:cubicBezTo>
                    <a:pt x="235" y="142"/>
                    <a:pt x="232" y="140"/>
                    <a:pt x="229" y="141"/>
                  </a:cubicBezTo>
                  <a:cubicBezTo>
                    <a:pt x="231" y="140"/>
                    <a:pt x="230" y="138"/>
                    <a:pt x="229" y="137"/>
                  </a:cubicBezTo>
                  <a:cubicBezTo>
                    <a:pt x="231" y="138"/>
                    <a:pt x="232" y="136"/>
                    <a:pt x="233" y="135"/>
                  </a:cubicBezTo>
                  <a:cubicBezTo>
                    <a:pt x="232" y="134"/>
                    <a:pt x="230" y="136"/>
                    <a:pt x="230" y="137"/>
                  </a:cubicBezTo>
                  <a:cubicBezTo>
                    <a:pt x="229" y="135"/>
                    <a:pt x="228" y="137"/>
                    <a:pt x="227" y="135"/>
                  </a:cubicBezTo>
                  <a:cubicBezTo>
                    <a:pt x="227" y="134"/>
                    <a:pt x="229" y="134"/>
                    <a:pt x="229" y="133"/>
                  </a:cubicBezTo>
                  <a:cubicBezTo>
                    <a:pt x="227" y="131"/>
                    <a:pt x="227" y="135"/>
                    <a:pt x="225" y="133"/>
                  </a:cubicBezTo>
                  <a:cubicBezTo>
                    <a:pt x="225" y="133"/>
                    <a:pt x="226" y="133"/>
                    <a:pt x="226" y="132"/>
                  </a:cubicBezTo>
                  <a:cubicBezTo>
                    <a:pt x="225" y="131"/>
                    <a:pt x="223" y="131"/>
                    <a:pt x="222" y="132"/>
                  </a:cubicBezTo>
                  <a:cubicBezTo>
                    <a:pt x="223" y="129"/>
                    <a:pt x="219" y="130"/>
                    <a:pt x="220" y="128"/>
                  </a:cubicBezTo>
                  <a:cubicBezTo>
                    <a:pt x="217" y="127"/>
                    <a:pt x="220" y="130"/>
                    <a:pt x="219" y="130"/>
                  </a:cubicBezTo>
                  <a:cubicBezTo>
                    <a:pt x="217" y="130"/>
                    <a:pt x="216" y="128"/>
                    <a:pt x="215" y="127"/>
                  </a:cubicBezTo>
                  <a:cubicBezTo>
                    <a:pt x="216" y="128"/>
                    <a:pt x="217" y="128"/>
                    <a:pt x="218" y="128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5" y="123"/>
                    <a:pt x="214" y="129"/>
                    <a:pt x="211" y="125"/>
                  </a:cubicBezTo>
                  <a:cubicBezTo>
                    <a:pt x="213" y="125"/>
                    <a:pt x="213" y="124"/>
                    <a:pt x="214" y="124"/>
                  </a:cubicBezTo>
                  <a:cubicBezTo>
                    <a:pt x="213" y="124"/>
                    <a:pt x="211" y="122"/>
                    <a:pt x="212" y="124"/>
                  </a:cubicBezTo>
                  <a:cubicBezTo>
                    <a:pt x="211" y="123"/>
                    <a:pt x="210" y="122"/>
                    <a:pt x="210" y="121"/>
                  </a:cubicBezTo>
                  <a:cubicBezTo>
                    <a:pt x="208" y="121"/>
                    <a:pt x="207" y="121"/>
                    <a:pt x="205" y="121"/>
                  </a:cubicBezTo>
                  <a:cubicBezTo>
                    <a:pt x="204" y="120"/>
                    <a:pt x="203" y="118"/>
                    <a:pt x="203" y="117"/>
                  </a:cubicBezTo>
                  <a:cubicBezTo>
                    <a:pt x="199" y="115"/>
                    <a:pt x="197" y="111"/>
                    <a:pt x="193" y="110"/>
                  </a:cubicBezTo>
                  <a:cubicBezTo>
                    <a:pt x="193" y="110"/>
                    <a:pt x="193" y="110"/>
                    <a:pt x="193" y="110"/>
                  </a:cubicBezTo>
                  <a:cubicBezTo>
                    <a:pt x="191" y="107"/>
                    <a:pt x="193" y="113"/>
                    <a:pt x="190" y="110"/>
                  </a:cubicBezTo>
                  <a:cubicBezTo>
                    <a:pt x="192" y="109"/>
                    <a:pt x="190" y="108"/>
                    <a:pt x="189" y="106"/>
                  </a:cubicBezTo>
                  <a:cubicBezTo>
                    <a:pt x="187" y="102"/>
                    <a:pt x="183" y="102"/>
                    <a:pt x="181" y="98"/>
                  </a:cubicBezTo>
                  <a:cubicBezTo>
                    <a:pt x="181" y="98"/>
                    <a:pt x="182" y="98"/>
                    <a:pt x="182" y="98"/>
                  </a:cubicBezTo>
                  <a:cubicBezTo>
                    <a:pt x="181" y="96"/>
                    <a:pt x="179" y="94"/>
                    <a:pt x="177" y="92"/>
                  </a:cubicBezTo>
                  <a:cubicBezTo>
                    <a:pt x="177" y="92"/>
                    <a:pt x="177" y="92"/>
                    <a:pt x="177" y="92"/>
                  </a:cubicBezTo>
                  <a:cubicBezTo>
                    <a:pt x="176" y="88"/>
                    <a:pt x="171" y="86"/>
                    <a:pt x="168" y="83"/>
                  </a:cubicBezTo>
                  <a:cubicBezTo>
                    <a:pt x="169" y="83"/>
                    <a:pt x="169" y="83"/>
                    <a:pt x="170" y="83"/>
                  </a:cubicBezTo>
                  <a:cubicBezTo>
                    <a:pt x="169" y="81"/>
                    <a:pt x="167" y="78"/>
                    <a:pt x="164" y="78"/>
                  </a:cubicBezTo>
                  <a:cubicBezTo>
                    <a:pt x="164" y="74"/>
                    <a:pt x="163" y="77"/>
                    <a:pt x="162" y="73"/>
                  </a:cubicBezTo>
                  <a:cubicBezTo>
                    <a:pt x="163" y="72"/>
                    <a:pt x="163" y="73"/>
                    <a:pt x="163" y="73"/>
                  </a:cubicBezTo>
                  <a:cubicBezTo>
                    <a:pt x="163" y="71"/>
                    <a:pt x="162" y="70"/>
                    <a:pt x="161" y="69"/>
                  </a:cubicBezTo>
                  <a:cubicBezTo>
                    <a:pt x="158" y="67"/>
                    <a:pt x="155" y="67"/>
                    <a:pt x="154" y="63"/>
                  </a:cubicBezTo>
                  <a:cubicBezTo>
                    <a:pt x="156" y="61"/>
                    <a:pt x="156" y="65"/>
                    <a:pt x="158" y="64"/>
                  </a:cubicBezTo>
                  <a:cubicBezTo>
                    <a:pt x="157" y="63"/>
                    <a:pt x="156" y="63"/>
                    <a:pt x="156" y="62"/>
                  </a:cubicBezTo>
                  <a:cubicBezTo>
                    <a:pt x="158" y="62"/>
                    <a:pt x="157" y="61"/>
                    <a:pt x="158" y="61"/>
                  </a:cubicBezTo>
                  <a:cubicBezTo>
                    <a:pt x="158" y="60"/>
                    <a:pt x="154" y="60"/>
                    <a:pt x="154" y="59"/>
                  </a:cubicBezTo>
                  <a:cubicBezTo>
                    <a:pt x="153" y="60"/>
                    <a:pt x="153" y="60"/>
                    <a:pt x="154" y="61"/>
                  </a:cubicBezTo>
                  <a:cubicBezTo>
                    <a:pt x="151" y="61"/>
                    <a:pt x="151" y="57"/>
                    <a:pt x="150" y="56"/>
                  </a:cubicBezTo>
                  <a:cubicBezTo>
                    <a:pt x="150" y="56"/>
                    <a:pt x="150" y="58"/>
                    <a:pt x="149" y="58"/>
                  </a:cubicBezTo>
                  <a:cubicBezTo>
                    <a:pt x="148" y="56"/>
                    <a:pt x="145" y="56"/>
                    <a:pt x="143" y="55"/>
                  </a:cubicBezTo>
                  <a:cubicBezTo>
                    <a:pt x="143" y="51"/>
                    <a:pt x="146" y="55"/>
                    <a:pt x="148" y="54"/>
                  </a:cubicBezTo>
                  <a:cubicBezTo>
                    <a:pt x="149" y="53"/>
                    <a:pt x="150" y="52"/>
                    <a:pt x="151" y="52"/>
                  </a:cubicBezTo>
                  <a:cubicBezTo>
                    <a:pt x="151" y="50"/>
                    <a:pt x="148" y="49"/>
                    <a:pt x="147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6" y="45"/>
                    <a:pt x="143" y="43"/>
                    <a:pt x="143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0"/>
                    <a:pt x="141" y="39"/>
                  </a:cubicBezTo>
                  <a:cubicBezTo>
                    <a:pt x="142" y="39"/>
                    <a:pt x="142" y="37"/>
                    <a:pt x="143" y="37"/>
                  </a:cubicBezTo>
                  <a:cubicBezTo>
                    <a:pt x="140" y="37"/>
                    <a:pt x="140" y="31"/>
                    <a:pt x="137" y="31"/>
                  </a:cubicBezTo>
                  <a:cubicBezTo>
                    <a:pt x="137" y="30"/>
                    <a:pt x="139" y="30"/>
                    <a:pt x="140" y="30"/>
                  </a:cubicBezTo>
                  <a:cubicBezTo>
                    <a:pt x="140" y="32"/>
                    <a:pt x="139" y="33"/>
                    <a:pt x="141" y="33"/>
                  </a:cubicBezTo>
                  <a:cubicBezTo>
                    <a:pt x="140" y="32"/>
                    <a:pt x="141" y="31"/>
                    <a:pt x="142" y="31"/>
                  </a:cubicBezTo>
                  <a:cubicBezTo>
                    <a:pt x="139" y="30"/>
                    <a:pt x="138" y="26"/>
                    <a:pt x="136" y="26"/>
                  </a:cubicBezTo>
                  <a:cubicBezTo>
                    <a:pt x="137" y="24"/>
                    <a:pt x="137" y="23"/>
                    <a:pt x="139" y="23"/>
                  </a:cubicBezTo>
                  <a:cubicBezTo>
                    <a:pt x="138" y="19"/>
                    <a:pt x="134" y="26"/>
                    <a:pt x="134" y="21"/>
                  </a:cubicBezTo>
                  <a:cubicBezTo>
                    <a:pt x="135" y="18"/>
                    <a:pt x="136" y="23"/>
                    <a:pt x="136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41" y="18"/>
                    <a:pt x="133" y="19"/>
                    <a:pt x="133" y="16"/>
                  </a:cubicBezTo>
                  <a:cubicBezTo>
                    <a:pt x="136" y="16"/>
                    <a:pt x="135" y="18"/>
                    <a:pt x="137" y="16"/>
                  </a:cubicBezTo>
                  <a:cubicBezTo>
                    <a:pt x="136" y="13"/>
                    <a:pt x="133" y="12"/>
                    <a:pt x="134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4" y="8"/>
                    <a:pt x="135" y="5"/>
                    <a:pt x="135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7" y="2"/>
                    <a:pt x="135" y="3"/>
                    <a:pt x="137" y="1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5" y="1"/>
                    <a:pt x="133" y="3"/>
                    <a:pt x="134" y="5"/>
                  </a:cubicBezTo>
                  <a:cubicBezTo>
                    <a:pt x="133" y="3"/>
                    <a:pt x="131" y="7"/>
                    <a:pt x="129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6" y="10"/>
                    <a:pt x="125" y="16"/>
                    <a:pt x="124" y="22"/>
                  </a:cubicBezTo>
                  <a:cubicBezTo>
                    <a:pt x="127" y="26"/>
                    <a:pt x="124" y="29"/>
                    <a:pt x="126" y="32"/>
                  </a:cubicBezTo>
                  <a:cubicBezTo>
                    <a:pt x="129" y="32"/>
                    <a:pt x="127" y="33"/>
                    <a:pt x="128" y="36"/>
                  </a:cubicBezTo>
                  <a:cubicBezTo>
                    <a:pt x="128" y="34"/>
                    <a:pt x="126" y="36"/>
                    <a:pt x="126" y="37"/>
                  </a:cubicBezTo>
                  <a:cubicBezTo>
                    <a:pt x="127" y="38"/>
                    <a:pt x="127" y="39"/>
                    <a:pt x="128" y="39"/>
                  </a:cubicBezTo>
                  <a:cubicBezTo>
                    <a:pt x="127" y="40"/>
                    <a:pt x="126" y="45"/>
                    <a:pt x="128" y="46"/>
                  </a:cubicBezTo>
                  <a:cubicBezTo>
                    <a:pt x="128" y="48"/>
                    <a:pt x="127" y="46"/>
                    <a:pt x="126" y="45"/>
                  </a:cubicBezTo>
                  <a:cubicBezTo>
                    <a:pt x="125" y="47"/>
                    <a:pt x="128" y="47"/>
                    <a:pt x="127" y="48"/>
                  </a:cubicBezTo>
                  <a:cubicBezTo>
                    <a:pt x="127" y="48"/>
                    <a:pt x="127" y="48"/>
                    <a:pt x="127" y="47"/>
                  </a:cubicBezTo>
                  <a:cubicBezTo>
                    <a:pt x="128" y="50"/>
                    <a:pt x="128" y="53"/>
                    <a:pt x="129" y="56"/>
                  </a:cubicBezTo>
                  <a:cubicBezTo>
                    <a:pt x="131" y="55"/>
                    <a:pt x="131" y="58"/>
                    <a:pt x="132" y="59"/>
                  </a:cubicBezTo>
                  <a:cubicBezTo>
                    <a:pt x="131" y="59"/>
                    <a:pt x="132" y="61"/>
                    <a:pt x="132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7" y="64"/>
                    <a:pt x="134" y="66"/>
                    <a:pt x="136" y="68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8" y="68"/>
                    <a:pt x="138" y="72"/>
                    <a:pt x="138" y="75"/>
                  </a:cubicBezTo>
                  <a:cubicBezTo>
                    <a:pt x="150" y="84"/>
                    <a:pt x="148" y="96"/>
                    <a:pt x="160" y="107"/>
                  </a:cubicBezTo>
                  <a:cubicBezTo>
                    <a:pt x="162" y="107"/>
                    <a:pt x="161" y="105"/>
                    <a:pt x="162" y="105"/>
                  </a:cubicBezTo>
                  <a:cubicBezTo>
                    <a:pt x="164" y="106"/>
                    <a:pt x="164" y="106"/>
                    <a:pt x="165" y="107"/>
                  </a:cubicBezTo>
                  <a:cubicBezTo>
                    <a:pt x="165" y="106"/>
                    <a:pt x="164" y="107"/>
                    <a:pt x="165" y="106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2" y="104"/>
                    <a:pt x="161" y="104"/>
                    <a:pt x="161" y="103"/>
                  </a:cubicBezTo>
                  <a:cubicBezTo>
                    <a:pt x="162" y="104"/>
                    <a:pt x="164" y="103"/>
                    <a:pt x="165" y="105"/>
                  </a:cubicBezTo>
                  <a:cubicBezTo>
                    <a:pt x="164" y="105"/>
                    <a:pt x="164" y="105"/>
                    <a:pt x="164" y="104"/>
                  </a:cubicBezTo>
                  <a:cubicBezTo>
                    <a:pt x="165" y="106"/>
                    <a:pt x="165" y="105"/>
                    <a:pt x="166" y="106"/>
                  </a:cubicBezTo>
                  <a:cubicBezTo>
                    <a:pt x="167" y="108"/>
                    <a:pt x="167" y="107"/>
                    <a:pt x="166" y="108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2" y="111"/>
                    <a:pt x="172" y="115"/>
                    <a:pt x="173" y="115"/>
                  </a:cubicBezTo>
                  <a:cubicBezTo>
                    <a:pt x="171" y="116"/>
                    <a:pt x="170" y="114"/>
                    <a:pt x="168" y="114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71" y="117"/>
                    <a:pt x="171" y="117"/>
                    <a:pt x="171" y="117"/>
                  </a:cubicBezTo>
                  <a:cubicBezTo>
                    <a:pt x="170" y="117"/>
                    <a:pt x="170" y="117"/>
                    <a:pt x="170" y="117"/>
                  </a:cubicBezTo>
                  <a:cubicBezTo>
                    <a:pt x="171" y="117"/>
                    <a:pt x="172" y="117"/>
                    <a:pt x="172" y="118"/>
                  </a:cubicBezTo>
                  <a:cubicBezTo>
                    <a:pt x="172" y="118"/>
                    <a:pt x="172" y="118"/>
                    <a:pt x="171" y="118"/>
                  </a:cubicBezTo>
                  <a:cubicBezTo>
                    <a:pt x="173" y="119"/>
                    <a:pt x="173" y="119"/>
                    <a:pt x="173" y="119"/>
                  </a:cubicBezTo>
                  <a:cubicBezTo>
                    <a:pt x="171" y="119"/>
                    <a:pt x="174" y="120"/>
                    <a:pt x="172" y="121"/>
                  </a:cubicBezTo>
                  <a:cubicBezTo>
                    <a:pt x="176" y="125"/>
                    <a:pt x="179" y="124"/>
                    <a:pt x="181" y="129"/>
                  </a:cubicBezTo>
                  <a:cubicBezTo>
                    <a:pt x="181" y="128"/>
                    <a:pt x="184" y="127"/>
                    <a:pt x="185" y="129"/>
                  </a:cubicBezTo>
                  <a:cubicBezTo>
                    <a:pt x="185" y="129"/>
                    <a:pt x="185" y="130"/>
                    <a:pt x="185" y="130"/>
                  </a:cubicBezTo>
                  <a:cubicBezTo>
                    <a:pt x="187" y="130"/>
                    <a:pt x="187" y="130"/>
                    <a:pt x="187" y="130"/>
                  </a:cubicBezTo>
                  <a:cubicBezTo>
                    <a:pt x="187" y="134"/>
                    <a:pt x="190" y="134"/>
                    <a:pt x="192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93" y="137"/>
                    <a:pt x="194" y="138"/>
                    <a:pt x="196" y="139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6" y="142"/>
                    <a:pt x="198" y="138"/>
                    <a:pt x="199" y="141"/>
                  </a:cubicBezTo>
                  <a:cubicBezTo>
                    <a:pt x="200" y="139"/>
                    <a:pt x="200" y="138"/>
                    <a:pt x="200" y="136"/>
                  </a:cubicBezTo>
                  <a:cubicBezTo>
                    <a:pt x="200" y="138"/>
                    <a:pt x="202" y="140"/>
                    <a:pt x="202" y="138"/>
                  </a:cubicBezTo>
                  <a:cubicBezTo>
                    <a:pt x="205" y="139"/>
                    <a:pt x="203" y="139"/>
                    <a:pt x="203" y="140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7" y="141"/>
                    <a:pt x="205" y="142"/>
                    <a:pt x="203" y="142"/>
                  </a:cubicBezTo>
                  <a:cubicBezTo>
                    <a:pt x="206" y="142"/>
                    <a:pt x="207" y="144"/>
                    <a:pt x="208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11" y="147"/>
                    <a:pt x="213" y="148"/>
                    <a:pt x="214" y="150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3" y="152"/>
                    <a:pt x="213" y="150"/>
                    <a:pt x="214" y="150"/>
                  </a:cubicBezTo>
                  <a:cubicBezTo>
                    <a:pt x="216" y="151"/>
                    <a:pt x="216" y="152"/>
                    <a:pt x="216" y="154"/>
                  </a:cubicBezTo>
                  <a:cubicBezTo>
                    <a:pt x="221" y="154"/>
                    <a:pt x="221" y="161"/>
                    <a:pt x="225" y="159"/>
                  </a:cubicBezTo>
                  <a:close/>
                  <a:moveTo>
                    <a:pt x="67" y="165"/>
                  </a:moveTo>
                  <a:cubicBezTo>
                    <a:pt x="67" y="165"/>
                    <a:pt x="67" y="165"/>
                    <a:pt x="67" y="165"/>
                  </a:cubicBezTo>
                  <a:cubicBezTo>
                    <a:pt x="66" y="165"/>
                    <a:pt x="66" y="166"/>
                    <a:pt x="67" y="165"/>
                  </a:cubicBezTo>
                  <a:close/>
                  <a:moveTo>
                    <a:pt x="87" y="165"/>
                  </a:moveTo>
                  <a:cubicBezTo>
                    <a:pt x="84" y="166"/>
                    <a:pt x="85" y="165"/>
                    <a:pt x="85" y="164"/>
                  </a:cubicBezTo>
                  <a:cubicBezTo>
                    <a:pt x="87" y="165"/>
                    <a:pt x="89" y="164"/>
                    <a:pt x="91" y="165"/>
                  </a:cubicBezTo>
                  <a:cubicBezTo>
                    <a:pt x="90" y="164"/>
                    <a:pt x="90" y="164"/>
                    <a:pt x="90" y="163"/>
                  </a:cubicBezTo>
                  <a:cubicBezTo>
                    <a:pt x="91" y="163"/>
                    <a:pt x="92" y="164"/>
                    <a:pt x="92" y="165"/>
                  </a:cubicBezTo>
                  <a:cubicBezTo>
                    <a:pt x="91" y="167"/>
                    <a:pt x="86" y="164"/>
                    <a:pt x="87" y="165"/>
                  </a:cubicBezTo>
                  <a:close/>
                  <a:moveTo>
                    <a:pt x="42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lose/>
                  <a:moveTo>
                    <a:pt x="54" y="174"/>
                  </a:moveTo>
                  <a:cubicBezTo>
                    <a:pt x="54" y="175"/>
                    <a:pt x="54" y="175"/>
                    <a:pt x="55" y="175"/>
                  </a:cubicBezTo>
                  <a:cubicBezTo>
                    <a:pt x="54" y="174"/>
                    <a:pt x="54" y="174"/>
                    <a:pt x="54" y="174"/>
                  </a:cubicBezTo>
                  <a:close/>
                  <a:moveTo>
                    <a:pt x="78" y="177"/>
                  </a:moveTo>
                  <a:cubicBezTo>
                    <a:pt x="78" y="177"/>
                    <a:pt x="79" y="177"/>
                    <a:pt x="80" y="177"/>
                  </a:cubicBezTo>
                  <a:cubicBezTo>
                    <a:pt x="80" y="177"/>
                    <a:pt x="79" y="177"/>
                    <a:pt x="78" y="177"/>
                  </a:cubicBezTo>
                  <a:close/>
                  <a:moveTo>
                    <a:pt x="226" y="173"/>
                  </a:moveTo>
                  <a:cubicBezTo>
                    <a:pt x="226" y="174"/>
                    <a:pt x="224" y="175"/>
                    <a:pt x="225" y="175"/>
                  </a:cubicBezTo>
                  <a:cubicBezTo>
                    <a:pt x="226" y="175"/>
                    <a:pt x="227" y="176"/>
                    <a:pt x="228" y="175"/>
                  </a:cubicBezTo>
                  <a:cubicBezTo>
                    <a:pt x="228" y="175"/>
                    <a:pt x="228" y="175"/>
                    <a:pt x="228" y="175"/>
                  </a:cubicBezTo>
                  <a:cubicBezTo>
                    <a:pt x="227" y="174"/>
                    <a:pt x="226" y="174"/>
                    <a:pt x="226" y="173"/>
                  </a:cubicBezTo>
                  <a:close/>
                  <a:moveTo>
                    <a:pt x="249" y="158"/>
                  </a:moveTo>
                  <a:cubicBezTo>
                    <a:pt x="250" y="158"/>
                    <a:pt x="251" y="157"/>
                    <a:pt x="251" y="156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1" y="156"/>
                    <a:pt x="251" y="156"/>
                    <a:pt x="251" y="155"/>
                  </a:cubicBezTo>
                  <a:cubicBezTo>
                    <a:pt x="251" y="155"/>
                    <a:pt x="250" y="155"/>
                    <a:pt x="250" y="155"/>
                  </a:cubicBezTo>
                  <a:cubicBezTo>
                    <a:pt x="248" y="157"/>
                    <a:pt x="247" y="157"/>
                    <a:pt x="249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96">
              <a:extLst>
                <a:ext uri="{FF2B5EF4-FFF2-40B4-BE49-F238E27FC236}">
                  <a16:creationId xmlns:a16="http://schemas.microsoft.com/office/drawing/2014/main" id="{61707ED5-43C3-4D7F-BB08-91F0589C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1579" y="3116263"/>
              <a:ext cx="9525" cy="9525"/>
            </a:xfrm>
            <a:custGeom>
              <a:avLst/>
              <a:gdLst>
                <a:gd name="T0" fmla="*/ 3 w 3"/>
                <a:gd name="T1" fmla="*/ 1 h 3"/>
                <a:gd name="T2" fmla="*/ 3 w 3"/>
                <a:gd name="T3" fmla="*/ 0 h 3"/>
                <a:gd name="T4" fmla="*/ 1 w 3"/>
                <a:gd name="T5" fmla="*/ 1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3"/>
                    <a:pt x="2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9916749-9EEE-45A3-BBC8-AB2233C5C934}"/>
              </a:ext>
            </a:extLst>
          </p:cNvPr>
          <p:cNvSpPr txBox="1"/>
          <p:nvPr/>
        </p:nvSpPr>
        <p:spPr>
          <a:xfrm>
            <a:off x="2389997" y="3070263"/>
            <a:ext cx="966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Love</a:t>
            </a:r>
            <a:endParaRPr lang="zh-CN" altLang="en-US" sz="2000" dirty="0">
              <a:blipFill>
                <a:blip r:embed="rId2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4F3999-A9C7-4AA1-A540-6028FC9F6EF7}"/>
              </a:ext>
            </a:extLst>
          </p:cNvPr>
          <p:cNvSpPr txBox="1"/>
          <p:nvPr/>
        </p:nvSpPr>
        <p:spPr>
          <a:xfrm>
            <a:off x="1449978" y="2387436"/>
            <a:ext cx="124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Linlun</a:t>
            </a:r>
            <a:endParaRPr lang="zh-CN" altLang="en-US" sz="24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4B4A47-22F4-471F-89DE-92F71BE8FC5D}"/>
              </a:ext>
            </a:extLst>
          </p:cNvPr>
          <p:cNvSpPr txBox="1"/>
          <p:nvPr/>
        </p:nvSpPr>
        <p:spPr>
          <a:xfrm>
            <a:off x="8765177" y="2360891"/>
            <a:ext cx="123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Junwu</a:t>
            </a:r>
            <a:endParaRPr lang="zh-CN" altLang="en-US" sz="24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1D8745-01C3-4B05-BDF2-516821023E0A}"/>
              </a:ext>
            </a:extLst>
          </p:cNvPr>
          <p:cNvSpPr txBox="1"/>
          <p:nvPr/>
        </p:nvSpPr>
        <p:spPr>
          <a:xfrm>
            <a:off x="2155745" y="3796656"/>
            <a:ext cx="160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Difficulty</a:t>
            </a:r>
            <a:endParaRPr lang="zh-CN" altLang="en-US" sz="2000" dirty="0">
              <a:blipFill>
                <a:blip r:embed="rId2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4C7D69-F505-44FD-8F92-4189F7BD770D}"/>
              </a:ext>
            </a:extLst>
          </p:cNvPr>
          <p:cNvSpPr txBox="1"/>
          <p:nvPr/>
        </p:nvSpPr>
        <p:spPr>
          <a:xfrm>
            <a:off x="7194790" y="3429602"/>
            <a:ext cx="2664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Social experience </a:t>
            </a:r>
            <a:endParaRPr lang="zh-CN" altLang="en-US" sz="2000" dirty="0">
              <a:blipFill>
                <a:blip r:embed="rId2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5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rId8"/>
          </p:cNvPr>
          <p:cNvSpPr txBox="1"/>
          <p:nvPr>
            <p:custDataLst>
              <p:tags r:id="rId1"/>
            </p:custDataLst>
          </p:nvPr>
        </p:nvSpPr>
        <p:spPr>
          <a:xfrm>
            <a:off x="7350919" y="1958182"/>
            <a:ext cx="1120775" cy="221615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13800" b="1" kern="0" spc="400" dirty="0">
                <a:blipFill>
                  <a:blip r:embed="rId9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4</a:t>
            </a:r>
            <a:endParaRPr lang="zh-CN" altLang="en-US" sz="41300" b="1" kern="0" spc="400" dirty="0">
              <a:blipFill>
                <a:blip r:embed="rId9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cxnSp>
        <p:nvCxnSpPr>
          <p:cNvPr id="3" name="直接连接符 18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020469" y="2047875"/>
            <a:ext cx="2185987" cy="1963738"/>
          </a:xfrm>
          <a:prstGeom prst="line">
            <a:avLst/>
          </a:prstGeom>
          <a:noFill/>
          <a:ln w="6350" algn="ctr">
            <a:solidFill>
              <a:srgbClr val="6079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19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4371180" y="1835151"/>
            <a:ext cx="2743200" cy="2462213"/>
          </a:xfrm>
          <a:prstGeom prst="line">
            <a:avLst/>
          </a:prstGeom>
          <a:noFill/>
          <a:ln w="6350" algn="ctr">
            <a:solidFill>
              <a:srgbClr val="ADA55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4609306" y="2419350"/>
            <a:ext cx="2741613" cy="2463800"/>
          </a:xfrm>
          <a:prstGeom prst="line">
            <a:avLst/>
          </a:prstGeom>
          <a:noFill/>
          <a:ln w="6350" algn="ctr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468019" y="2976564"/>
            <a:ext cx="3024187" cy="76993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4400" b="1" kern="0" spc="400" dirty="0">
                <a:blipFill>
                  <a:blip r:embed="rId10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SECTION</a:t>
            </a:r>
            <a:endParaRPr lang="zh-CN" altLang="en-US" sz="8000" b="1" kern="0" spc="400" dirty="0">
              <a:blipFill>
                <a:blip r:embed="rId10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290920" y="2615407"/>
            <a:ext cx="1493044" cy="414337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dirty="0">
                <a:blipFill>
                  <a:blip r:embed="rId10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62200294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5656F7-5F9F-4DFA-841A-87BE04F13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16" y="1481139"/>
            <a:ext cx="5419725" cy="3524250"/>
          </a:xfrm>
          <a:prstGeom prst="rect">
            <a:avLst/>
          </a:prstGeom>
        </p:spPr>
      </p:pic>
      <p:sp>
        <p:nvSpPr>
          <p:cNvPr id="4" name="Freeform 5">
            <a:hlinkClick r:id="rId3"/>
            <a:extLst>
              <a:ext uri="{FF2B5EF4-FFF2-40B4-BE49-F238E27FC236}">
                <a16:creationId xmlns:a16="http://schemas.microsoft.com/office/drawing/2014/main" id="{55A9AA8C-618B-47F8-A703-5AF99ED1163F}"/>
              </a:ext>
            </a:extLst>
          </p:cNvPr>
          <p:cNvSpPr>
            <a:spLocks noEditPoints="1"/>
          </p:cNvSpPr>
          <p:nvPr/>
        </p:nvSpPr>
        <p:spPr bwMode="auto">
          <a:xfrm>
            <a:off x="2191551" y="2123904"/>
            <a:ext cx="1852812" cy="2238720"/>
          </a:xfrm>
          <a:custGeom>
            <a:avLst/>
            <a:gdLst>
              <a:gd name="T0" fmla="*/ 274 w 803"/>
              <a:gd name="T1" fmla="*/ 26 h 970"/>
              <a:gd name="T2" fmla="*/ 283 w 803"/>
              <a:gd name="T3" fmla="*/ 124 h 970"/>
              <a:gd name="T4" fmla="*/ 691 w 803"/>
              <a:gd name="T5" fmla="*/ 335 h 970"/>
              <a:gd name="T6" fmla="*/ 138 w 803"/>
              <a:gd name="T7" fmla="*/ 195 h 970"/>
              <a:gd name="T8" fmla="*/ 129 w 803"/>
              <a:gd name="T9" fmla="*/ 205 h 970"/>
              <a:gd name="T10" fmla="*/ 741 w 803"/>
              <a:gd name="T11" fmla="*/ 497 h 970"/>
              <a:gd name="T12" fmla="*/ 783 w 803"/>
              <a:gd name="T13" fmla="*/ 529 h 970"/>
              <a:gd name="T14" fmla="*/ 45 w 803"/>
              <a:gd name="T15" fmla="*/ 374 h 970"/>
              <a:gd name="T16" fmla="*/ 452 w 803"/>
              <a:gd name="T17" fmla="*/ 114 h 970"/>
              <a:gd name="T18" fmla="*/ 494 w 803"/>
              <a:gd name="T19" fmla="*/ 9 h 970"/>
              <a:gd name="T20" fmla="*/ 643 w 803"/>
              <a:gd name="T21" fmla="*/ 197 h 970"/>
              <a:gd name="T22" fmla="*/ 619 w 803"/>
              <a:gd name="T23" fmla="*/ 199 h 970"/>
              <a:gd name="T24" fmla="*/ 206 w 803"/>
              <a:gd name="T25" fmla="*/ 295 h 970"/>
              <a:gd name="T26" fmla="*/ 176 w 803"/>
              <a:gd name="T27" fmla="*/ 404 h 970"/>
              <a:gd name="T28" fmla="*/ 160 w 803"/>
              <a:gd name="T29" fmla="*/ 450 h 970"/>
              <a:gd name="T30" fmla="*/ 242 w 803"/>
              <a:gd name="T31" fmla="*/ 896 h 970"/>
              <a:gd name="T32" fmla="*/ 255 w 803"/>
              <a:gd name="T33" fmla="*/ 677 h 970"/>
              <a:gd name="T34" fmla="*/ 340 w 803"/>
              <a:gd name="T35" fmla="*/ 469 h 970"/>
              <a:gd name="T36" fmla="*/ 343 w 803"/>
              <a:gd name="T37" fmla="*/ 443 h 970"/>
              <a:gd name="T38" fmla="*/ 638 w 803"/>
              <a:gd name="T39" fmla="*/ 375 h 970"/>
              <a:gd name="T40" fmla="*/ 434 w 803"/>
              <a:gd name="T41" fmla="*/ 436 h 970"/>
              <a:gd name="T42" fmla="*/ 359 w 803"/>
              <a:gd name="T43" fmla="*/ 406 h 970"/>
              <a:gd name="T44" fmla="*/ 361 w 803"/>
              <a:gd name="T45" fmla="*/ 543 h 970"/>
              <a:gd name="T46" fmla="*/ 342 w 803"/>
              <a:gd name="T47" fmla="*/ 667 h 970"/>
              <a:gd name="T48" fmla="*/ 368 w 803"/>
              <a:gd name="T49" fmla="*/ 569 h 970"/>
              <a:gd name="T50" fmla="*/ 374 w 803"/>
              <a:gd name="T51" fmla="*/ 567 h 970"/>
              <a:gd name="T52" fmla="*/ 415 w 803"/>
              <a:gd name="T53" fmla="*/ 499 h 970"/>
              <a:gd name="T54" fmla="*/ 381 w 803"/>
              <a:gd name="T55" fmla="*/ 521 h 970"/>
              <a:gd name="T56" fmla="*/ 394 w 803"/>
              <a:gd name="T57" fmla="*/ 489 h 970"/>
              <a:gd name="T58" fmla="*/ 430 w 803"/>
              <a:gd name="T59" fmla="*/ 445 h 970"/>
              <a:gd name="T60" fmla="*/ 432 w 803"/>
              <a:gd name="T61" fmla="*/ 455 h 970"/>
              <a:gd name="T62" fmla="*/ 405 w 803"/>
              <a:gd name="T63" fmla="*/ 464 h 970"/>
              <a:gd name="T64" fmla="*/ 354 w 803"/>
              <a:gd name="T65" fmla="*/ 423 h 970"/>
              <a:gd name="T66" fmla="*/ 361 w 803"/>
              <a:gd name="T67" fmla="*/ 409 h 970"/>
              <a:gd name="T68" fmla="*/ 373 w 803"/>
              <a:gd name="T69" fmla="*/ 414 h 970"/>
              <a:gd name="T70" fmla="*/ 373 w 803"/>
              <a:gd name="T71" fmla="*/ 418 h 970"/>
              <a:gd name="T72" fmla="*/ 362 w 803"/>
              <a:gd name="T73" fmla="*/ 563 h 970"/>
              <a:gd name="T74" fmla="*/ 360 w 803"/>
              <a:gd name="T75" fmla="*/ 509 h 970"/>
              <a:gd name="T76" fmla="*/ 383 w 803"/>
              <a:gd name="T77" fmla="*/ 527 h 970"/>
              <a:gd name="T78" fmla="*/ 389 w 803"/>
              <a:gd name="T79" fmla="*/ 516 h 970"/>
              <a:gd name="T80" fmla="*/ 346 w 803"/>
              <a:gd name="T81" fmla="*/ 910 h 970"/>
              <a:gd name="T82" fmla="*/ 371 w 803"/>
              <a:gd name="T83" fmla="*/ 411 h 970"/>
              <a:gd name="T84" fmla="*/ 627 w 803"/>
              <a:gd name="T85" fmla="*/ 349 h 970"/>
              <a:gd name="T86" fmla="*/ 284 w 803"/>
              <a:gd name="T87" fmla="*/ 201 h 970"/>
              <a:gd name="T88" fmla="*/ 183 w 803"/>
              <a:gd name="T89" fmla="*/ 300 h 970"/>
              <a:gd name="T90" fmla="*/ 262 w 803"/>
              <a:gd name="T91" fmla="*/ 238 h 970"/>
              <a:gd name="T92" fmla="*/ 590 w 803"/>
              <a:gd name="T93" fmla="*/ 342 h 970"/>
              <a:gd name="T94" fmla="*/ 513 w 803"/>
              <a:gd name="T95" fmla="*/ 622 h 970"/>
              <a:gd name="T96" fmla="*/ 283 w 803"/>
              <a:gd name="T97" fmla="*/ 749 h 970"/>
              <a:gd name="T98" fmla="*/ 330 w 803"/>
              <a:gd name="T99" fmla="*/ 769 h 970"/>
              <a:gd name="T100" fmla="*/ 244 w 803"/>
              <a:gd name="T101" fmla="*/ 760 h 970"/>
              <a:gd name="T102" fmla="*/ 318 w 803"/>
              <a:gd name="T103" fmla="*/ 796 h 970"/>
              <a:gd name="T104" fmla="*/ 229 w 803"/>
              <a:gd name="T105" fmla="*/ 793 h 970"/>
              <a:gd name="T106" fmla="*/ 294 w 803"/>
              <a:gd name="T107" fmla="*/ 850 h 970"/>
              <a:gd name="T108" fmla="*/ 249 w 803"/>
              <a:gd name="T109" fmla="*/ 857 h 970"/>
              <a:gd name="T110" fmla="*/ 322 w 803"/>
              <a:gd name="T111" fmla="*/ 870 h 970"/>
              <a:gd name="T112" fmla="*/ 408 w 803"/>
              <a:gd name="T113" fmla="*/ 818 h 970"/>
              <a:gd name="T114" fmla="*/ 482 w 803"/>
              <a:gd name="T115" fmla="*/ 675 h 970"/>
              <a:gd name="T116" fmla="*/ 612 w 803"/>
              <a:gd name="T117" fmla="*/ 535 h 970"/>
              <a:gd name="T118" fmla="*/ 286 w 803"/>
              <a:gd name="T119" fmla="*/ 723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03" h="970">
                <a:moveTo>
                  <a:pt x="283" y="124"/>
                </a:moveTo>
                <a:cubicBezTo>
                  <a:pt x="285" y="129"/>
                  <a:pt x="289" y="137"/>
                  <a:pt x="293" y="136"/>
                </a:cubicBezTo>
                <a:cubicBezTo>
                  <a:pt x="297" y="135"/>
                  <a:pt x="295" y="124"/>
                  <a:pt x="295" y="122"/>
                </a:cubicBezTo>
                <a:cubicBezTo>
                  <a:pt x="294" y="116"/>
                  <a:pt x="293" y="111"/>
                  <a:pt x="292" y="107"/>
                </a:cubicBezTo>
                <a:cubicBezTo>
                  <a:pt x="284" y="77"/>
                  <a:pt x="279" y="54"/>
                  <a:pt x="274" y="26"/>
                </a:cubicBezTo>
                <a:cubicBezTo>
                  <a:pt x="273" y="21"/>
                  <a:pt x="272" y="12"/>
                  <a:pt x="269" y="10"/>
                </a:cubicBezTo>
                <a:cubicBezTo>
                  <a:pt x="265" y="5"/>
                  <a:pt x="253" y="10"/>
                  <a:pt x="246" y="12"/>
                </a:cubicBezTo>
                <a:cubicBezTo>
                  <a:pt x="244" y="14"/>
                  <a:pt x="244" y="17"/>
                  <a:pt x="242" y="19"/>
                </a:cubicBezTo>
                <a:cubicBezTo>
                  <a:pt x="247" y="35"/>
                  <a:pt x="255" y="54"/>
                  <a:pt x="263" y="72"/>
                </a:cubicBezTo>
                <a:cubicBezTo>
                  <a:pt x="272" y="92"/>
                  <a:pt x="276" y="109"/>
                  <a:pt x="283" y="124"/>
                </a:cubicBezTo>
                <a:close/>
                <a:moveTo>
                  <a:pt x="795" y="300"/>
                </a:moveTo>
                <a:cubicBezTo>
                  <a:pt x="790" y="298"/>
                  <a:pt x="778" y="303"/>
                  <a:pt x="771" y="306"/>
                </a:cubicBezTo>
                <a:cubicBezTo>
                  <a:pt x="762" y="309"/>
                  <a:pt x="754" y="312"/>
                  <a:pt x="746" y="315"/>
                </a:cubicBezTo>
                <a:cubicBezTo>
                  <a:pt x="726" y="323"/>
                  <a:pt x="711" y="322"/>
                  <a:pt x="697" y="330"/>
                </a:cubicBezTo>
                <a:cubicBezTo>
                  <a:pt x="692" y="333"/>
                  <a:pt x="691" y="334"/>
                  <a:pt x="691" y="335"/>
                </a:cubicBezTo>
                <a:cubicBezTo>
                  <a:pt x="694" y="343"/>
                  <a:pt x="710" y="340"/>
                  <a:pt x="717" y="339"/>
                </a:cubicBezTo>
                <a:cubicBezTo>
                  <a:pt x="745" y="334"/>
                  <a:pt x="775" y="331"/>
                  <a:pt x="801" y="328"/>
                </a:cubicBezTo>
                <a:cubicBezTo>
                  <a:pt x="803" y="321"/>
                  <a:pt x="803" y="304"/>
                  <a:pt x="795" y="300"/>
                </a:cubicBezTo>
                <a:close/>
                <a:moveTo>
                  <a:pt x="149" y="205"/>
                </a:moveTo>
                <a:cubicBezTo>
                  <a:pt x="145" y="202"/>
                  <a:pt x="141" y="198"/>
                  <a:pt x="138" y="195"/>
                </a:cubicBezTo>
                <a:cubicBezTo>
                  <a:pt x="121" y="182"/>
                  <a:pt x="107" y="170"/>
                  <a:pt x="91" y="156"/>
                </a:cubicBezTo>
                <a:cubicBezTo>
                  <a:pt x="87" y="152"/>
                  <a:pt x="73" y="136"/>
                  <a:pt x="67" y="138"/>
                </a:cubicBezTo>
                <a:cubicBezTo>
                  <a:pt x="63" y="139"/>
                  <a:pt x="53" y="149"/>
                  <a:pt x="53" y="154"/>
                </a:cubicBezTo>
                <a:cubicBezTo>
                  <a:pt x="53" y="160"/>
                  <a:pt x="61" y="163"/>
                  <a:pt x="66" y="166"/>
                </a:cubicBezTo>
                <a:cubicBezTo>
                  <a:pt x="87" y="180"/>
                  <a:pt x="110" y="192"/>
                  <a:pt x="129" y="205"/>
                </a:cubicBezTo>
                <a:cubicBezTo>
                  <a:pt x="137" y="211"/>
                  <a:pt x="146" y="218"/>
                  <a:pt x="156" y="218"/>
                </a:cubicBezTo>
                <a:cubicBezTo>
                  <a:pt x="158" y="213"/>
                  <a:pt x="152" y="209"/>
                  <a:pt x="149" y="205"/>
                </a:cubicBezTo>
                <a:close/>
                <a:moveTo>
                  <a:pt x="789" y="506"/>
                </a:moveTo>
                <a:cubicBezTo>
                  <a:pt x="785" y="501"/>
                  <a:pt x="773" y="501"/>
                  <a:pt x="766" y="500"/>
                </a:cubicBezTo>
                <a:cubicBezTo>
                  <a:pt x="757" y="499"/>
                  <a:pt x="749" y="498"/>
                  <a:pt x="741" y="497"/>
                </a:cubicBezTo>
                <a:cubicBezTo>
                  <a:pt x="724" y="495"/>
                  <a:pt x="707" y="489"/>
                  <a:pt x="691" y="490"/>
                </a:cubicBezTo>
                <a:cubicBezTo>
                  <a:pt x="690" y="491"/>
                  <a:pt x="690" y="492"/>
                  <a:pt x="690" y="492"/>
                </a:cubicBezTo>
                <a:cubicBezTo>
                  <a:pt x="694" y="500"/>
                  <a:pt x="703" y="502"/>
                  <a:pt x="711" y="505"/>
                </a:cubicBezTo>
                <a:cubicBezTo>
                  <a:pt x="728" y="510"/>
                  <a:pt x="742" y="515"/>
                  <a:pt x="759" y="522"/>
                </a:cubicBezTo>
                <a:cubicBezTo>
                  <a:pt x="764" y="523"/>
                  <a:pt x="779" y="531"/>
                  <a:pt x="783" y="529"/>
                </a:cubicBezTo>
                <a:cubicBezTo>
                  <a:pt x="788" y="527"/>
                  <a:pt x="793" y="511"/>
                  <a:pt x="789" y="506"/>
                </a:cubicBezTo>
                <a:close/>
                <a:moveTo>
                  <a:pt x="87" y="363"/>
                </a:moveTo>
                <a:cubicBezTo>
                  <a:pt x="60" y="359"/>
                  <a:pt x="30" y="355"/>
                  <a:pt x="6" y="350"/>
                </a:cubicBezTo>
                <a:cubicBezTo>
                  <a:pt x="0" y="354"/>
                  <a:pt x="1" y="364"/>
                  <a:pt x="1" y="370"/>
                </a:cubicBezTo>
                <a:cubicBezTo>
                  <a:pt x="7" y="377"/>
                  <a:pt x="31" y="375"/>
                  <a:pt x="45" y="374"/>
                </a:cubicBezTo>
                <a:cubicBezTo>
                  <a:pt x="62" y="373"/>
                  <a:pt x="78" y="374"/>
                  <a:pt x="91" y="375"/>
                </a:cubicBezTo>
                <a:cubicBezTo>
                  <a:pt x="98" y="375"/>
                  <a:pt x="105" y="375"/>
                  <a:pt x="109" y="371"/>
                </a:cubicBezTo>
                <a:cubicBezTo>
                  <a:pt x="105" y="365"/>
                  <a:pt x="95" y="364"/>
                  <a:pt x="87" y="363"/>
                </a:cubicBezTo>
                <a:close/>
                <a:moveTo>
                  <a:pt x="459" y="68"/>
                </a:moveTo>
                <a:cubicBezTo>
                  <a:pt x="458" y="84"/>
                  <a:pt x="453" y="99"/>
                  <a:pt x="452" y="114"/>
                </a:cubicBezTo>
                <a:cubicBezTo>
                  <a:pt x="452" y="119"/>
                  <a:pt x="451" y="128"/>
                  <a:pt x="455" y="131"/>
                </a:cubicBezTo>
                <a:cubicBezTo>
                  <a:pt x="461" y="130"/>
                  <a:pt x="462" y="123"/>
                  <a:pt x="464" y="119"/>
                </a:cubicBezTo>
                <a:cubicBezTo>
                  <a:pt x="466" y="114"/>
                  <a:pt x="467" y="108"/>
                  <a:pt x="468" y="103"/>
                </a:cubicBezTo>
                <a:cubicBezTo>
                  <a:pt x="475" y="77"/>
                  <a:pt x="482" y="51"/>
                  <a:pt x="490" y="25"/>
                </a:cubicBezTo>
                <a:cubicBezTo>
                  <a:pt x="491" y="20"/>
                  <a:pt x="495" y="12"/>
                  <a:pt x="494" y="9"/>
                </a:cubicBezTo>
                <a:cubicBezTo>
                  <a:pt x="492" y="1"/>
                  <a:pt x="477" y="2"/>
                  <a:pt x="471" y="0"/>
                </a:cubicBezTo>
                <a:cubicBezTo>
                  <a:pt x="463" y="4"/>
                  <a:pt x="464" y="11"/>
                  <a:pt x="463" y="20"/>
                </a:cubicBezTo>
                <a:cubicBezTo>
                  <a:pt x="461" y="36"/>
                  <a:pt x="460" y="53"/>
                  <a:pt x="459" y="68"/>
                </a:cubicBezTo>
                <a:close/>
                <a:moveTo>
                  <a:pt x="630" y="207"/>
                </a:moveTo>
                <a:cubicBezTo>
                  <a:pt x="634" y="204"/>
                  <a:pt x="639" y="200"/>
                  <a:pt x="643" y="197"/>
                </a:cubicBezTo>
                <a:cubicBezTo>
                  <a:pt x="663" y="179"/>
                  <a:pt x="685" y="162"/>
                  <a:pt x="707" y="146"/>
                </a:cubicBezTo>
                <a:cubicBezTo>
                  <a:pt x="711" y="143"/>
                  <a:pt x="717" y="140"/>
                  <a:pt x="718" y="135"/>
                </a:cubicBezTo>
                <a:cubicBezTo>
                  <a:pt x="716" y="125"/>
                  <a:pt x="704" y="111"/>
                  <a:pt x="696" y="118"/>
                </a:cubicBezTo>
                <a:cubicBezTo>
                  <a:pt x="680" y="131"/>
                  <a:pt x="667" y="149"/>
                  <a:pt x="653" y="165"/>
                </a:cubicBezTo>
                <a:cubicBezTo>
                  <a:pt x="642" y="177"/>
                  <a:pt x="629" y="187"/>
                  <a:pt x="619" y="199"/>
                </a:cubicBezTo>
                <a:cubicBezTo>
                  <a:pt x="617" y="203"/>
                  <a:pt x="612" y="208"/>
                  <a:pt x="614" y="213"/>
                </a:cubicBezTo>
                <a:cubicBezTo>
                  <a:pt x="620" y="214"/>
                  <a:pt x="626" y="210"/>
                  <a:pt x="630" y="207"/>
                </a:cubicBezTo>
                <a:close/>
                <a:moveTo>
                  <a:pt x="176" y="404"/>
                </a:moveTo>
                <a:cubicBezTo>
                  <a:pt x="179" y="362"/>
                  <a:pt x="190" y="325"/>
                  <a:pt x="208" y="294"/>
                </a:cubicBezTo>
                <a:cubicBezTo>
                  <a:pt x="206" y="295"/>
                  <a:pt x="206" y="295"/>
                  <a:pt x="206" y="295"/>
                </a:cubicBezTo>
                <a:cubicBezTo>
                  <a:pt x="192" y="316"/>
                  <a:pt x="181" y="339"/>
                  <a:pt x="176" y="366"/>
                </a:cubicBezTo>
                <a:cubicBezTo>
                  <a:pt x="171" y="392"/>
                  <a:pt x="169" y="420"/>
                  <a:pt x="171" y="451"/>
                </a:cubicBezTo>
                <a:cubicBezTo>
                  <a:pt x="176" y="515"/>
                  <a:pt x="205" y="573"/>
                  <a:pt x="237" y="618"/>
                </a:cubicBezTo>
                <a:cubicBezTo>
                  <a:pt x="215" y="563"/>
                  <a:pt x="181" y="513"/>
                  <a:pt x="175" y="447"/>
                </a:cubicBezTo>
                <a:cubicBezTo>
                  <a:pt x="174" y="433"/>
                  <a:pt x="176" y="418"/>
                  <a:pt x="176" y="404"/>
                </a:cubicBezTo>
                <a:close/>
                <a:moveTo>
                  <a:pt x="176" y="330"/>
                </a:moveTo>
                <a:cubicBezTo>
                  <a:pt x="168" y="343"/>
                  <a:pt x="162" y="363"/>
                  <a:pt x="158" y="382"/>
                </a:cubicBezTo>
                <a:cubicBezTo>
                  <a:pt x="152" y="410"/>
                  <a:pt x="154" y="441"/>
                  <a:pt x="159" y="475"/>
                </a:cubicBezTo>
                <a:cubicBezTo>
                  <a:pt x="161" y="492"/>
                  <a:pt x="164" y="511"/>
                  <a:pt x="174" y="526"/>
                </a:cubicBezTo>
                <a:cubicBezTo>
                  <a:pt x="168" y="503"/>
                  <a:pt x="157" y="470"/>
                  <a:pt x="160" y="450"/>
                </a:cubicBezTo>
                <a:cubicBezTo>
                  <a:pt x="156" y="403"/>
                  <a:pt x="165" y="366"/>
                  <a:pt x="176" y="330"/>
                </a:cubicBezTo>
                <a:close/>
                <a:moveTo>
                  <a:pt x="244" y="889"/>
                </a:moveTo>
                <a:cubicBezTo>
                  <a:pt x="242" y="888"/>
                  <a:pt x="240" y="885"/>
                  <a:pt x="240" y="889"/>
                </a:cubicBezTo>
                <a:cubicBezTo>
                  <a:pt x="240" y="890"/>
                  <a:pt x="244" y="888"/>
                  <a:pt x="245" y="891"/>
                </a:cubicBezTo>
                <a:cubicBezTo>
                  <a:pt x="245" y="893"/>
                  <a:pt x="242" y="894"/>
                  <a:pt x="242" y="896"/>
                </a:cubicBezTo>
                <a:cubicBezTo>
                  <a:pt x="283" y="900"/>
                  <a:pt x="310" y="925"/>
                  <a:pt x="339" y="947"/>
                </a:cubicBezTo>
                <a:cubicBezTo>
                  <a:pt x="314" y="917"/>
                  <a:pt x="286" y="892"/>
                  <a:pt x="244" y="889"/>
                </a:cubicBezTo>
                <a:close/>
                <a:moveTo>
                  <a:pt x="249" y="651"/>
                </a:moveTo>
                <a:cubicBezTo>
                  <a:pt x="246" y="643"/>
                  <a:pt x="243" y="636"/>
                  <a:pt x="239" y="632"/>
                </a:cubicBezTo>
                <a:cubicBezTo>
                  <a:pt x="242" y="648"/>
                  <a:pt x="256" y="661"/>
                  <a:pt x="255" y="677"/>
                </a:cubicBezTo>
                <a:cubicBezTo>
                  <a:pt x="259" y="672"/>
                  <a:pt x="253" y="659"/>
                  <a:pt x="249" y="651"/>
                </a:cubicBezTo>
                <a:close/>
                <a:moveTo>
                  <a:pt x="343" y="443"/>
                </a:moveTo>
                <a:cubicBezTo>
                  <a:pt x="343" y="443"/>
                  <a:pt x="343" y="444"/>
                  <a:pt x="343" y="444"/>
                </a:cubicBezTo>
                <a:cubicBezTo>
                  <a:pt x="344" y="444"/>
                  <a:pt x="344" y="444"/>
                  <a:pt x="343" y="443"/>
                </a:cubicBezTo>
                <a:close/>
                <a:moveTo>
                  <a:pt x="340" y="469"/>
                </a:moveTo>
                <a:cubicBezTo>
                  <a:pt x="340" y="466"/>
                  <a:pt x="341" y="463"/>
                  <a:pt x="341" y="460"/>
                </a:cubicBezTo>
                <a:cubicBezTo>
                  <a:pt x="338" y="492"/>
                  <a:pt x="359" y="536"/>
                  <a:pt x="357" y="568"/>
                </a:cubicBezTo>
                <a:cubicBezTo>
                  <a:pt x="359" y="548"/>
                  <a:pt x="355" y="528"/>
                  <a:pt x="348" y="506"/>
                </a:cubicBezTo>
                <a:cubicBezTo>
                  <a:pt x="340" y="483"/>
                  <a:pt x="343" y="462"/>
                  <a:pt x="343" y="444"/>
                </a:cubicBezTo>
                <a:cubicBezTo>
                  <a:pt x="343" y="444"/>
                  <a:pt x="343" y="444"/>
                  <a:pt x="343" y="443"/>
                </a:cubicBezTo>
                <a:cubicBezTo>
                  <a:pt x="344" y="442"/>
                  <a:pt x="343" y="441"/>
                  <a:pt x="344" y="442"/>
                </a:cubicBezTo>
                <a:cubicBezTo>
                  <a:pt x="343" y="431"/>
                  <a:pt x="349" y="418"/>
                  <a:pt x="353" y="409"/>
                </a:cubicBezTo>
                <a:cubicBezTo>
                  <a:pt x="343" y="426"/>
                  <a:pt x="339" y="447"/>
                  <a:pt x="340" y="469"/>
                </a:cubicBezTo>
                <a:close/>
                <a:moveTo>
                  <a:pt x="636" y="486"/>
                </a:moveTo>
                <a:cubicBezTo>
                  <a:pt x="648" y="457"/>
                  <a:pt x="651" y="412"/>
                  <a:pt x="638" y="375"/>
                </a:cubicBezTo>
                <a:cubicBezTo>
                  <a:pt x="644" y="416"/>
                  <a:pt x="645" y="454"/>
                  <a:pt x="636" y="486"/>
                </a:cubicBezTo>
                <a:close/>
                <a:moveTo>
                  <a:pt x="396" y="538"/>
                </a:moveTo>
                <a:cubicBezTo>
                  <a:pt x="402" y="528"/>
                  <a:pt x="410" y="519"/>
                  <a:pt x="415" y="508"/>
                </a:cubicBezTo>
                <a:cubicBezTo>
                  <a:pt x="423" y="493"/>
                  <a:pt x="429" y="475"/>
                  <a:pt x="433" y="456"/>
                </a:cubicBezTo>
                <a:cubicBezTo>
                  <a:pt x="434" y="451"/>
                  <a:pt x="437" y="441"/>
                  <a:pt x="434" y="436"/>
                </a:cubicBezTo>
                <a:cubicBezTo>
                  <a:pt x="429" y="427"/>
                  <a:pt x="417" y="440"/>
                  <a:pt x="414" y="444"/>
                </a:cubicBezTo>
                <a:cubicBezTo>
                  <a:pt x="403" y="459"/>
                  <a:pt x="395" y="476"/>
                  <a:pt x="386" y="489"/>
                </a:cubicBezTo>
                <a:cubicBezTo>
                  <a:pt x="384" y="479"/>
                  <a:pt x="385" y="468"/>
                  <a:pt x="384" y="457"/>
                </a:cubicBezTo>
                <a:cubicBezTo>
                  <a:pt x="383" y="439"/>
                  <a:pt x="378" y="412"/>
                  <a:pt x="367" y="405"/>
                </a:cubicBezTo>
                <a:cubicBezTo>
                  <a:pt x="364" y="405"/>
                  <a:pt x="361" y="406"/>
                  <a:pt x="359" y="406"/>
                </a:cubicBezTo>
                <a:cubicBezTo>
                  <a:pt x="352" y="411"/>
                  <a:pt x="348" y="421"/>
                  <a:pt x="346" y="430"/>
                </a:cubicBezTo>
                <a:cubicBezTo>
                  <a:pt x="344" y="448"/>
                  <a:pt x="343" y="472"/>
                  <a:pt x="345" y="493"/>
                </a:cubicBezTo>
                <a:cubicBezTo>
                  <a:pt x="347" y="499"/>
                  <a:pt x="347" y="499"/>
                  <a:pt x="347" y="499"/>
                </a:cubicBezTo>
                <a:cubicBezTo>
                  <a:pt x="347" y="494"/>
                  <a:pt x="345" y="487"/>
                  <a:pt x="346" y="483"/>
                </a:cubicBezTo>
                <a:cubicBezTo>
                  <a:pt x="346" y="504"/>
                  <a:pt x="362" y="522"/>
                  <a:pt x="361" y="543"/>
                </a:cubicBezTo>
                <a:cubicBezTo>
                  <a:pt x="359" y="535"/>
                  <a:pt x="357" y="522"/>
                  <a:pt x="353" y="514"/>
                </a:cubicBezTo>
                <a:cubicBezTo>
                  <a:pt x="359" y="535"/>
                  <a:pt x="361" y="556"/>
                  <a:pt x="360" y="574"/>
                </a:cubicBezTo>
                <a:cubicBezTo>
                  <a:pt x="356" y="578"/>
                  <a:pt x="352" y="582"/>
                  <a:pt x="348" y="587"/>
                </a:cubicBezTo>
                <a:cubicBezTo>
                  <a:pt x="353" y="585"/>
                  <a:pt x="356" y="579"/>
                  <a:pt x="360" y="578"/>
                </a:cubicBezTo>
                <a:cubicBezTo>
                  <a:pt x="356" y="609"/>
                  <a:pt x="349" y="640"/>
                  <a:pt x="342" y="667"/>
                </a:cubicBezTo>
                <a:cubicBezTo>
                  <a:pt x="352" y="639"/>
                  <a:pt x="359" y="608"/>
                  <a:pt x="362" y="575"/>
                </a:cubicBezTo>
                <a:cubicBezTo>
                  <a:pt x="362" y="610"/>
                  <a:pt x="351" y="642"/>
                  <a:pt x="343" y="670"/>
                </a:cubicBezTo>
                <a:cubicBezTo>
                  <a:pt x="349" y="655"/>
                  <a:pt x="352" y="639"/>
                  <a:pt x="358" y="624"/>
                </a:cubicBezTo>
                <a:cubicBezTo>
                  <a:pt x="353" y="648"/>
                  <a:pt x="344" y="670"/>
                  <a:pt x="334" y="692"/>
                </a:cubicBezTo>
                <a:cubicBezTo>
                  <a:pt x="356" y="658"/>
                  <a:pt x="366" y="616"/>
                  <a:pt x="368" y="569"/>
                </a:cubicBezTo>
                <a:cubicBezTo>
                  <a:pt x="386" y="551"/>
                  <a:pt x="398" y="526"/>
                  <a:pt x="409" y="506"/>
                </a:cubicBezTo>
                <a:cubicBezTo>
                  <a:pt x="401" y="523"/>
                  <a:pt x="391" y="542"/>
                  <a:pt x="380" y="557"/>
                </a:cubicBezTo>
                <a:cubicBezTo>
                  <a:pt x="379" y="559"/>
                  <a:pt x="374" y="563"/>
                  <a:pt x="376" y="562"/>
                </a:cubicBezTo>
                <a:cubicBezTo>
                  <a:pt x="377" y="562"/>
                  <a:pt x="377" y="561"/>
                  <a:pt x="378" y="561"/>
                </a:cubicBezTo>
                <a:cubicBezTo>
                  <a:pt x="378" y="564"/>
                  <a:pt x="375" y="565"/>
                  <a:pt x="374" y="567"/>
                </a:cubicBezTo>
                <a:cubicBezTo>
                  <a:pt x="382" y="559"/>
                  <a:pt x="389" y="549"/>
                  <a:pt x="396" y="538"/>
                </a:cubicBezTo>
                <a:close/>
                <a:moveTo>
                  <a:pt x="413" y="500"/>
                </a:moveTo>
                <a:cubicBezTo>
                  <a:pt x="418" y="488"/>
                  <a:pt x="423" y="474"/>
                  <a:pt x="426" y="460"/>
                </a:cubicBezTo>
                <a:cubicBezTo>
                  <a:pt x="427" y="455"/>
                  <a:pt x="427" y="450"/>
                  <a:pt x="430" y="446"/>
                </a:cubicBezTo>
                <a:cubicBezTo>
                  <a:pt x="426" y="463"/>
                  <a:pt x="423" y="484"/>
                  <a:pt x="415" y="499"/>
                </a:cubicBezTo>
                <a:cubicBezTo>
                  <a:pt x="415" y="499"/>
                  <a:pt x="414" y="502"/>
                  <a:pt x="413" y="500"/>
                </a:cubicBezTo>
                <a:close/>
                <a:moveTo>
                  <a:pt x="384" y="522"/>
                </a:moveTo>
                <a:cubicBezTo>
                  <a:pt x="377" y="523"/>
                  <a:pt x="373" y="516"/>
                  <a:pt x="380" y="515"/>
                </a:cubicBezTo>
                <a:cubicBezTo>
                  <a:pt x="381" y="517"/>
                  <a:pt x="379" y="517"/>
                  <a:pt x="379" y="519"/>
                </a:cubicBezTo>
                <a:cubicBezTo>
                  <a:pt x="379" y="521"/>
                  <a:pt x="380" y="520"/>
                  <a:pt x="381" y="521"/>
                </a:cubicBezTo>
                <a:cubicBezTo>
                  <a:pt x="383" y="520"/>
                  <a:pt x="382" y="519"/>
                  <a:pt x="383" y="517"/>
                </a:cubicBezTo>
                <a:cubicBezTo>
                  <a:pt x="383" y="516"/>
                  <a:pt x="384" y="517"/>
                  <a:pt x="385" y="516"/>
                </a:cubicBezTo>
                <a:cubicBezTo>
                  <a:pt x="385" y="519"/>
                  <a:pt x="384" y="520"/>
                  <a:pt x="384" y="522"/>
                </a:cubicBezTo>
                <a:close/>
                <a:moveTo>
                  <a:pt x="388" y="500"/>
                </a:moveTo>
                <a:cubicBezTo>
                  <a:pt x="389" y="495"/>
                  <a:pt x="393" y="493"/>
                  <a:pt x="394" y="489"/>
                </a:cubicBezTo>
                <a:cubicBezTo>
                  <a:pt x="394" y="491"/>
                  <a:pt x="391" y="497"/>
                  <a:pt x="388" y="500"/>
                </a:cubicBezTo>
                <a:close/>
                <a:moveTo>
                  <a:pt x="389" y="496"/>
                </a:moveTo>
                <a:cubicBezTo>
                  <a:pt x="394" y="484"/>
                  <a:pt x="404" y="468"/>
                  <a:pt x="413" y="454"/>
                </a:cubicBezTo>
                <a:cubicBezTo>
                  <a:pt x="416" y="448"/>
                  <a:pt x="422" y="441"/>
                  <a:pt x="429" y="438"/>
                </a:cubicBezTo>
                <a:cubicBezTo>
                  <a:pt x="431" y="439"/>
                  <a:pt x="430" y="443"/>
                  <a:pt x="430" y="445"/>
                </a:cubicBezTo>
                <a:cubicBezTo>
                  <a:pt x="426" y="445"/>
                  <a:pt x="430" y="442"/>
                  <a:pt x="428" y="439"/>
                </a:cubicBezTo>
                <a:cubicBezTo>
                  <a:pt x="410" y="455"/>
                  <a:pt x="401" y="477"/>
                  <a:pt x="389" y="496"/>
                </a:cubicBezTo>
                <a:close/>
                <a:moveTo>
                  <a:pt x="415" y="445"/>
                </a:moveTo>
                <a:cubicBezTo>
                  <a:pt x="418" y="441"/>
                  <a:pt x="423" y="434"/>
                  <a:pt x="431" y="434"/>
                </a:cubicBezTo>
                <a:cubicBezTo>
                  <a:pt x="436" y="440"/>
                  <a:pt x="434" y="448"/>
                  <a:pt x="432" y="455"/>
                </a:cubicBezTo>
                <a:cubicBezTo>
                  <a:pt x="429" y="474"/>
                  <a:pt x="421" y="493"/>
                  <a:pt x="413" y="509"/>
                </a:cubicBezTo>
                <a:cubicBezTo>
                  <a:pt x="412" y="510"/>
                  <a:pt x="412" y="509"/>
                  <a:pt x="413" y="508"/>
                </a:cubicBezTo>
                <a:cubicBezTo>
                  <a:pt x="420" y="493"/>
                  <a:pt x="427" y="473"/>
                  <a:pt x="431" y="454"/>
                </a:cubicBezTo>
                <a:cubicBezTo>
                  <a:pt x="432" y="448"/>
                  <a:pt x="436" y="439"/>
                  <a:pt x="428" y="435"/>
                </a:cubicBezTo>
                <a:cubicBezTo>
                  <a:pt x="417" y="441"/>
                  <a:pt x="411" y="453"/>
                  <a:pt x="405" y="464"/>
                </a:cubicBezTo>
                <a:cubicBezTo>
                  <a:pt x="399" y="474"/>
                  <a:pt x="392" y="484"/>
                  <a:pt x="386" y="495"/>
                </a:cubicBezTo>
                <a:cubicBezTo>
                  <a:pt x="394" y="478"/>
                  <a:pt x="403" y="461"/>
                  <a:pt x="415" y="445"/>
                </a:cubicBezTo>
                <a:close/>
                <a:moveTo>
                  <a:pt x="355" y="423"/>
                </a:moveTo>
                <a:cubicBezTo>
                  <a:pt x="350" y="438"/>
                  <a:pt x="350" y="455"/>
                  <a:pt x="348" y="472"/>
                </a:cubicBezTo>
                <a:cubicBezTo>
                  <a:pt x="348" y="456"/>
                  <a:pt x="350" y="437"/>
                  <a:pt x="354" y="423"/>
                </a:cubicBezTo>
                <a:cubicBezTo>
                  <a:pt x="355" y="422"/>
                  <a:pt x="355" y="423"/>
                  <a:pt x="355" y="423"/>
                </a:cubicBezTo>
                <a:close/>
                <a:moveTo>
                  <a:pt x="359" y="413"/>
                </a:moveTo>
                <a:cubicBezTo>
                  <a:pt x="359" y="415"/>
                  <a:pt x="357" y="418"/>
                  <a:pt x="356" y="419"/>
                </a:cubicBezTo>
                <a:cubicBezTo>
                  <a:pt x="355" y="418"/>
                  <a:pt x="357" y="415"/>
                  <a:pt x="359" y="413"/>
                </a:cubicBezTo>
                <a:close/>
                <a:moveTo>
                  <a:pt x="361" y="409"/>
                </a:moveTo>
                <a:cubicBezTo>
                  <a:pt x="352" y="413"/>
                  <a:pt x="351" y="428"/>
                  <a:pt x="349" y="437"/>
                </a:cubicBezTo>
                <a:cubicBezTo>
                  <a:pt x="347" y="449"/>
                  <a:pt x="346" y="459"/>
                  <a:pt x="346" y="469"/>
                </a:cubicBezTo>
                <a:cubicBezTo>
                  <a:pt x="344" y="460"/>
                  <a:pt x="346" y="451"/>
                  <a:pt x="347" y="442"/>
                </a:cubicBezTo>
                <a:cubicBezTo>
                  <a:pt x="349" y="428"/>
                  <a:pt x="351" y="415"/>
                  <a:pt x="361" y="406"/>
                </a:cubicBezTo>
                <a:cubicBezTo>
                  <a:pt x="367" y="406"/>
                  <a:pt x="371" y="408"/>
                  <a:pt x="373" y="414"/>
                </a:cubicBezTo>
                <a:cubicBezTo>
                  <a:pt x="372" y="414"/>
                  <a:pt x="373" y="411"/>
                  <a:pt x="371" y="411"/>
                </a:cubicBezTo>
                <a:cubicBezTo>
                  <a:pt x="370" y="413"/>
                  <a:pt x="373" y="414"/>
                  <a:pt x="374" y="415"/>
                </a:cubicBezTo>
                <a:cubicBezTo>
                  <a:pt x="380" y="438"/>
                  <a:pt x="382" y="462"/>
                  <a:pt x="384" y="482"/>
                </a:cubicBezTo>
                <a:cubicBezTo>
                  <a:pt x="384" y="487"/>
                  <a:pt x="386" y="493"/>
                  <a:pt x="383" y="496"/>
                </a:cubicBezTo>
                <a:cubicBezTo>
                  <a:pt x="381" y="474"/>
                  <a:pt x="380" y="441"/>
                  <a:pt x="373" y="418"/>
                </a:cubicBezTo>
                <a:cubicBezTo>
                  <a:pt x="371" y="413"/>
                  <a:pt x="368" y="407"/>
                  <a:pt x="361" y="409"/>
                </a:cubicBezTo>
                <a:close/>
                <a:moveTo>
                  <a:pt x="371" y="419"/>
                </a:moveTo>
                <a:cubicBezTo>
                  <a:pt x="369" y="419"/>
                  <a:pt x="369" y="415"/>
                  <a:pt x="368" y="414"/>
                </a:cubicBezTo>
                <a:cubicBezTo>
                  <a:pt x="370" y="415"/>
                  <a:pt x="370" y="417"/>
                  <a:pt x="371" y="419"/>
                </a:cubicBezTo>
                <a:close/>
                <a:moveTo>
                  <a:pt x="362" y="563"/>
                </a:moveTo>
                <a:cubicBezTo>
                  <a:pt x="363" y="563"/>
                  <a:pt x="363" y="569"/>
                  <a:pt x="362" y="571"/>
                </a:cubicBezTo>
                <a:cubicBezTo>
                  <a:pt x="360" y="569"/>
                  <a:pt x="363" y="566"/>
                  <a:pt x="362" y="563"/>
                </a:cubicBezTo>
                <a:close/>
                <a:moveTo>
                  <a:pt x="368" y="564"/>
                </a:moveTo>
                <a:cubicBezTo>
                  <a:pt x="367" y="553"/>
                  <a:pt x="368" y="540"/>
                  <a:pt x="366" y="528"/>
                </a:cubicBezTo>
                <a:cubicBezTo>
                  <a:pt x="365" y="521"/>
                  <a:pt x="361" y="515"/>
                  <a:pt x="360" y="509"/>
                </a:cubicBezTo>
                <a:cubicBezTo>
                  <a:pt x="350" y="477"/>
                  <a:pt x="356" y="448"/>
                  <a:pt x="363" y="424"/>
                </a:cubicBezTo>
                <a:cubicBezTo>
                  <a:pt x="369" y="447"/>
                  <a:pt x="371" y="478"/>
                  <a:pt x="375" y="503"/>
                </a:cubicBezTo>
                <a:cubicBezTo>
                  <a:pt x="375" y="509"/>
                  <a:pt x="374" y="514"/>
                  <a:pt x="372" y="519"/>
                </a:cubicBezTo>
                <a:cubicBezTo>
                  <a:pt x="373" y="521"/>
                  <a:pt x="371" y="526"/>
                  <a:pt x="376" y="526"/>
                </a:cubicBezTo>
                <a:cubicBezTo>
                  <a:pt x="377" y="527"/>
                  <a:pt x="381" y="526"/>
                  <a:pt x="383" y="527"/>
                </a:cubicBezTo>
                <a:cubicBezTo>
                  <a:pt x="379" y="525"/>
                  <a:pt x="376" y="522"/>
                  <a:pt x="374" y="520"/>
                </a:cubicBezTo>
                <a:cubicBezTo>
                  <a:pt x="376" y="520"/>
                  <a:pt x="380" y="523"/>
                  <a:pt x="384" y="524"/>
                </a:cubicBezTo>
                <a:cubicBezTo>
                  <a:pt x="386" y="523"/>
                  <a:pt x="386" y="521"/>
                  <a:pt x="387" y="519"/>
                </a:cubicBezTo>
                <a:cubicBezTo>
                  <a:pt x="389" y="521"/>
                  <a:pt x="386" y="524"/>
                  <a:pt x="384" y="526"/>
                </a:cubicBezTo>
                <a:cubicBezTo>
                  <a:pt x="390" y="525"/>
                  <a:pt x="388" y="520"/>
                  <a:pt x="389" y="516"/>
                </a:cubicBezTo>
                <a:cubicBezTo>
                  <a:pt x="399" y="497"/>
                  <a:pt x="409" y="475"/>
                  <a:pt x="421" y="459"/>
                </a:cubicBezTo>
                <a:cubicBezTo>
                  <a:pt x="411" y="499"/>
                  <a:pt x="392" y="535"/>
                  <a:pt x="368" y="564"/>
                </a:cubicBezTo>
                <a:close/>
                <a:moveTo>
                  <a:pt x="344" y="907"/>
                </a:moveTo>
                <a:cubicBezTo>
                  <a:pt x="333" y="911"/>
                  <a:pt x="322" y="911"/>
                  <a:pt x="311" y="911"/>
                </a:cubicBezTo>
                <a:cubicBezTo>
                  <a:pt x="319" y="915"/>
                  <a:pt x="335" y="913"/>
                  <a:pt x="346" y="910"/>
                </a:cubicBezTo>
                <a:cubicBezTo>
                  <a:pt x="349" y="909"/>
                  <a:pt x="355" y="907"/>
                  <a:pt x="356" y="904"/>
                </a:cubicBezTo>
                <a:cubicBezTo>
                  <a:pt x="352" y="908"/>
                  <a:pt x="343" y="910"/>
                  <a:pt x="339" y="910"/>
                </a:cubicBezTo>
                <a:cubicBezTo>
                  <a:pt x="340" y="908"/>
                  <a:pt x="345" y="910"/>
                  <a:pt x="344" y="907"/>
                </a:cubicBezTo>
                <a:close/>
                <a:moveTo>
                  <a:pt x="366" y="408"/>
                </a:moveTo>
                <a:cubicBezTo>
                  <a:pt x="368" y="408"/>
                  <a:pt x="369" y="410"/>
                  <a:pt x="371" y="411"/>
                </a:cubicBezTo>
                <a:cubicBezTo>
                  <a:pt x="370" y="409"/>
                  <a:pt x="367" y="407"/>
                  <a:pt x="366" y="408"/>
                </a:cubicBezTo>
                <a:close/>
                <a:moveTo>
                  <a:pt x="360" y="970"/>
                </a:moveTo>
                <a:cubicBezTo>
                  <a:pt x="356" y="965"/>
                  <a:pt x="351" y="958"/>
                  <a:pt x="347" y="956"/>
                </a:cubicBezTo>
                <a:cubicBezTo>
                  <a:pt x="352" y="960"/>
                  <a:pt x="353" y="969"/>
                  <a:pt x="360" y="970"/>
                </a:cubicBezTo>
                <a:close/>
                <a:moveTo>
                  <a:pt x="627" y="349"/>
                </a:moveTo>
                <a:cubicBezTo>
                  <a:pt x="618" y="314"/>
                  <a:pt x="597" y="287"/>
                  <a:pt x="577" y="265"/>
                </a:cubicBezTo>
                <a:cubicBezTo>
                  <a:pt x="513" y="198"/>
                  <a:pt x="414" y="163"/>
                  <a:pt x="292" y="197"/>
                </a:cubicBezTo>
                <a:cubicBezTo>
                  <a:pt x="328" y="180"/>
                  <a:pt x="375" y="181"/>
                  <a:pt x="410" y="182"/>
                </a:cubicBezTo>
                <a:cubicBezTo>
                  <a:pt x="368" y="172"/>
                  <a:pt x="291" y="182"/>
                  <a:pt x="255" y="211"/>
                </a:cubicBezTo>
                <a:cubicBezTo>
                  <a:pt x="264" y="207"/>
                  <a:pt x="273" y="201"/>
                  <a:pt x="284" y="201"/>
                </a:cubicBezTo>
                <a:cubicBezTo>
                  <a:pt x="245" y="220"/>
                  <a:pt x="218" y="249"/>
                  <a:pt x="194" y="276"/>
                </a:cubicBezTo>
                <a:cubicBezTo>
                  <a:pt x="205" y="259"/>
                  <a:pt x="218" y="245"/>
                  <a:pt x="232" y="232"/>
                </a:cubicBezTo>
                <a:cubicBezTo>
                  <a:pt x="209" y="247"/>
                  <a:pt x="194" y="270"/>
                  <a:pt x="182" y="291"/>
                </a:cubicBezTo>
                <a:cubicBezTo>
                  <a:pt x="184" y="289"/>
                  <a:pt x="187" y="285"/>
                  <a:pt x="190" y="286"/>
                </a:cubicBezTo>
                <a:cubicBezTo>
                  <a:pt x="189" y="291"/>
                  <a:pt x="183" y="294"/>
                  <a:pt x="183" y="300"/>
                </a:cubicBezTo>
                <a:cubicBezTo>
                  <a:pt x="190" y="293"/>
                  <a:pt x="195" y="282"/>
                  <a:pt x="203" y="274"/>
                </a:cubicBezTo>
                <a:cubicBezTo>
                  <a:pt x="195" y="287"/>
                  <a:pt x="186" y="299"/>
                  <a:pt x="182" y="314"/>
                </a:cubicBezTo>
                <a:cubicBezTo>
                  <a:pt x="200" y="287"/>
                  <a:pt x="218" y="256"/>
                  <a:pt x="252" y="237"/>
                </a:cubicBezTo>
                <a:cubicBezTo>
                  <a:pt x="240" y="247"/>
                  <a:pt x="230" y="261"/>
                  <a:pt x="223" y="273"/>
                </a:cubicBezTo>
                <a:cubicBezTo>
                  <a:pt x="234" y="262"/>
                  <a:pt x="246" y="249"/>
                  <a:pt x="262" y="238"/>
                </a:cubicBezTo>
                <a:cubicBezTo>
                  <a:pt x="277" y="228"/>
                  <a:pt x="298" y="220"/>
                  <a:pt x="318" y="215"/>
                </a:cubicBezTo>
                <a:cubicBezTo>
                  <a:pt x="339" y="209"/>
                  <a:pt x="364" y="205"/>
                  <a:pt x="385" y="210"/>
                </a:cubicBezTo>
                <a:cubicBezTo>
                  <a:pt x="387" y="210"/>
                  <a:pt x="389" y="212"/>
                  <a:pt x="391" y="212"/>
                </a:cubicBezTo>
                <a:cubicBezTo>
                  <a:pt x="397" y="213"/>
                  <a:pt x="403" y="212"/>
                  <a:pt x="408" y="212"/>
                </a:cubicBezTo>
                <a:cubicBezTo>
                  <a:pt x="489" y="220"/>
                  <a:pt x="549" y="270"/>
                  <a:pt x="590" y="342"/>
                </a:cubicBezTo>
                <a:cubicBezTo>
                  <a:pt x="593" y="341"/>
                  <a:pt x="590" y="338"/>
                  <a:pt x="592" y="338"/>
                </a:cubicBezTo>
                <a:cubicBezTo>
                  <a:pt x="597" y="344"/>
                  <a:pt x="600" y="352"/>
                  <a:pt x="603" y="360"/>
                </a:cubicBezTo>
                <a:cubicBezTo>
                  <a:pt x="618" y="408"/>
                  <a:pt x="617" y="461"/>
                  <a:pt x="603" y="496"/>
                </a:cubicBezTo>
                <a:cubicBezTo>
                  <a:pt x="601" y="497"/>
                  <a:pt x="603" y="494"/>
                  <a:pt x="602" y="495"/>
                </a:cubicBezTo>
                <a:cubicBezTo>
                  <a:pt x="587" y="548"/>
                  <a:pt x="558" y="587"/>
                  <a:pt x="513" y="622"/>
                </a:cubicBezTo>
                <a:cubicBezTo>
                  <a:pt x="491" y="639"/>
                  <a:pt x="465" y="652"/>
                  <a:pt x="443" y="669"/>
                </a:cubicBezTo>
                <a:cubicBezTo>
                  <a:pt x="420" y="686"/>
                  <a:pt x="404" y="705"/>
                  <a:pt x="385" y="724"/>
                </a:cubicBezTo>
                <a:cubicBezTo>
                  <a:pt x="362" y="710"/>
                  <a:pt x="325" y="699"/>
                  <a:pt x="292" y="697"/>
                </a:cubicBezTo>
                <a:cubicBezTo>
                  <a:pt x="272" y="695"/>
                  <a:pt x="237" y="695"/>
                  <a:pt x="240" y="719"/>
                </a:cubicBezTo>
                <a:cubicBezTo>
                  <a:pt x="243" y="740"/>
                  <a:pt x="271" y="739"/>
                  <a:pt x="283" y="749"/>
                </a:cubicBezTo>
                <a:cubicBezTo>
                  <a:pt x="281" y="749"/>
                  <a:pt x="280" y="748"/>
                  <a:pt x="279" y="748"/>
                </a:cubicBezTo>
                <a:cubicBezTo>
                  <a:pt x="293" y="754"/>
                  <a:pt x="305" y="757"/>
                  <a:pt x="320" y="758"/>
                </a:cubicBezTo>
                <a:cubicBezTo>
                  <a:pt x="341" y="758"/>
                  <a:pt x="366" y="757"/>
                  <a:pt x="381" y="755"/>
                </a:cubicBezTo>
                <a:cubicBezTo>
                  <a:pt x="383" y="755"/>
                  <a:pt x="386" y="758"/>
                  <a:pt x="388" y="762"/>
                </a:cubicBezTo>
                <a:cubicBezTo>
                  <a:pt x="371" y="771"/>
                  <a:pt x="346" y="772"/>
                  <a:pt x="330" y="769"/>
                </a:cubicBezTo>
                <a:cubicBezTo>
                  <a:pt x="343" y="774"/>
                  <a:pt x="365" y="770"/>
                  <a:pt x="381" y="768"/>
                </a:cubicBezTo>
                <a:cubicBezTo>
                  <a:pt x="326" y="781"/>
                  <a:pt x="285" y="763"/>
                  <a:pt x="245" y="754"/>
                </a:cubicBezTo>
                <a:cubicBezTo>
                  <a:pt x="251" y="758"/>
                  <a:pt x="258" y="759"/>
                  <a:pt x="265" y="763"/>
                </a:cubicBezTo>
                <a:cubicBezTo>
                  <a:pt x="256" y="762"/>
                  <a:pt x="247" y="757"/>
                  <a:pt x="240" y="755"/>
                </a:cubicBezTo>
                <a:cubicBezTo>
                  <a:pt x="241" y="756"/>
                  <a:pt x="245" y="758"/>
                  <a:pt x="244" y="760"/>
                </a:cubicBezTo>
                <a:cubicBezTo>
                  <a:pt x="235" y="759"/>
                  <a:pt x="221" y="759"/>
                  <a:pt x="222" y="768"/>
                </a:cubicBezTo>
                <a:cubicBezTo>
                  <a:pt x="223" y="777"/>
                  <a:pt x="235" y="775"/>
                  <a:pt x="240" y="780"/>
                </a:cubicBezTo>
                <a:cubicBezTo>
                  <a:pt x="238" y="781"/>
                  <a:pt x="247" y="780"/>
                  <a:pt x="246" y="781"/>
                </a:cubicBezTo>
                <a:cubicBezTo>
                  <a:pt x="263" y="783"/>
                  <a:pt x="269" y="785"/>
                  <a:pt x="286" y="788"/>
                </a:cubicBezTo>
                <a:cubicBezTo>
                  <a:pt x="296" y="790"/>
                  <a:pt x="307" y="794"/>
                  <a:pt x="318" y="796"/>
                </a:cubicBezTo>
                <a:cubicBezTo>
                  <a:pt x="337" y="799"/>
                  <a:pt x="355" y="808"/>
                  <a:pt x="371" y="814"/>
                </a:cubicBezTo>
                <a:cubicBezTo>
                  <a:pt x="348" y="817"/>
                  <a:pt x="328" y="809"/>
                  <a:pt x="308" y="807"/>
                </a:cubicBezTo>
                <a:cubicBezTo>
                  <a:pt x="309" y="807"/>
                  <a:pt x="312" y="808"/>
                  <a:pt x="311" y="809"/>
                </a:cubicBezTo>
                <a:cubicBezTo>
                  <a:pt x="281" y="802"/>
                  <a:pt x="267" y="801"/>
                  <a:pt x="241" y="792"/>
                </a:cubicBezTo>
                <a:cubicBezTo>
                  <a:pt x="243" y="794"/>
                  <a:pt x="228" y="790"/>
                  <a:pt x="229" y="793"/>
                </a:cubicBezTo>
                <a:cubicBezTo>
                  <a:pt x="223" y="793"/>
                  <a:pt x="213" y="790"/>
                  <a:pt x="207" y="795"/>
                </a:cubicBezTo>
                <a:cubicBezTo>
                  <a:pt x="206" y="807"/>
                  <a:pt x="219" y="807"/>
                  <a:pt x="226" y="811"/>
                </a:cubicBezTo>
                <a:cubicBezTo>
                  <a:pt x="224" y="813"/>
                  <a:pt x="220" y="813"/>
                  <a:pt x="219" y="816"/>
                </a:cubicBezTo>
                <a:cubicBezTo>
                  <a:pt x="269" y="821"/>
                  <a:pt x="317" y="831"/>
                  <a:pt x="359" y="849"/>
                </a:cubicBezTo>
                <a:cubicBezTo>
                  <a:pt x="336" y="850"/>
                  <a:pt x="314" y="853"/>
                  <a:pt x="294" y="850"/>
                </a:cubicBezTo>
                <a:cubicBezTo>
                  <a:pt x="290" y="849"/>
                  <a:pt x="286" y="846"/>
                  <a:pt x="281" y="845"/>
                </a:cubicBezTo>
                <a:cubicBezTo>
                  <a:pt x="267" y="841"/>
                  <a:pt x="253" y="841"/>
                  <a:pt x="241" y="836"/>
                </a:cubicBezTo>
                <a:cubicBezTo>
                  <a:pt x="246" y="836"/>
                  <a:pt x="253" y="837"/>
                  <a:pt x="258" y="835"/>
                </a:cubicBezTo>
                <a:cubicBezTo>
                  <a:pt x="248" y="833"/>
                  <a:pt x="218" y="830"/>
                  <a:pt x="223" y="846"/>
                </a:cubicBezTo>
                <a:cubicBezTo>
                  <a:pt x="226" y="855"/>
                  <a:pt x="241" y="854"/>
                  <a:pt x="249" y="857"/>
                </a:cubicBezTo>
                <a:cubicBezTo>
                  <a:pt x="246" y="854"/>
                  <a:pt x="238" y="854"/>
                  <a:pt x="236" y="851"/>
                </a:cubicBezTo>
                <a:cubicBezTo>
                  <a:pt x="254" y="858"/>
                  <a:pt x="273" y="858"/>
                  <a:pt x="291" y="863"/>
                </a:cubicBezTo>
                <a:cubicBezTo>
                  <a:pt x="300" y="865"/>
                  <a:pt x="310" y="871"/>
                  <a:pt x="319" y="875"/>
                </a:cubicBezTo>
                <a:cubicBezTo>
                  <a:pt x="333" y="882"/>
                  <a:pt x="343" y="890"/>
                  <a:pt x="353" y="899"/>
                </a:cubicBezTo>
                <a:cubicBezTo>
                  <a:pt x="347" y="883"/>
                  <a:pt x="333" y="878"/>
                  <a:pt x="322" y="870"/>
                </a:cubicBezTo>
                <a:cubicBezTo>
                  <a:pt x="335" y="871"/>
                  <a:pt x="353" y="871"/>
                  <a:pt x="367" y="868"/>
                </a:cubicBezTo>
                <a:cubicBezTo>
                  <a:pt x="377" y="866"/>
                  <a:pt x="387" y="862"/>
                  <a:pt x="389" y="854"/>
                </a:cubicBezTo>
                <a:cubicBezTo>
                  <a:pt x="388" y="853"/>
                  <a:pt x="386" y="856"/>
                  <a:pt x="385" y="853"/>
                </a:cubicBezTo>
                <a:cubicBezTo>
                  <a:pt x="388" y="843"/>
                  <a:pt x="372" y="838"/>
                  <a:pt x="368" y="834"/>
                </a:cubicBezTo>
                <a:cubicBezTo>
                  <a:pt x="382" y="834"/>
                  <a:pt x="407" y="831"/>
                  <a:pt x="408" y="818"/>
                </a:cubicBezTo>
                <a:cubicBezTo>
                  <a:pt x="404" y="803"/>
                  <a:pt x="391" y="801"/>
                  <a:pt x="381" y="794"/>
                </a:cubicBezTo>
                <a:cubicBezTo>
                  <a:pt x="403" y="789"/>
                  <a:pt x="421" y="778"/>
                  <a:pt x="415" y="754"/>
                </a:cubicBezTo>
                <a:cubicBezTo>
                  <a:pt x="413" y="752"/>
                  <a:pt x="409" y="744"/>
                  <a:pt x="407" y="741"/>
                </a:cubicBezTo>
                <a:cubicBezTo>
                  <a:pt x="420" y="729"/>
                  <a:pt x="431" y="720"/>
                  <a:pt x="443" y="707"/>
                </a:cubicBezTo>
                <a:cubicBezTo>
                  <a:pt x="456" y="697"/>
                  <a:pt x="469" y="686"/>
                  <a:pt x="482" y="675"/>
                </a:cubicBezTo>
                <a:cubicBezTo>
                  <a:pt x="484" y="674"/>
                  <a:pt x="481" y="672"/>
                  <a:pt x="483" y="671"/>
                </a:cubicBezTo>
                <a:cubicBezTo>
                  <a:pt x="498" y="662"/>
                  <a:pt x="510" y="652"/>
                  <a:pt x="525" y="643"/>
                </a:cubicBezTo>
                <a:cubicBezTo>
                  <a:pt x="526" y="645"/>
                  <a:pt x="523" y="645"/>
                  <a:pt x="523" y="647"/>
                </a:cubicBezTo>
                <a:cubicBezTo>
                  <a:pt x="544" y="632"/>
                  <a:pt x="562" y="616"/>
                  <a:pt x="577" y="597"/>
                </a:cubicBezTo>
                <a:cubicBezTo>
                  <a:pt x="593" y="578"/>
                  <a:pt x="602" y="558"/>
                  <a:pt x="612" y="535"/>
                </a:cubicBezTo>
                <a:cubicBezTo>
                  <a:pt x="629" y="493"/>
                  <a:pt x="644" y="439"/>
                  <a:pt x="633" y="382"/>
                </a:cubicBezTo>
                <a:cubicBezTo>
                  <a:pt x="631" y="369"/>
                  <a:pt x="631" y="362"/>
                  <a:pt x="627" y="349"/>
                </a:cubicBezTo>
                <a:close/>
                <a:moveTo>
                  <a:pt x="286" y="723"/>
                </a:moveTo>
                <a:cubicBezTo>
                  <a:pt x="307" y="723"/>
                  <a:pt x="328" y="729"/>
                  <a:pt x="346" y="735"/>
                </a:cubicBezTo>
                <a:cubicBezTo>
                  <a:pt x="325" y="736"/>
                  <a:pt x="304" y="730"/>
                  <a:pt x="286" y="723"/>
                </a:cubicBezTo>
                <a:close/>
                <a:moveTo>
                  <a:pt x="230" y="840"/>
                </a:moveTo>
                <a:cubicBezTo>
                  <a:pt x="231" y="838"/>
                  <a:pt x="239" y="834"/>
                  <a:pt x="240" y="838"/>
                </a:cubicBezTo>
                <a:cubicBezTo>
                  <a:pt x="236" y="838"/>
                  <a:pt x="232" y="840"/>
                  <a:pt x="230" y="84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FB28A0EA-1FFA-401E-809D-07C401C470AE}"/>
              </a:ext>
            </a:extLst>
          </p:cNvPr>
          <p:cNvSpPr>
            <a:spLocks/>
          </p:cNvSpPr>
          <p:nvPr/>
        </p:nvSpPr>
        <p:spPr bwMode="auto">
          <a:xfrm>
            <a:off x="4473150" y="5366889"/>
            <a:ext cx="264043" cy="9027"/>
          </a:xfrm>
          <a:custGeom>
            <a:avLst/>
            <a:gdLst>
              <a:gd name="T0" fmla="*/ 54 w 114"/>
              <a:gd name="T1" fmla="*/ 4 h 4"/>
              <a:gd name="T2" fmla="*/ 0 w 114"/>
              <a:gd name="T3" fmla="*/ 0 h 4"/>
              <a:gd name="T4" fmla="*/ 26 w 114"/>
              <a:gd name="T5" fmla="*/ 1 h 4"/>
              <a:gd name="T6" fmla="*/ 103 w 114"/>
              <a:gd name="T7" fmla="*/ 3 h 4"/>
              <a:gd name="T8" fmla="*/ 54 w 114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4">
                <a:moveTo>
                  <a:pt x="54" y="4"/>
                </a:moveTo>
                <a:cubicBezTo>
                  <a:pt x="2" y="2"/>
                  <a:pt x="19" y="1"/>
                  <a:pt x="0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60" y="2"/>
                  <a:pt x="114" y="3"/>
                  <a:pt x="103" y="3"/>
                </a:cubicBezTo>
                <a:cubicBezTo>
                  <a:pt x="100" y="3"/>
                  <a:pt x="76" y="4"/>
                  <a:pt x="54" y="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E7DB1F0A-8C51-413E-B6AD-9363BED9698F}"/>
              </a:ext>
            </a:extLst>
          </p:cNvPr>
          <p:cNvSpPr>
            <a:spLocks/>
          </p:cNvSpPr>
          <p:nvPr/>
        </p:nvSpPr>
        <p:spPr bwMode="auto">
          <a:xfrm>
            <a:off x="4711240" y="5366889"/>
            <a:ext cx="32724" cy="2257"/>
          </a:xfrm>
          <a:custGeom>
            <a:avLst/>
            <a:gdLst>
              <a:gd name="T0" fmla="*/ 10 w 14"/>
              <a:gd name="T1" fmla="*/ 1 h 1"/>
              <a:gd name="T2" fmla="*/ 0 w 14"/>
              <a:gd name="T3" fmla="*/ 1 h 1"/>
              <a:gd name="T4" fmla="*/ 14 w 14"/>
              <a:gd name="T5" fmla="*/ 0 h 1"/>
              <a:gd name="T6" fmla="*/ 10 w 14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">
                <a:moveTo>
                  <a:pt x="10" y="1"/>
                </a:moveTo>
                <a:cubicBezTo>
                  <a:pt x="6" y="1"/>
                  <a:pt x="5" y="1"/>
                  <a:pt x="0" y="1"/>
                </a:cubicBezTo>
                <a:cubicBezTo>
                  <a:pt x="14" y="0"/>
                  <a:pt x="14" y="0"/>
                  <a:pt x="14" y="0"/>
                </a:cubicBezTo>
                <a:lnTo>
                  <a:pt x="10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34BED76C-4B87-451E-9032-969509864AB8}"/>
              </a:ext>
            </a:extLst>
          </p:cNvPr>
          <p:cNvSpPr>
            <a:spLocks/>
          </p:cNvSpPr>
          <p:nvPr/>
        </p:nvSpPr>
        <p:spPr bwMode="auto">
          <a:xfrm>
            <a:off x="4282453" y="5355605"/>
            <a:ext cx="101555" cy="9027"/>
          </a:xfrm>
          <a:custGeom>
            <a:avLst/>
            <a:gdLst>
              <a:gd name="T0" fmla="*/ 44 w 44"/>
              <a:gd name="T1" fmla="*/ 4 h 4"/>
              <a:gd name="T2" fmla="*/ 20 w 44"/>
              <a:gd name="T3" fmla="*/ 2 h 4"/>
              <a:gd name="T4" fmla="*/ 27 w 44"/>
              <a:gd name="T5" fmla="*/ 2 h 4"/>
              <a:gd name="T6" fmla="*/ 0 w 44"/>
              <a:gd name="T7" fmla="*/ 0 h 4"/>
              <a:gd name="T8" fmla="*/ 44 w 44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">
                <a:moveTo>
                  <a:pt x="44" y="4"/>
                </a:moveTo>
                <a:cubicBezTo>
                  <a:pt x="20" y="2"/>
                  <a:pt x="20" y="2"/>
                  <a:pt x="20" y="2"/>
                </a:cubicBezTo>
                <a:cubicBezTo>
                  <a:pt x="14" y="2"/>
                  <a:pt x="28" y="3"/>
                  <a:pt x="27" y="2"/>
                </a:cubicBezTo>
                <a:cubicBezTo>
                  <a:pt x="0" y="0"/>
                  <a:pt x="0" y="0"/>
                  <a:pt x="0" y="0"/>
                </a:cubicBezTo>
                <a:cubicBezTo>
                  <a:pt x="37" y="3"/>
                  <a:pt x="36" y="2"/>
                  <a:pt x="44" y="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60720DC6-8054-4E8E-9F1A-F95BC3490F6E}"/>
              </a:ext>
            </a:extLst>
          </p:cNvPr>
          <p:cNvSpPr>
            <a:spLocks/>
          </p:cNvSpPr>
          <p:nvPr/>
        </p:nvSpPr>
        <p:spPr bwMode="auto">
          <a:xfrm>
            <a:off x="3706976" y="5131056"/>
            <a:ext cx="67703" cy="108325"/>
          </a:xfrm>
          <a:custGeom>
            <a:avLst/>
            <a:gdLst>
              <a:gd name="T0" fmla="*/ 0 w 29"/>
              <a:gd name="T1" fmla="*/ 9 h 47"/>
              <a:gd name="T2" fmla="*/ 0 w 29"/>
              <a:gd name="T3" fmla="*/ 10 h 47"/>
              <a:gd name="T4" fmla="*/ 7 w 29"/>
              <a:gd name="T5" fmla="*/ 29 h 47"/>
              <a:gd name="T6" fmla="*/ 18 w 29"/>
              <a:gd name="T7" fmla="*/ 41 h 47"/>
              <a:gd name="T8" fmla="*/ 0 w 29"/>
              <a:gd name="T9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47">
                <a:moveTo>
                  <a:pt x="0" y="9"/>
                </a:moveTo>
                <a:cubicBezTo>
                  <a:pt x="1" y="0"/>
                  <a:pt x="1" y="4"/>
                  <a:pt x="0" y="10"/>
                </a:cubicBezTo>
                <a:cubicBezTo>
                  <a:pt x="1" y="17"/>
                  <a:pt x="5" y="26"/>
                  <a:pt x="7" y="29"/>
                </a:cubicBezTo>
                <a:cubicBezTo>
                  <a:pt x="17" y="40"/>
                  <a:pt x="29" y="47"/>
                  <a:pt x="18" y="41"/>
                </a:cubicBezTo>
                <a:cubicBezTo>
                  <a:pt x="3" y="28"/>
                  <a:pt x="0" y="19"/>
                  <a:pt x="0" y="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F33EDFE-9C46-45D4-90AC-32449B0D557B}"/>
              </a:ext>
            </a:extLst>
          </p:cNvPr>
          <p:cNvSpPr>
            <a:spLocks/>
          </p:cNvSpPr>
          <p:nvPr/>
        </p:nvSpPr>
        <p:spPr bwMode="auto">
          <a:xfrm>
            <a:off x="2938543" y="4395348"/>
            <a:ext cx="1827988" cy="978312"/>
          </a:xfrm>
          <a:custGeom>
            <a:avLst/>
            <a:gdLst>
              <a:gd name="T0" fmla="*/ 540 w 792"/>
              <a:gd name="T1" fmla="*/ 412 h 424"/>
              <a:gd name="T2" fmla="*/ 503 w 792"/>
              <a:gd name="T3" fmla="*/ 407 h 424"/>
              <a:gd name="T4" fmla="*/ 467 w 792"/>
              <a:gd name="T5" fmla="*/ 400 h 424"/>
              <a:gd name="T6" fmla="*/ 392 w 792"/>
              <a:gd name="T7" fmla="*/ 381 h 424"/>
              <a:gd name="T8" fmla="*/ 332 w 792"/>
              <a:gd name="T9" fmla="*/ 331 h 424"/>
              <a:gd name="T10" fmla="*/ 576 w 792"/>
              <a:gd name="T11" fmla="*/ 117 h 424"/>
              <a:gd name="T12" fmla="*/ 688 w 792"/>
              <a:gd name="T13" fmla="*/ 65 h 424"/>
              <a:gd name="T14" fmla="*/ 752 w 792"/>
              <a:gd name="T15" fmla="*/ 38 h 424"/>
              <a:gd name="T16" fmla="*/ 789 w 792"/>
              <a:gd name="T17" fmla="*/ 14 h 424"/>
              <a:gd name="T18" fmla="*/ 775 w 792"/>
              <a:gd name="T19" fmla="*/ 6 h 424"/>
              <a:gd name="T20" fmla="*/ 648 w 792"/>
              <a:gd name="T21" fmla="*/ 1 h 424"/>
              <a:gd name="T22" fmla="*/ 617 w 792"/>
              <a:gd name="T23" fmla="*/ 2 h 424"/>
              <a:gd name="T24" fmla="*/ 591 w 792"/>
              <a:gd name="T25" fmla="*/ 4 h 424"/>
              <a:gd name="T26" fmla="*/ 386 w 792"/>
              <a:gd name="T27" fmla="*/ 17 h 424"/>
              <a:gd name="T28" fmla="*/ 123 w 792"/>
              <a:gd name="T29" fmla="*/ 44 h 424"/>
              <a:gd name="T30" fmla="*/ 186 w 792"/>
              <a:gd name="T31" fmla="*/ 35 h 424"/>
              <a:gd name="T32" fmla="*/ 123 w 792"/>
              <a:gd name="T33" fmla="*/ 44 h 424"/>
              <a:gd name="T34" fmla="*/ 49 w 792"/>
              <a:gd name="T35" fmla="*/ 53 h 424"/>
              <a:gd name="T36" fmla="*/ 37 w 792"/>
              <a:gd name="T37" fmla="*/ 53 h 424"/>
              <a:gd name="T38" fmla="*/ 27 w 792"/>
              <a:gd name="T39" fmla="*/ 58 h 424"/>
              <a:gd name="T40" fmla="*/ 60 w 792"/>
              <a:gd name="T41" fmla="*/ 58 h 424"/>
              <a:gd name="T42" fmla="*/ 187 w 792"/>
              <a:gd name="T43" fmla="*/ 44 h 424"/>
              <a:gd name="T44" fmla="*/ 362 w 792"/>
              <a:gd name="T45" fmla="*/ 26 h 424"/>
              <a:gd name="T46" fmla="*/ 464 w 792"/>
              <a:gd name="T47" fmla="*/ 18 h 424"/>
              <a:gd name="T48" fmla="*/ 764 w 792"/>
              <a:gd name="T49" fmla="*/ 12 h 424"/>
              <a:gd name="T50" fmla="*/ 765 w 792"/>
              <a:gd name="T51" fmla="*/ 25 h 424"/>
              <a:gd name="T52" fmla="*/ 572 w 792"/>
              <a:gd name="T53" fmla="*/ 111 h 424"/>
              <a:gd name="T54" fmla="*/ 571 w 792"/>
              <a:gd name="T55" fmla="*/ 112 h 424"/>
              <a:gd name="T56" fmla="*/ 551 w 792"/>
              <a:gd name="T57" fmla="*/ 123 h 424"/>
              <a:gd name="T58" fmla="*/ 397 w 792"/>
              <a:gd name="T59" fmla="*/ 228 h 424"/>
              <a:gd name="T60" fmla="*/ 328 w 792"/>
              <a:gd name="T61" fmla="*/ 317 h 424"/>
              <a:gd name="T62" fmla="*/ 418 w 792"/>
              <a:gd name="T63" fmla="*/ 395 h 424"/>
              <a:gd name="T64" fmla="*/ 537 w 792"/>
              <a:gd name="T65" fmla="*/ 415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2" h="424">
                <a:moveTo>
                  <a:pt x="483" y="406"/>
                </a:moveTo>
                <a:cubicBezTo>
                  <a:pt x="493" y="407"/>
                  <a:pt x="546" y="414"/>
                  <a:pt x="540" y="412"/>
                </a:cubicBezTo>
                <a:cubicBezTo>
                  <a:pt x="538" y="412"/>
                  <a:pt x="536" y="411"/>
                  <a:pt x="530" y="410"/>
                </a:cubicBezTo>
                <a:cubicBezTo>
                  <a:pt x="521" y="409"/>
                  <a:pt x="512" y="409"/>
                  <a:pt x="503" y="407"/>
                </a:cubicBezTo>
                <a:cubicBezTo>
                  <a:pt x="436" y="397"/>
                  <a:pt x="531" y="411"/>
                  <a:pt x="486" y="403"/>
                </a:cubicBezTo>
                <a:cubicBezTo>
                  <a:pt x="476" y="402"/>
                  <a:pt x="471" y="401"/>
                  <a:pt x="467" y="400"/>
                </a:cubicBezTo>
                <a:cubicBezTo>
                  <a:pt x="445" y="397"/>
                  <a:pt x="452" y="398"/>
                  <a:pt x="464" y="401"/>
                </a:cubicBezTo>
                <a:cubicBezTo>
                  <a:pt x="401" y="388"/>
                  <a:pt x="426" y="391"/>
                  <a:pt x="392" y="381"/>
                </a:cubicBezTo>
                <a:cubicBezTo>
                  <a:pt x="348" y="363"/>
                  <a:pt x="374" y="375"/>
                  <a:pt x="364" y="371"/>
                </a:cubicBezTo>
                <a:cubicBezTo>
                  <a:pt x="367" y="369"/>
                  <a:pt x="338" y="363"/>
                  <a:pt x="332" y="331"/>
                </a:cubicBezTo>
                <a:cubicBezTo>
                  <a:pt x="335" y="299"/>
                  <a:pt x="367" y="267"/>
                  <a:pt x="391" y="242"/>
                </a:cubicBezTo>
                <a:cubicBezTo>
                  <a:pt x="440" y="194"/>
                  <a:pt x="505" y="155"/>
                  <a:pt x="576" y="117"/>
                </a:cubicBezTo>
                <a:cubicBezTo>
                  <a:pt x="606" y="102"/>
                  <a:pt x="647" y="83"/>
                  <a:pt x="688" y="65"/>
                </a:cubicBezTo>
                <a:cubicBezTo>
                  <a:pt x="688" y="65"/>
                  <a:pt x="688" y="65"/>
                  <a:pt x="688" y="65"/>
                </a:cubicBezTo>
                <a:cubicBezTo>
                  <a:pt x="689" y="65"/>
                  <a:pt x="689" y="65"/>
                  <a:pt x="689" y="64"/>
                </a:cubicBezTo>
                <a:cubicBezTo>
                  <a:pt x="705" y="58"/>
                  <a:pt x="730" y="48"/>
                  <a:pt x="752" y="38"/>
                </a:cubicBezTo>
                <a:cubicBezTo>
                  <a:pt x="764" y="34"/>
                  <a:pt x="774" y="30"/>
                  <a:pt x="782" y="26"/>
                </a:cubicBezTo>
                <a:cubicBezTo>
                  <a:pt x="786" y="23"/>
                  <a:pt x="792" y="20"/>
                  <a:pt x="789" y="14"/>
                </a:cubicBezTo>
                <a:cubicBezTo>
                  <a:pt x="786" y="10"/>
                  <a:pt x="784" y="9"/>
                  <a:pt x="783" y="9"/>
                </a:cubicBezTo>
                <a:cubicBezTo>
                  <a:pt x="780" y="8"/>
                  <a:pt x="778" y="7"/>
                  <a:pt x="775" y="6"/>
                </a:cubicBezTo>
                <a:cubicBezTo>
                  <a:pt x="735" y="1"/>
                  <a:pt x="775" y="5"/>
                  <a:pt x="752" y="2"/>
                </a:cubicBezTo>
                <a:cubicBezTo>
                  <a:pt x="715" y="0"/>
                  <a:pt x="667" y="0"/>
                  <a:pt x="648" y="1"/>
                </a:cubicBezTo>
                <a:cubicBezTo>
                  <a:pt x="645" y="1"/>
                  <a:pt x="649" y="1"/>
                  <a:pt x="646" y="1"/>
                </a:cubicBezTo>
                <a:cubicBezTo>
                  <a:pt x="617" y="2"/>
                  <a:pt x="617" y="2"/>
                  <a:pt x="617" y="2"/>
                </a:cubicBezTo>
                <a:cubicBezTo>
                  <a:pt x="615" y="3"/>
                  <a:pt x="609" y="3"/>
                  <a:pt x="614" y="3"/>
                </a:cubicBezTo>
                <a:cubicBezTo>
                  <a:pt x="607" y="3"/>
                  <a:pt x="601" y="4"/>
                  <a:pt x="591" y="4"/>
                </a:cubicBezTo>
                <a:cubicBezTo>
                  <a:pt x="566" y="6"/>
                  <a:pt x="588" y="4"/>
                  <a:pt x="579" y="4"/>
                </a:cubicBezTo>
                <a:cubicBezTo>
                  <a:pt x="517" y="7"/>
                  <a:pt x="446" y="13"/>
                  <a:pt x="386" y="17"/>
                </a:cubicBezTo>
                <a:cubicBezTo>
                  <a:pt x="386" y="16"/>
                  <a:pt x="318" y="22"/>
                  <a:pt x="290" y="25"/>
                </a:cubicBezTo>
                <a:cubicBezTo>
                  <a:pt x="233" y="30"/>
                  <a:pt x="167" y="39"/>
                  <a:pt x="123" y="44"/>
                </a:cubicBezTo>
                <a:cubicBezTo>
                  <a:pt x="149" y="40"/>
                  <a:pt x="193" y="36"/>
                  <a:pt x="198" y="34"/>
                </a:cubicBezTo>
                <a:cubicBezTo>
                  <a:pt x="186" y="35"/>
                  <a:pt x="186" y="35"/>
                  <a:pt x="186" y="35"/>
                </a:cubicBezTo>
                <a:cubicBezTo>
                  <a:pt x="160" y="38"/>
                  <a:pt x="117" y="42"/>
                  <a:pt x="102" y="45"/>
                </a:cubicBezTo>
                <a:cubicBezTo>
                  <a:pt x="117" y="44"/>
                  <a:pt x="118" y="44"/>
                  <a:pt x="123" y="44"/>
                </a:cubicBezTo>
                <a:cubicBezTo>
                  <a:pt x="111" y="45"/>
                  <a:pt x="109" y="46"/>
                  <a:pt x="94" y="48"/>
                </a:cubicBezTo>
                <a:cubicBezTo>
                  <a:pt x="72" y="51"/>
                  <a:pt x="49" y="53"/>
                  <a:pt x="49" y="53"/>
                </a:cubicBezTo>
                <a:cubicBezTo>
                  <a:pt x="61" y="51"/>
                  <a:pt x="73" y="50"/>
                  <a:pt x="84" y="48"/>
                </a:cubicBezTo>
                <a:cubicBezTo>
                  <a:pt x="88" y="47"/>
                  <a:pt x="50" y="52"/>
                  <a:pt x="37" y="53"/>
                </a:cubicBezTo>
                <a:cubicBezTo>
                  <a:pt x="60" y="52"/>
                  <a:pt x="0" y="60"/>
                  <a:pt x="61" y="53"/>
                </a:cubicBezTo>
                <a:cubicBezTo>
                  <a:pt x="27" y="58"/>
                  <a:pt x="27" y="58"/>
                  <a:pt x="27" y="58"/>
                </a:cubicBezTo>
                <a:cubicBezTo>
                  <a:pt x="2" y="62"/>
                  <a:pt x="136" y="46"/>
                  <a:pt x="78" y="54"/>
                </a:cubicBezTo>
                <a:cubicBezTo>
                  <a:pt x="72" y="55"/>
                  <a:pt x="80" y="55"/>
                  <a:pt x="60" y="58"/>
                </a:cubicBezTo>
                <a:cubicBezTo>
                  <a:pt x="71" y="57"/>
                  <a:pt x="93" y="54"/>
                  <a:pt x="101" y="53"/>
                </a:cubicBezTo>
                <a:cubicBezTo>
                  <a:pt x="116" y="52"/>
                  <a:pt x="185" y="43"/>
                  <a:pt x="187" y="44"/>
                </a:cubicBezTo>
                <a:cubicBezTo>
                  <a:pt x="243" y="37"/>
                  <a:pt x="270" y="36"/>
                  <a:pt x="321" y="31"/>
                </a:cubicBezTo>
                <a:cubicBezTo>
                  <a:pt x="386" y="25"/>
                  <a:pt x="343" y="28"/>
                  <a:pt x="362" y="26"/>
                </a:cubicBezTo>
                <a:cubicBezTo>
                  <a:pt x="395" y="23"/>
                  <a:pt x="427" y="20"/>
                  <a:pt x="447" y="18"/>
                </a:cubicBezTo>
                <a:cubicBezTo>
                  <a:pt x="465" y="17"/>
                  <a:pt x="475" y="17"/>
                  <a:pt x="464" y="18"/>
                </a:cubicBezTo>
                <a:cubicBezTo>
                  <a:pt x="530" y="14"/>
                  <a:pt x="597" y="10"/>
                  <a:pt x="664" y="9"/>
                </a:cubicBezTo>
                <a:cubicBezTo>
                  <a:pt x="698" y="9"/>
                  <a:pt x="732" y="9"/>
                  <a:pt x="764" y="12"/>
                </a:cubicBezTo>
                <a:cubicBezTo>
                  <a:pt x="771" y="13"/>
                  <a:pt x="784" y="17"/>
                  <a:pt x="783" y="17"/>
                </a:cubicBezTo>
                <a:cubicBezTo>
                  <a:pt x="783" y="17"/>
                  <a:pt x="772" y="23"/>
                  <a:pt x="765" y="25"/>
                </a:cubicBezTo>
                <a:cubicBezTo>
                  <a:pt x="718" y="45"/>
                  <a:pt x="718" y="45"/>
                  <a:pt x="718" y="45"/>
                </a:cubicBezTo>
                <a:cubicBezTo>
                  <a:pt x="667" y="65"/>
                  <a:pt x="621" y="87"/>
                  <a:pt x="572" y="111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82" y="106"/>
                  <a:pt x="576" y="109"/>
                  <a:pt x="571" y="112"/>
                </a:cubicBezTo>
                <a:cubicBezTo>
                  <a:pt x="579" y="108"/>
                  <a:pt x="587" y="105"/>
                  <a:pt x="594" y="101"/>
                </a:cubicBezTo>
                <a:cubicBezTo>
                  <a:pt x="580" y="108"/>
                  <a:pt x="565" y="116"/>
                  <a:pt x="551" y="123"/>
                </a:cubicBezTo>
                <a:cubicBezTo>
                  <a:pt x="536" y="132"/>
                  <a:pt x="471" y="169"/>
                  <a:pt x="454" y="184"/>
                </a:cubicBezTo>
                <a:cubicBezTo>
                  <a:pt x="417" y="210"/>
                  <a:pt x="408" y="220"/>
                  <a:pt x="397" y="228"/>
                </a:cubicBezTo>
                <a:cubicBezTo>
                  <a:pt x="388" y="237"/>
                  <a:pt x="376" y="245"/>
                  <a:pt x="348" y="282"/>
                </a:cubicBezTo>
                <a:cubicBezTo>
                  <a:pt x="341" y="293"/>
                  <a:pt x="333" y="302"/>
                  <a:pt x="328" y="317"/>
                </a:cubicBezTo>
                <a:cubicBezTo>
                  <a:pt x="323" y="332"/>
                  <a:pt x="330" y="350"/>
                  <a:pt x="341" y="359"/>
                </a:cubicBezTo>
                <a:cubicBezTo>
                  <a:pt x="363" y="379"/>
                  <a:pt x="391" y="387"/>
                  <a:pt x="418" y="395"/>
                </a:cubicBezTo>
                <a:cubicBezTo>
                  <a:pt x="438" y="400"/>
                  <a:pt x="457" y="404"/>
                  <a:pt x="453" y="403"/>
                </a:cubicBezTo>
                <a:cubicBezTo>
                  <a:pt x="477" y="408"/>
                  <a:pt x="512" y="413"/>
                  <a:pt x="537" y="415"/>
                </a:cubicBezTo>
                <a:cubicBezTo>
                  <a:pt x="645" y="424"/>
                  <a:pt x="523" y="413"/>
                  <a:pt x="483" y="40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319CE7-EA3D-452A-9982-FB6F7E427920}"/>
              </a:ext>
            </a:extLst>
          </p:cNvPr>
          <p:cNvGrpSpPr/>
          <p:nvPr/>
        </p:nvGrpSpPr>
        <p:grpSpPr>
          <a:xfrm>
            <a:off x="3350405" y="3916912"/>
            <a:ext cx="1268307" cy="514544"/>
            <a:chOff x="3350405" y="3916912"/>
            <a:chExt cx="1268307" cy="51454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0D90EBE-AE35-4AA2-A184-BBF723E6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238" y="4187725"/>
              <a:ext cx="71089" cy="68832"/>
            </a:xfrm>
            <a:custGeom>
              <a:avLst/>
              <a:gdLst>
                <a:gd name="T0" fmla="*/ 26 w 31"/>
                <a:gd name="T1" fmla="*/ 19 h 30"/>
                <a:gd name="T2" fmla="*/ 29 w 31"/>
                <a:gd name="T3" fmla="*/ 18 h 30"/>
                <a:gd name="T4" fmla="*/ 24 w 31"/>
                <a:gd name="T5" fmla="*/ 21 h 30"/>
                <a:gd name="T6" fmla="*/ 26 w 31"/>
                <a:gd name="T7" fmla="*/ 23 h 30"/>
                <a:gd name="T8" fmla="*/ 24 w 31"/>
                <a:gd name="T9" fmla="*/ 27 h 30"/>
                <a:gd name="T10" fmla="*/ 1 w 31"/>
                <a:gd name="T11" fmla="*/ 21 h 30"/>
                <a:gd name="T12" fmla="*/ 6 w 31"/>
                <a:gd name="T13" fmla="*/ 6 h 30"/>
                <a:gd name="T14" fmla="*/ 26 w 31"/>
                <a:gd name="T15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0">
                  <a:moveTo>
                    <a:pt x="26" y="19"/>
                  </a:moveTo>
                  <a:cubicBezTo>
                    <a:pt x="27" y="20"/>
                    <a:pt x="27" y="18"/>
                    <a:pt x="29" y="18"/>
                  </a:cubicBezTo>
                  <a:cubicBezTo>
                    <a:pt x="28" y="20"/>
                    <a:pt x="26" y="22"/>
                    <a:pt x="24" y="21"/>
                  </a:cubicBezTo>
                  <a:cubicBezTo>
                    <a:pt x="24" y="22"/>
                    <a:pt x="25" y="23"/>
                    <a:pt x="26" y="23"/>
                  </a:cubicBezTo>
                  <a:cubicBezTo>
                    <a:pt x="26" y="26"/>
                    <a:pt x="22" y="23"/>
                    <a:pt x="24" y="27"/>
                  </a:cubicBezTo>
                  <a:cubicBezTo>
                    <a:pt x="13" y="30"/>
                    <a:pt x="6" y="26"/>
                    <a:pt x="1" y="21"/>
                  </a:cubicBezTo>
                  <a:cubicBezTo>
                    <a:pt x="0" y="15"/>
                    <a:pt x="4" y="11"/>
                    <a:pt x="6" y="6"/>
                  </a:cubicBezTo>
                  <a:cubicBezTo>
                    <a:pt x="17" y="0"/>
                    <a:pt x="31" y="9"/>
                    <a:pt x="26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9A245AA-DCDA-460B-BEC3-FDF32E995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292" y="3916912"/>
              <a:ext cx="80116" cy="258401"/>
            </a:xfrm>
            <a:custGeom>
              <a:avLst/>
              <a:gdLst>
                <a:gd name="T0" fmla="*/ 3 w 35"/>
                <a:gd name="T1" fmla="*/ 107 h 112"/>
                <a:gd name="T2" fmla="*/ 0 w 35"/>
                <a:gd name="T3" fmla="*/ 101 h 112"/>
                <a:gd name="T4" fmla="*/ 13 w 35"/>
                <a:gd name="T5" fmla="*/ 35 h 112"/>
                <a:gd name="T6" fmla="*/ 12 w 35"/>
                <a:gd name="T7" fmla="*/ 30 h 112"/>
                <a:gd name="T8" fmla="*/ 15 w 35"/>
                <a:gd name="T9" fmla="*/ 9 h 112"/>
                <a:gd name="T10" fmla="*/ 31 w 35"/>
                <a:gd name="T11" fmla="*/ 33 h 112"/>
                <a:gd name="T12" fmla="*/ 33 w 35"/>
                <a:gd name="T13" fmla="*/ 28 h 112"/>
                <a:gd name="T14" fmla="*/ 28 w 35"/>
                <a:gd name="T15" fmla="*/ 46 h 112"/>
                <a:gd name="T16" fmla="*/ 30 w 35"/>
                <a:gd name="T17" fmla="*/ 44 h 112"/>
                <a:gd name="T18" fmla="*/ 30 w 35"/>
                <a:gd name="T19" fmla="*/ 53 h 112"/>
                <a:gd name="T20" fmla="*/ 31 w 35"/>
                <a:gd name="T21" fmla="*/ 53 h 112"/>
                <a:gd name="T22" fmla="*/ 22 w 35"/>
                <a:gd name="T23" fmla="*/ 90 h 112"/>
                <a:gd name="T24" fmla="*/ 3 w 35"/>
                <a:gd name="T25" fmla="*/ 10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12">
                  <a:moveTo>
                    <a:pt x="3" y="107"/>
                  </a:moveTo>
                  <a:cubicBezTo>
                    <a:pt x="3" y="104"/>
                    <a:pt x="2" y="103"/>
                    <a:pt x="0" y="101"/>
                  </a:cubicBezTo>
                  <a:cubicBezTo>
                    <a:pt x="2" y="77"/>
                    <a:pt x="8" y="56"/>
                    <a:pt x="13" y="35"/>
                  </a:cubicBezTo>
                  <a:cubicBezTo>
                    <a:pt x="12" y="34"/>
                    <a:pt x="12" y="32"/>
                    <a:pt x="12" y="30"/>
                  </a:cubicBezTo>
                  <a:cubicBezTo>
                    <a:pt x="16" y="25"/>
                    <a:pt x="11" y="14"/>
                    <a:pt x="15" y="9"/>
                  </a:cubicBezTo>
                  <a:cubicBezTo>
                    <a:pt x="30" y="0"/>
                    <a:pt x="35" y="22"/>
                    <a:pt x="31" y="33"/>
                  </a:cubicBezTo>
                  <a:cubicBezTo>
                    <a:pt x="32" y="34"/>
                    <a:pt x="32" y="30"/>
                    <a:pt x="33" y="28"/>
                  </a:cubicBezTo>
                  <a:cubicBezTo>
                    <a:pt x="34" y="34"/>
                    <a:pt x="30" y="41"/>
                    <a:pt x="28" y="46"/>
                  </a:cubicBezTo>
                  <a:cubicBezTo>
                    <a:pt x="29" y="48"/>
                    <a:pt x="29" y="44"/>
                    <a:pt x="30" y="44"/>
                  </a:cubicBezTo>
                  <a:cubicBezTo>
                    <a:pt x="35" y="46"/>
                    <a:pt x="30" y="50"/>
                    <a:pt x="30" y="53"/>
                  </a:cubicBezTo>
                  <a:cubicBezTo>
                    <a:pt x="30" y="54"/>
                    <a:pt x="31" y="54"/>
                    <a:pt x="31" y="53"/>
                  </a:cubicBezTo>
                  <a:cubicBezTo>
                    <a:pt x="30" y="62"/>
                    <a:pt x="24" y="79"/>
                    <a:pt x="22" y="90"/>
                  </a:cubicBezTo>
                  <a:cubicBezTo>
                    <a:pt x="20" y="99"/>
                    <a:pt x="15" y="112"/>
                    <a:pt x="3" y="1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73ECEF2-518E-441D-A26D-F91274A5D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0405" y="4053446"/>
              <a:ext cx="181671" cy="256144"/>
            </a:xfrm>
            <a:custGeom>
              <a:avLst/>
              <a:gdLst>
                <a:gd name="T0" fmla="*/ 49 w 79"/>
                <a:gd name="T1" fmla="*/ 27 h 111"/>
                <a:gd name="T2" fmla="*/ 49 w 79"/>
                <a:gd name="T3" fmla="*/ 20 h 111"/>
                <a:gd name="T4" fmla="*/ 49 w 79"/>
                <a:gd name="T5" fmla="*/ 27 h 111"/>
                <a:gd name="T6" fmla="*/ 79 w 79"/>
                <a:gd name="T7" fmla="*/ 86 h 111"/>
                <a:gd name="T8" fmla="*/ 48 w 79"/>
                <a:gd name="T9" fmla="*/ 82 h 111"/>
                <a:gd name="T10" fmla="*/ 47 w 79"/>
                <a:gd name="T11" fmla="*/ 28 h 111"/>
                <a:gd name="T12" fmla="*/ 48 w 79"/>
                <a:gd name="T13" fmla="*/ 19 h 111"/>
                <a:gd name="T14" fmla="*/ 64 w 79"/>
                <a:gd name="T15" fmla="*/ 16 h 111"/>
                <a:gd name="T16" fmla="*/ 65 w 79"/>
                <a:gd name="T17" fmla="*/ 4 h 111"/>
                <a:gd name="T18" fmla="*/ 2 w 79"/>
                <a:gd name="T19" fmla="*/ 8 h 111"/>
                <a:gd name="T20" fmla="*/ 4 w 79"/>
                <a:gd name="T21" fmla="*/ 17 h 111"/>
                <a:gd name="T22" fmla="*/ 8 w 79"/>
                <a:gd name="T23" fmla="*/ 21 h 111"/>
                <a:gd name="T24" fmla="*/ 32 w 79"/>
                <a:gd name="T25" fmla="*/ 21 h 111"/>
                <a:gd name="T26" fmla="*/ 33 w 79"/>
                <a:gd name="T27" fmla="*/ 85 h 111"/>
                <a:gd name="T28" fmla="*/ 30 w 79"/>
                <a:gd name="T29" fmla="*/ 75 h 111"/>
                <a:gd name="T30" fmla="*/ 32 w 79"/>
                <a:gd name="T31" fmla="*/ 85 h 111"/>
                <a:gd name="T32" fmla="*/ 9 w 79"/>
                <a:gd name="T33" fmla="*/ 89 h 111"/>
                <a:gd name="T34" fmla="*/ 6 w 79"/>
                <a:gd name="T35" fmla="*/ 103 h 111"/>
                <a:gd name="T36" fmla="*/ 16 w 79"/>
                <a:gd name="T37" fmla="*/ 108 h 111"/>
                <a:gd name="T38" fmla="*/ 35 w 79"/>
                <a:gd name="T39" fmla="*/ 103 h 111"/>
                <a:gd name="T40" fmla="*/ 34 w 79"/>
                <a:gd name="T41" fmla="*/ 103 h 111"/>
                <a:gd name="T42" fmla="*/ 32 w 79"/>
                <a:gd name="T43" fmla="*/ 103 h 111"/>
                <a:gd name="T44" fmla="*/ 34 w 79"/>
                <a:gd name="T45" fmla="*/ 103 h 111"/>
                <a:gd name="T46" fmla="*/ 35 w 79"/>
                <a:gd name="T47" fmla="*/ 103 h 111"/>
                <a:gd name="T48" fmla="*/ 35 w 79"/>
                <a:gd name="T49" fmla="*/ 103 h 111"/>
                <a:gd name="T50" fmla="*/ 64 w 79"/>
                <a:gd name="T51" fmla="*/ 97 h 111"/>
                <a:gd name="T52" fmla="*/ 54 w 79"/>
                <a:gd name="T53" fmla="*/ 97 h 111"/>
                <a:gd name="T54" fmla="*/ 79 w 79"/>
                <a:gd name="T55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11">
                  <a:moveTo>
                    <a:pt x="49" y="27"/>
                  </a:moveTo>
                  <a:cubicBezTo>
                    <a:pt x="48" y="25"/>
                    <a:pt x="51" y="20"/>
                    <a:pt x="49" y="20"/>
                  </a:cubicBezTo>
                  <a:cubicBezTo>
                    <a:pt x="49" y="22"/>
                    <a:pt x="48" y="25"/>
                    <a:pt x="49" y="27"/>
                  </a:cubicBezTo>
                  <a:close/>
                  <a:moveTo>
                    <a:pt x="79" y="86"/>
                  </a:moveTo>
                  <a:cubicBezTo>
                    <a:pt x="78" y="71"/>
                    <a:pt x="60" y="83"/>
                    <a:pt x="48" y="82"/>
                  </a:cubicBezTo>
                  <a:cubicBezTo>
                    <a:pt x="42" y="61"/>
                    <a:pt x="49" y="45"/>
                    <a:pt x="47" y="28"/>
                  </a:cubicBezTo>
                  <a:cubicBezTo>
                    <a:pt x="48" y="26"/>
                    <a:pt x="47" y="22"/>
                    <a:pt x="48" y="19"/>
                  </a:cubicBezTo>
                  <a:cubicBezTo>
                    <a:pt x="54" y="18"/>
                    <a:pt x="60" y="18"/>
                    <a:pt x="64" y="16"/>
                  </a:cubicBezTo>
                  <a:cubicBezTo>
                    <a:pt x="69" y="13"/>
                    <a:pt x="69" y="9"/>
                    <a:pt x="65" y="4"/>
                  </a:cubicBezTo>
                  <a:cubicBezTo>
                    <a:pt x="49" y="1"/>
                    <a:pt x="20" y="0"/>
                    <a:pt x="2" y="8"/>
                  </a:cubicBezTo>
                  <a:cubicBezTo>
                    <a:pt x="3" y="11"/>
                    <a:pt x="5" y="14"/>
                    <a:pt x="4" y="17"/>
                  </a:cubicBezTo>
                  <a:cubicBezTo>
                    <a:pt x="7" y="17"/>
                    <a:pt x="7" y="19"/>
                    <a:pt x="8" y="21"/>
                  </a:cubicBezTo>
                  <a:cubicBezTo>
                    <a:pt x="14" y="25"/>
                    <a:pt x="26" y="19"/>
                    <a:pt x="32" y="21"/>
                  </a:cubicBezTo>
                  <a:cubicBezTo>
                    <a:pt x="32" y="41"/>
                    <a:pt x="29" y="65"/>
                    <a:pt x="33" y="85"/>
                  </a:cubicBezTo>
                  <a:cubicBezTo>
                    <a:pt x="31" y="83"/>
                    <a:pt x="31" y="76"/>
                    <a:pt x="30" y="75"/>
                  </a:cubicBezTo>
                  <a:cubicBezTo>
                    <a:pt x="30" y="77"/>
                    <a:pt x="31" y="81"/>
                    <a:pt x="32" y="85"/>
                  </a:cubicBezTo>
                  <a:cubicBezTo>
                    <a:pt x="25" y="88"/>
                    <a:pt x="18" y="87"/>
                    <a:pt x="9" y="89"/>
                  </a:cubicBezTo>
                  <a:cubicBezTo>
                    <a:pt x="0" y="92"/>
                    <a:pt x="3" y="98"/>
                    <a:pt x="6" y="103"/>
                  </a:cubicBezTo>
                  <a:cubicBezTo>
                    <a:pt x="9" y="107"/>
                    <a:pt x="9" y="111"/>
                    <a:pt x="16" y="108"/>
                  </a:cubicBezTo>
                  <a:cubicBezTo>
                    <a:pt x="18" y="103"/>
                    <a:pt x="32" y="110"/>
                    <a:pt x="35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5"/>
                    <a:pt x="32" y="103"/>
                  </a:cubicBezTo>
                  <a:cubicBezTo>
                    <a:pt x="33" y="103"/>
                    <a:pt x="33" y="103"/>
                    <a:pt x="34" y="103"/>
                  </a:cubicBezTo>
                  <a:cubicBezTo>
                    <a:pt x="34" y="103"/>
                    <a:pt x="34" y="103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45" y="101"/>
                    <a:pt x="53" y="100"/>
                    <a:pt x="64" y="97"/>
                  </a:cubicBezTo>
                  <a:cubicBezTo>
                    <a:pt x="61" y="96"/>
                    <a:pt x="56" y="99"/>
                    <a:pt x="54" y="97"/>
                  </a:cubicBezTo>
                  <a:cubicBezTo>
                    <a:pt x="64" y="96"/>
                    <a:pt x="76" y="94"/>
                    <a:pt x="79" y="8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5883E5B-B3FB-4DF9-A8F8-896F8228A2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6589" y="4039906"/>
              <a:ext cx="328361" cy="236961"/>
            </a:xfrm>
            <a:custGeom>
              <a:avLst/>
              <a:gdLst>
                <a:gd name="T0" fmla="*/ 23 w 142"/>
                <a:gd name="T1" fmla="*/ 4 h 103"/>
                <a:gd name="T2" fmla="*/ 36 w 142"/>
                <a:gd name="T3" fmla="*/ 7 h 103"/>
                <a:gd name="T4" fmla="*/ 23 w 142"/>
                <a:gd name="T5" fmla="*/ 4 h 103"/>
                <a:gd name="T6" fmla="*/ 69 w 142"/>
                <a:gd name="T7" fmla="*/ 101 h 103"/>
                <a:gd name="T8" fmla="*/ 78 w 142"/>
                <a:gd name="T9" fmla="*/ 100 h 103"/>
                <a:gd name="T10" fmla="*/ 69 w 142"/>
                <a:gd name="T11" fmla="*/ 101 h 103"/>
                <a:gd name="T12" fmla="*/ 120 w 142"/>
                <a:gd name="T13" fmla="*/ 43 h 103"/>
                <a:gd name="T14" fmla="*/ 87 w 142"/>
                <a:gd name="T15" fmla="*/ 23 h 103"/>
                <a:gd name="T16" fmla="*/ 65 w 142"/>
                <a:gd name="T17" fmla="*/ 17 h 103"/>
                <a:gd name="T18" fmla="*/ 61 w 142"/>
                <a:gd name="T19" fmla="*/ 15 h 103"/>
                <a:gd name="T20" fmla="*/ 36 w 142"/>
                <a:gd name="T21" fmla="*/ 9 h 103"/>
                <a:gd name="T22" fmla="*/ 6 w 142"/>
                <a:gd name="T23" fmla="*/ 3 h 103"/>
                <a:gd name="T24" fmla="*/ 2 w 142"/>
                <a:gd name="T25" fmla="*/ 16 h 103"/>
                <a:gd name="T26" fmla="*/ 15 w 142"/>
                <a:gd name="T27" fmla="*/ 24 h 103"/>
                <a:gd name="T28" fmla="*/ 30 w 142"/>
                <a:gd name="T29" fmla="*/ 28 h 103"/>
                <a:gd name="T30" fmla="*/ 28 w 142"/>
                <a:gd name="T31" fmla="*/ 27 h 103"/>
                <a:gd name="T32" fmla="*/ 46 w 142"/>
                <a:gd name="T33" fmla="*/ 29 h 103"/>
                <a:gd name="T34" fmla="*/ 43 w 142"/>
                <a:gd name="T35" fmla="*/ 57 h 103"/>
                <a:gd name="T36" fmla="*/ 45 w 142"/>
                <a:gd name="T37" fmla="*/ 46 h 103"/>
                <a:gd name="T38" fmla="*/ 47 w 142"/>
                <a:gd name="T39" fmla="*/ 85 h 103"/>
                <a:gd name="T40" fmla="*/ 19 w 142"/>
                <a:gd name="T41" fmla="*/ 85 h 103"/>
                <a:gd name="T42" fmla="*/ 14 w 142"/>
                <a:gd name="T43" fmla="*/ 97 h 103"/>
                <a:gd name="T44" fmla="*/ 54 w 142"/>
                <a:gd name="T45" fmla="*/ 100 h 103"/>
                <a:gd name="T46" fmla="*/ 90 w 142"/>
                <a:gd name="T47" fmla="*/ 98 h 103"/>
                <a:gd name="T48" fmla="*/ 131 w 142"/>
                <a:gd name="T49" fmla="*/ 81 h 103"/>
                <a:gd name="T50" fmla="*/ 120 w 142"/>
                <a:gd name="T51" fmla="*/ 43 h 103"/>
                <a:gd name="T52" fmla="*/ 117 w 142"/>
                <a:gd name="T53" fmla="*/ 68 h 103"/>
                <a:gd name="T54" fmla="*/ 101 w 142"/>
                <a:gd name="T55" fmla="*/ 77 h 103"/>
                <a:gd name="T56" fmla="*/ 94 w 142"/>
                <a:gd name="T57" fmla="*/ 77 h 103"/>
                <a:gd name="T58" fmla="*/ 88 w 142"/>
                <a:gd name="T59" fmla="*/ 78 h 103"/>
                <a:gd name="T60" fmla="*/ 86 w 142"/>
                <a:gd name="T61" fmla="*/ 81 h 103"/>
                <a:gd name="T62" fmla="*/ 88 w 142"/>
                <a:gd name="T63" fmla="*/ 81 h 103"/>
                <a:gd name="T64" fmla="*/ 74 w 142"/>
                <a:gd name="T65" fmla="*/ 81 h 103"/>
                <a:gd name="T66" fmla="*/ 78 w 142"/>
                <a:gd name="T67" fmla="*/ 83 h 103"/>
                <a:gd name="T68" fmla="*/ 60 w 142"/>
                <a:gd name="T69" fmla="*/ 84 h 103"/>
                <a:gd name="T70" fmla="*/ 62 w 142"/>
                <a:gd name="T71" fmla="*/ 35 h 103"/>
                <a:gd name="T72" fmla="*/ 105 w 142"/>
                <a:gd name="T73" fmla="*/ 55 h 103"/>
                <a:gd name="T74" fmla="*/ 104 w 142"/>
                <a:gd name="T75" fmla="*/ 56 h 103"/>
                <a:gd name="T76" fmla="*/ 117 w 142"/>
                <a:gd name="T77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03">
                  <a:moveTo>
                    <a:pt x="23" y="4"/>
                  </a:moveTo>
                  <a:cubicBezTo>
                    <a:pt x="27" y="5"/>
                    <a:pt x="32" y="8"/>
                    <a:pt x="36" y="7"/>
                  </a:cubicBezTo>
                  <a:cubicBezTo>
                    <a:pt x="32" y="7"/>
                    <a:pt x="27" y="3"/>
                    <a:pt x="23" y="4"/>
                  </a:cubicBezTo>
                  <a:close/>
                  <a:moveTo>
                    <a:pt x="69" y="101"/>
                  </a:moveTo>
                  <a:cubicBezTo>
                    <a:pt x="71" y="102"/>
                    <a:pt x="76" y="101"/>
                    <a:pt x="78" y="100"/>
                  </a:cubicBezTo>
                  <a:cubicBezTo>
                    <a:pt x="75" y="100"/>
                    <a:pt x="72" y="101"/>
                    <a:pt x="69" y="101"/>
                  </a:cubicBezTo>
                  <a:close/>
                  <a:moveTo>
                    <a:pt x="120" y="43"/>
                  </a:moveTo>
                  <a:cubicBezTo>
                    <a:pt x="111" y="35"/>
                    <a:pt x="94" y="28"/>
                    <a:pt x="87" y="23"/>
                  </a:cubicBezTo>
                  <a:cubicBezTo>
                    <a:pt x="80" y="21"/>
                    <a:pt x="73" y="20"/>
                    <a:pt x="65" y="17"/>
                  </a:cubicBezTo>
                  <a:cubicBezTo>
                    <a:pt x="64" y="17"/>
                    <a:pt x="63" y="16"/>
                    <a:pt x="61" y="15"/>
                  </a:cubicBezTo>
                  <a:cubicBezTo>
                    <a:pt x="54" y="13"/>
                    <a:pt x="45" y="12"/>
                    <a:pt x="36" y="9"/>
                  </a:cubicBezTo>
                  <a:cubicBezTo>
                    <a:pt x="27" y="7"/>
                    <a:pt x="16" y="0"/>
                    <a:pt x="6" y="3"/>
                  </a:cubicBezTo>
                  <a:cubicBezTo>
                    <a:pt x="3" y="7"/>
                    <a:pt x="0" y="12"/>
                    <a:pt x="2" y="16"/>
                  </a:cubicBezTo>
                  <a:cubicBezTo>
                    <a:pt x="3" y="19"/>
                    <a:pt x="11" y="22"/>
                    <a:pt x="15" y="24"/>
                  </a:cubicBezTo>
                  <a:cubicBezTo>
                    <a:pt x="20" y="27"/>
                    <a:pt x="26" y="28"/>
                    <a:pt x="30" y="28"/>
                  </a:cubicBezTo>
                  <a:cubicBezTo>
                    <a:pt x="29" y="28"/>
                    <a:pt x="28" y="27"/>
                    <a:pt x="28" y="27"/>
                  </a:cubicBezTo>
                  <a:cubicBezTo>
                    <a:pt x="34" y="27"/>
                    <a:pt x="41" y="30"/>
                    <a:pt x="46" y="29"/>
                  </a:cubicBezTo>
                  <a:cubicBezTo>
                    <a:pt x="44" y="37"/>
                    <a:pt x="42" y="48"/>
                    <a:pt x="43" y="57"/>
                  </a:cubicBezTo>
                  <a:cubicBezTo>
                    <a:pt x="44" y="53"/>
                    <a:pt x="44" y="49"/>
                    <a:pt x="45" y="46"/>
                  </a:cubicBezTo>
                  <a:cubicBezTo>
                    <a:pt x="45" y="58"/>
                    <a:pt x="44" y="72"/>
                    <a:pt x="47" y="85"/>
                  </a:cubicBezTo>
                  <a:cubicBezTo>
                    <a:pt x="39" y="89"/>
                    <a:pt x="24" y="82"/>
                    <a:pt x="19" y="85"/>
                  </a:cubicBezTo>
                  <a:cubicBezTo>
                    <a:pt x="15" y="86"/>
                    <a:pt x="15" y="92"/>
                    <a:pt x="14" y="97"/>
                  </a:cubicBezTo>
                  <a:cubicBezTo>
                    <a:pt x="24" y="103"/>
                    <a:pt x="39" y="100"/>
                    <a:pt x="54" y="100"/>
                  </a:cubicBezTo>
                  <a:cubicBezTo>
                    <a:pt x="65" y="100"/>
                    <a:pt x="77" y="100"/>
                    <a:pt x="90" y="98"/>
                  </a:cubicBezTo>
                  <a:cubicBezTo>
                    <a:pt x="107" y="95"/>
                    <a:pt x="123" y="90"/>
                    <a:pt x="131" y="81"/>
                  </a:cubicBezTo>
                  <a:cubicBezTo>
                    <a:pt x="142" y="68"/>
                    <a:pt x="131" y="51"/>
                    <a:pt x="120" y="43"/>
                  </a:cubicBezTo>
                  <a:close/>
                  <a:moveTo>
                    <a:pt x="117" y="68"/>
                  </a:moveTo>
                  <a:cubicBezTo>
                    <a:pt x="117" y="71"/>
                    <a:pt x="108" y="76"/>
                    <a:pt x="101" y="77"/>
                  </a:cubicBezTo>
                  <a:cubicBezTo>
                    <a:pt x="98" y="77"/>
                    <a:pt x="96" y="76"/>
                    <a:pt x="94" y="77"/>
                  </a:cubicBezTo>
                  <a:cubicBezTo>
                    <a:pt x="94" y="77"/>
                    <a:pt x="90" y="80"/>
                    <a:pt x="88" y="78"/>
                  </a:cubicBezTo>
                  <a:cubicBezTo>
                    <a:pt x="87" y="79"/>
                    <a:pt x="87" y="80"/>
                    <a:pt x="86" y="81"/>
                  </a:cubicBezTo>
                  <a:cubicBezTo>
                    <a:pt x="87" y="82"/>
                    <a:pt x="87" y="80"/>
                    <a:pt x="88" y="81"/>
                  </a:cubicBezTo>
                  <a:cubicBezTo>
                    <a:pt x="84" y="83"/>
                    <a:pt x="80" y="79"/>
                    <a:pt x="74" y="81"/>
                  </a:cubicBezTo>
                  <a:cubicBezTo>
                    <a:pt x="75" y="82"/>
                    <a:pt x="78" y="80"/>
                    <a:pt x="78" y="83"/>
                  </a:cubicBezTo>
                  <a:cubicBezTo>
                    <a:pt x="72" y="83"/>
                    <a:pt x="67" y="83"/>
                    <a:pt x="60" y="84"/>
                  </a:cubicBezTo>
                  <a:cubicBezTo>
                    <a:pt x="60" y="67"/>
                    <a:pt x="60" y="50"/>
                    <a:pt x="62" y="35"/>
                  </a:cubicBezTo>
                  <a:cubicBezTo>
                    <a:pt x="77" y="40"/>
                    <a:pt x="92" y="46"/>
                    <a:pt x="105" y="55"/>
                  </a:cubicBezTo>
                  <a:cubicBezTo>
                    <a:pt x="105" y="56"/>
                    <a:pt x="105" y="56"/>
                    <a:pt x="104" y="56"/>
                  </a:cubicBezTo>
                  <a:cubicBezTo>
                    <a:pt x="109" y="59"/>
                    <a:pt x="117" y="60"/>
                    <a:pt x="117" y="6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5C8E52-0157-47C0-881A-60F458A18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0280" y="3995899"/>
              <a:ext cx="233577" cy="260658"/>
            </a:xfrm>
            <a:custGeom>
              <a:avLst/>
              <a:gdLst>
                <a:gd name="T0" fmla="*/ 66 w 101"/>
                <a:gd name="T1" fmla="*/ 87 h 113"/>
                <a:gd name="T2" fmla="*/ 71 w 101"/>
                <a:gd name="T3" fmla="*/ 83 h 113"/>
                <a:gd name="T4" fmla="*/ 73 w 101"/>
                <a:gd name="T5" fmla="*/ 75 h 113"/>
                <a:gd name="T6" fmla="*/ 66 w 101"/>
                <a:gd name="T7" fmla="*/ 87 h 113"/>
                <a:gd name="T8" fmla="*/ 92 w 101"/>
                <a:gd name="T9" fmla="*/ 3 h 113"/>
                <a:gd name="T10" fmla="*/ 68 w 101"/>
                <a:gd name="T11" fmla="*/ 6 h 113"/>
                <a:gd name="T12" fmla="*/ 78 w 101"/>
                <a:gd name="T13" fmla="*/ 3 h 113"/>
                <a:gd name="T14" fmla="*/ 46 w 101"/>
                <a:gd name="T15" fmla="*/ 10 h 113"/>
                <a:gd name="T16" fmla="*/ 40 w 101"/>
                <a:gd name="T17" fmla="*/ 9 h 113"/>
                <a:gd name="T18" fmla="*/ 26 w 101"/>
                <a:gd name="T19" fmla="*/ 27 h 113"/>
                <a:gd name="T20" fmla="*/ 31 w 101"/>
                <a:gd name="T21" fmla="*/ 110 h 113"/>
                <a:gd name="T22" fmla="*/ 53 w 101"/>
                <a:gd name="T23" fmla="*/ 113 h 113"/>
                <a:gd name="T24" fmla="*/ 84 w 101"/>
                <a:gd name="T25" fmla="*/ 74 h 113"/>
                <a:gd name="T26" fmla="*/ 75 w 101"/>
                <a:gd name="T27" fmla="*/ 76 h 113"/>
                <a:gd name="T28" fmla="*/ 72 w 101"/>
                <a:gd name="T29" fmla="*/ 83 h 113"/>
                <a:gd name="T30" fmla="*/ 44 w 101"/>
                <a:gd name="T31" fmla="*/ 93 h 113"/>
                <a:gd name="T32" fmla="*/ 32 w 101"/>
                <a:gd name="T33" fmla="*/ 75 h 113"/>
                <a:gd name="T34" fmla="*/ 41 w 101"/>
                <a:gd name="T35" fmla="*/ 72 h 113"/>
                <a:gd name="T36" fmla="*/ 39 w 101"/>
                <a:gd name="T37" fmla="*/ 72 h 113"/>
                <a:gd name="T38" fmla="*/ 59 w 101"/>
                <a:gd name="T39" fmla="*/ 63 h 113"/>
                <a:gd name="T40" fmla="*/ 55 w 101"/>
                <a:gd name="T41" fmla="*/ 63 h 113"/>
                <a:gd name="T42" fmla="*/ 75 w 101"/>
                <a:gd name="T43" fmla="*/ 43 h 113"/>
                <a:gd name="T44" fmla="*/ 63 w 101"/>
                <a:gd name="T45" fmla="*/ 43 h 113"/>
                <a:gd name="T46" fmla="*/ 73 w 101"/>
                <a:gd name="T47" fmla="*/ 44 h 113"/>
                <a:gd name="T48" fmla="*/ 63 w 101"/>
                <a:gd name="T49" fmla="*/ 44 h 113"/>
                <a:gd name="T50" fmla="*/ 32 w 101"/>
                <a:gd name="T51" fmla="*/ 56 h 113"/>
                <a:gd name="T52" fmla="*/ 42 w 101"/>
                <a:gd name="T53" fmla="*/ 25 h 113"/>
                <a:gd name="T54" fmla="*/ 63 w 101"/>
                <a:gd name="T55" fmla="*/ 22 h 113"/>
                <a:gd name="T56" fmla="*/ 90 w 101"/>
                <a:gd name="T57" fmla="*/ 17 h 113"/>
                <a:gd name="T58" fmla="*/ 92 w 101"/>
                <a:gd name="T59" fmla="*/ 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13">
                  <a:moveTo>
                    <a:pt x="66" y="87"/>
                  </a:moveTo>
                  <a:cubicBezTo>
                    <a:pt x="68" y="86"/>
                    <a:pt x="70" y="85"/>
                    <a:pt x="71" y="83"/>
                  </a:cubicBezTo>
                  <a:cubicBezTo>
                    <a:pt x="72" y="81"/>
                    <a:pt x="73" y="75"/>
                    <a:pt x="73" y="75"/>
                  </a:cubicBezTo>
                  <a:cubicBezTo>
                    <a:pt x="71" y="79"/>
                    <a:pt x="70" y="84"/>
                    <a:pt x="66" y="87"/>
                  </a:cubicBezTo>
                  <a:close/>
                  <a:moveTo>
                    <a:pt x="92" y="3"/>
                  </a:moveTo>
                  <a:cubicBezTo>
                    <a:pt x="84" y="0"/>
                    <a:pt x="76" y="7"/>
                    <a:pt x="68" y="6"/>
                  </a:cubicBezTo>
                  <a:cubicBezTo>
                    <a:pt x="70" y="4"/>
                    <a:pt x="76" y="5"/>
                    <a:pt x="78" y="3"/>
                  </a:cubicBezTo>
                  <a:cubicBezTo>
                    <a:pt x="68" y="4"/>
                    <a:pt x="57" y="10"/>
                    <a:pt x="46" y="10"/>
                  </a:cubicBezTo>
                  <a:cubicBezTo>
                    <a:pt x="44" y="10"/>
                    <a:pt x="42" y="9"/>
                    <a:pt x="40" y="9"/>
                  </a:cubicBezTo>
                  <a:cubicBezTo>
                    <a:pt x="32" y="9"/>
                    <a:pt x="30" y="19"/>
                    <a:pt x="26" y="27"/>
                  </a:cubicBezTo>
                  <a:cubicBezTo>
                    <a:pt x="17" y="50"/>
                    <a:pt x="0" y="96"/>
                    <a:pt x="31" y="110"/>
                  </a:cubicBezTo>
                  <a:cubicBezTo>
                    <a:pt x="37" y="112"/>
                    <a:pt x="45" y="113"/>
                    <a:pt x="53" y="113"/>
                  </a:cubicBezTo>
                  <a:cubicBezTo>
                    <a:pt x="71" y="107"/>
                    <a:pt x="99" y="94"/>
                    <a:pt x="84" y="74"/>
                  </a:cubicBezTo>
                  <a:cubicBezTo>
                    <a:pt x="82" y="74"/>
                    <a:pt x="77" y="74"/>
                    <a:pt x="75" y="76"/>
                  </a:cubicBezTo>
                  <a:cubicBezTo>
                    <a:pt x="73" y="77"/>
                    <a:pt x="74" y="80"/>
                    <a:pt x="72" y="83"/>
                  </a:cubicBezTo>
                  <a:cubicBezTo>
                    <a:pt x="69" y="89"/>
                    <a:pt x="52" y="92"/>
                    <a:pt x="44" y="93"/>
                  </a:cubicBezTo>
                  <a:cubicBezTo>
                    <a:pt x="34" y="93"/>
                    <a:pt x="29" y="85"/>
                    <a:pt x="32" y="75"/>
                  </a:cubicBezTo>
                  <a:cubicBezTo>
                    <a:pt x="35" y="74"/>
                    <a:pt x="39" y="74"/>
                    <a:pt x="41" y="72"/>
                  </a:cubicBezTo>
                  <a:cubicBezTo>
                    <a:pt x="41" y="72"/>
                    <a:pt x="39" y="73"/>
                    <a:pt x="39" y="72"/>
                  </a:cubicBezTo>
                  <a:cubicBezTo>
                    <a:pt x="46" y="69"/>
                    <a:pt x="56" y="70"/>
                    <a:pt x="59" y="63"/>
                  </a:cubicBezTo>
                  <a:cubicBezTo>
                    <a:pt x="57" y="63"/>
                    <a:pt x="56" y="64"/>
                    <a:pt x="55" y="63"/>
                  </a:cubicBezTo>
                  <a:cubicBezTo>
                    <a:pt x="63" y="61"/>
                    <a:pt x="80" y="54"/>
                    <a:pt x="75" y="43"/>
                  </a:cubicBezTo>
                  <a:cubicBezTo>
                    <a:pt x="73" y="40"/>
                    <a:pt x="66" y="39"/>
                    <a:pt x="63" y="43"/>
                  </a:cubicBezTo>
                  <a:cubicBezTo>
                    <a:pt x="67" y="40"/>
                    <a:pt x="73" y="41"/>
                    <a:pt x="73" y="44"/>
                  </a:cubicBezTo>
                  <a:cubicBezTo>
                    <a:pt x="70" y="42"/>
                    <a:pt x="66" y="42"/>
                    <a:pt x="63" y="44"/>
                  </a:cubicBezTo>
                  <a:cubicBezTo>
                    <a:pt x="55" y="48"/>
                    <a:pt x="44" y="56"/>
                    <a:pt x="32" y="56"/>
                  </a:cubicBezTo>
                  <a:cubicBezTo>
                    <a:pt x="36" y="46"/>
                    <a:pt x="38" y="35"/>
                    <a:pt x="42" y="25"/>
                  </a:cubicBezTo>
                  <a:cubicBezTo>
                    <a:pt x="48" y="27"/>
                    <a:pt x="54" y="24"/>
                    <a:pt x="63" y="22"/>
                  </a:cubicBezTo>
                  <a:cubicBezTo>
                    <a:pt x="73" y="20"/>
                    <a:pt x="84" y="19"/>
                    <a:pt x="90" y="17"/>
                  </a:cubicBezTo>
                  <a:cubicBezTo>
                    <a:pt x="97" y="14"/>
                    <a:pt x="101" y="5"/>
                    <a:pt x="92" y="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45757CD-E391-4EC2-9176-17343F3E68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2884" y="3984615"/>
              <a:ext cx="200853" cy="262915"/>
            </a:xfrm>
            <a:custGeom>
              <a:avLst/>
              <a:gdLst>
                <a:gd name="T0" fmla="*/ 73 w 87"/>
                <a:gd name="T1" fmla="*/ 77 h 114"/>
                <a:gd name="T2" fmla="*/ 74 w 87"/>
                <a:gd name="T3" fmla="*/ 83 h 114"/>
                <a:gd name="T4" fmla="*/ 73 w 87"/>
                <a:gd name="T5" fmla="*/ 77 h 114"/>
                <a:gd name="T6" fmla="*/ 16 w 87"/>
                <a:gd name="T7" fmla="*/ 54 h 114"/>
                <a:gd name="T8" fmla="*/ 4 w 87"/>
                <a:gd name="T9" fmla="*/ 60 h 114"/>
                <a:gd name="T10" fmla="*/ 16 w 87"/>
                <a:gd name="T11" fmla="*/ 54 h 114"/>
                <a:gd name="T12" fmla="*/ 38 w 87"/>
                <a:gd name="T13" fmla="*/ 12 h 114"/>
                <a:gd name="T14" fmla="*/ 38 w 87"/>
                <a:gd name="T15" fmla="*/ 12 h 114"/>
                <a:gd name="T16" fmla="*/ 38 w 87"/>
                <a:gd name="T17" fmla="*/ 12 h 114"/>
                <a:gd name="T18" fmla="*/ 38 w 87"/>
                <a:gd name="T19" fmla="*/ 12 h 114"/>
                <a:gd name="T20" fmla="*/ 37 w 87"/>
                <a:gd name="T21" fmla="*/ 13 h 114"/>
                <a:gd name="T22" fmla="*/ 37 w 87"/>
                <a:gd name="T23" fmla="*/ 13 h 114"/>
                <a:gd name="T24" fmla="*/ 38 w 87"/>
                <a:gd name="T25" fmla="*/ 12 h 114"/>
                <a:gd name="T26" fmla="*/ 37 w 87"/>
                <a:gd name="T27" fmla="*/ 13 h 114"/>
                <a:gd name="T28" fmla="*/ 82 w 87"/>
                <a:gd name="T29" fmla="*/ 46 h 114"/>
                <a:gd name="T30" fmla="*/ 71 w 87"/>
                <a:gd name="T31" fmla="*/ 45 h 114"/>
                <a:gd name="T32" fmla="*/ 56 w 87"/>
                <a:gd name="T33" fmla="*/ 1 h 114"/>
                <a:gd name="T34" fmla="*/ 38 w 87"/>
                <a:gd name="T35" fmla="*/ 12 h 114"/>
                <a:gd name="T36" fmla="*/ 37 w 87"/>
                <a:gd name="T37" fmla="*/ 13 h 114"/>
                <a:gd name="T38" fmla="*/ 16 w 87"/>
                <a:gd name="T39" fmla="*/ 55 h 114"/>
                <a:gd name="T40" fmla="*/ 10 w 87"/>
                <a:gd name="T41" fmla="*/ 71 h 114"/>
                <a:gd name="T42" fmla="*/ 4 w 87"/>
                <a:gd name="T43" fmla="*/ 91 h 114"/>
                <a:gd name="T44" fmla="*/ 2 w 87"/>
                <a:gd name="T45" fmla="*/ 95 h 114"/>
                <a:gd name="T46" fmla="*/ 18 w 87"/>
                <a:gd name="T47" fmla="*/ 105 h 114"/>
                <a:gd name="T48" fmla="*/ 13 w 87"/>
                <a:gd name="T49" fmla="*/ 107 h 114"/>
                <a:gd name="T50" fmla="*/ 23 w 87"/>
                <a:gd name="T51" fmla="*/ 91 h 114"/>
                <a:gd name="T52" fmla="*/ 20 w 87"/>
                <a:gd name="T53" fmla="*/ 93 h 114"/>
                <a:gd name="T54" fmla="*/ 27 w 87"/>
                <a:gd name="T55" fmla="*/ 70 h 114"/>
                <a:gd name="T56" fmla="*/ 32 w 87"/>
                <a:gd name="T57" fmla="*/ 69 h 114"/>
                <a:gd name="T58" fmla="*/ 25 w 87"/>
                <a:gd name="T59" fmla="*/ 71 h 114"/>
                <a:gd name="T60" fmla="*/ 40 w 87"/>
                <a:gd name="T61" fmla="*/ 65 h 114"/>
                <a:gd name="T62" fmla="*/ 57 w 87"/>
                <a:gd name="T63" fmla="*/ 62 h 114"/>
                <a:gd name="T64" fmla="*/ 65 w 87"/>
                <a:gd name="T65" fmla="*/ 113 h 114"/>
                <a:gd name="T66" fmla="*/ 75 w 87"/>
                <a:gd name="T67" fmla="*/ 108 h 114"/>
                <a:gd name="T68" fmla="*/ 72 w 87"/>
                <a:gd name="T69" fmla="*/ 56 h 114"/>
                <a:gd name="T70" fmla="*/ 82 w 87"/>
                <a:gd name="T71" fmla="*/ 46 h 114"/>
                <a:gd name="T72" fmla="*/ 56 w 87"/>
                <a:gd name="T73" fmla="*/ 23 h 114"/>
                <a:gd name="T74" fmla="*/ 55 w 87"/>
                <a:gd name="T75" fmla="*/ 21 h 114"/>
                <a:gd name="T76" fmla="*/ 56 w 87"/>
                <a:gd name="T77" fmla="*/ 29 h 114"/>
                <a:gd name="T78" fmla="*/ 53 w 87"/>
                <a:gd name="T79" fmla="*/ 29 h 114"/>
                <a:gd name="T80" fmla="*/ 55 w 87"/>
                <a:gd name="T81" fmla="*/ 46 h 114"/>
                <a:gd name="T82" fmla="*/ 36 w 87"/>
                <a:gd name="T83" fmla="*/ 51 h 114"/>
                <a:gd name="T84" fmla="*/ 56 w 87"/>
                <a:gd name="T85" fmla="*/ 16 h 114"/>
                <a:gd name="T86" fmla="*/ 56 w 87"/>
                <a:gd name="T87" fmla="*/ 2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" h="114">
                  <a:moveTo>
                    <a:pt x="73" y="77"/>
                  </a:moveTo>
                  <a:cubicBezTo>
                    <a:pt x="74" y="79"/>
                    <a:pt x="72" y="83"/>
                    <a:pt x="74" y="83"/>
                  </a:cubicBezTo>
                  <a:cubicBezTo>
                    <a:pt x="74" y="81"/>
                    <a:pt x="73" y="75"/>
                    <a:pt x="73" y="77"/>
                  </a:cubicBezTo>
                  <a:close/>
                  <a:moveTo>
                    <a:pt x="16" y="54"/>
                  </a:moveTo>
                  <a:cubicBezTo>
                    <a:pt x="11" y="53"/>
                    <a:pt x="6" y="56"/>
                    <a:pt x="4" y="60"/>
                  </a:cubicBezTo>
                  <a:cubicBezTo>
                    <a:pt x="6" y="57"/>
                    <a:pt x="11" y="55"/>
                    <a:pt x="16" y="54"/>
                  </a:cubicBezTo>
                  <a:close/>
                  <a:moveTo>
                    <a:pt x="38" y="12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lose/>
                  <a:moveTo>
                    <a:pt x="37" y="13"/>
                  </a:move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8" y="13"/>
                    <a:pt x="38" y="12"/>
                  </a:cubicBezTo>
                  <a:cubicBezTo>
                    <a:pt x="37" y="13"/>
                    <a:pt x="37" y="13"/>
                    <a:pt x="37" y="13"/>
                  </a:cubicBezTo>
                  <a:close/>
                  <a:moveTo>
                    <a:pt x="82" y="46"/>
                  </a:moveTo>
                  <a:cubicBezTo>
                    <a:pt x="79" y="45"/>
                    <a:pt x="74" y="46"/>
                    <a:pt x="71" y="45"/>
                  </a:cubicBezTo>
                  <a:cubicBezTo>
                    <a:pt x="71" y="30"/>
                    <a:pt x="74" y="0"/>
                    <a:pt x="56" y="1"/>
                  </a:cubicBezTo>
                  <a:cubicBezTo>
                    <a:pt x="48" y="2"/>
                    <a:pt x="43" y="8"/>
                    <a:pt x="38" y="12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28" y="26"/>
                    <a:pt x="22" y="40"/>
                    <a:pt x="16" y="55"/>
                  </a:cubicBezTo>
                  <a:cubicBezTo>
                    <a:pt x="4" y="55"/>
                    <a:pt x="1" y="68"/>
                    <a:pt x="10" y="71"/>
                  </a:cubicBezTo>
                  <a:cubicBezTo>
                    <a:pt x="7" y="74"/>
                    <a:pt x="6" y="84"/>
                    <a:pt x="4" y="91"/>
                  </a:cubicBezTo>
                  <a:cubicBezTo>
                    <a:pt x="4" y="92"/>
                    <a:pt x="2" y="94"/>
                    <a:pt x="2" y="95"/>
                  </a:cubicBezTo>
                  <a:cubicBezTo>
                    <a:pt x="0" y="103"/>
                    <a:pt x="11" y="112"/>
                    <a:pt x="18" y="105"/>
                  </a:cubicBezTo>
                  <a:cubicBezTo>
                    <a:pt x="17" y="106"/>
                    <a:pt x="15" y="108"/>
                    <a:pt x="13" y="107"/>
                  </a:cubicBezTo>
                  <a:cubicBezTo>
                    <a:pt x="20" y="104"/>
                    <a:pt x="23" y="97"/>
                    <a:pt x="23" y="91"/>
                  </a:cubicBezTo>
                  <a:cubicBezTo>
                    <a:pt x="21" y="89"/>
                    <a:pt x="21" y="95"/>
                    <a:pt x="20" y="93"/>
                  </a:cubicBezTo>
                  <a:cubicBezTo>
                    <a:pt x="22" y="86"/>
                    <a:pt x="25" y="78"/>
                    <a:pt x="27" y="70"/>
                  </a:cubicBezTo>
                  <a:cubicBezTo>
                    <a:pt x="29" y="70"/>
                    <a:pt x="32" y="70"/>
                    <a:pt x="32" y="69"/>
                  </a:cubicBezTo>
                  <a:cubicBezTo>
                    <a:pt x="29" y="69"/>
                    <a:pt x="26" y="70"/>
                    <a:pt x="25" y="71"/>
                  </a:cubicBezTo>
                  <a:cubicBezTo>
                    <a:pt x="28" y="67"/>
                    <a:pt x="35" y="67"/>
                    <a:pt x="40" y="65"/>
                  </a:cubicBezTo>
                  <a:cubicBezTo>
                    <a:pt x="46" y="64"/>
                    <a:pt x="52" y="62"/>
                    <a:pt x="57" y="62"/>
                  </a:cubicBezTo>
                  <a:cubicBezTo>
                    <a:pt x="60" y="79"/>
                    <a:pt x="57" y="99"/>
                    <a:pt x="65" y="113"/>
                  </a:cubicBezTo>
                  <a:cubicBezTo>
                    <a:pt x="69" y="114"/>
                    <a:pt x="75" y="111"/>
                    <a:pt x="75" y="108"/>
                  </a:cubicBezTo>
                  <a:cubicBezTo>
                    <a:pt x="75" y="94"/>
                    <a:pt x="68" y="68"/>
                    <a:pt x="72" y="56"/>
                  </a:cubicBezTo>
                  <a:cubicBezTo>
                    <a:pt x="79" y="58"/>
                    <a:pt x="87" y="54"/>
                    <a:pt x="82" y="46"/>
                  </a:cubicBezTo>
                  <a:close/>
                  <a:moveTo>
                    <a:pt x="56" y="23"/>
                  </a:moveTo>
                  <a:cubicBezTo>
                    <a:pt x="55" y="24"/>
                    <a:pt x="55" y="22"/>
                    <a:pt x="55" y="21"/>
                  </a:cubicBezTo>
                  <a:cubicBezTo>
                    <a:pt x="52" y="24"/>
                    <a:pt x="57" y="27"/>
                    <a:pt x="56" y="29"/>
                  </a:cubicBezTo>
                  <a:cubicBezTo>
                    <a:pt x="56" y="28"/>
                    <a:pt x="55" y="28"/>
                    <a:pt x="53" y="29"/>
                  </a:cubicBezTo>
                  <a:cubicBezTo>
                    <a:pt x="54" y="33"/>
                    <a:pt x="53" y="41"/>
                    <a:pt x="55" y="46"/>
                  </a:cubicBezTo>
                  <a:cubicBezTo>
                    <a:pt x="49" y="47"/>
                    <a:pt x="43" y="47"/>
                    <a:pt x="36" y="51"/>
                  </a:cubicBezTo>
                  <a:cubicBezTo>
                    <a:pt x="41" y="38"/>
                    <a:pt x="45" y="25"/>
                    <a:pt x="56" y="16"/>
                  </a:cubicBezTo>
                  <a:cubicBezTo>
                    <a:pt x="59" y="17"/>
                    <a:pt x="54" y="20"/>
                    <a:pt x="56" y="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F62E40F-34ED-45A6-8B6F-05A790085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686" y="4415659"/>
              <a:ext cx="179414" cy="15797"/>
            </a:xfrm>
            <a:custGeom>
              <a:avLst/>
              <a:gdLst>
                <a:gd name="T0" fmla="*/ 74 w 78"/>
                <a:gd name="T1" fmla="*/ 1 h 7"/>
                <a:gd name="T2" fmla="*/ 43 w 78"/>
                <a:gd name="T3" fmla="*/ 2 h 7"/>
                <a:gd name="T4" fmla="*/ 31 w 78"/>
                <a:gd name="T5" fmla="*/ 3 h 7"/>
                <a:gd name="T6" fmla="*/ 19 w 78"/>
                <a:gd name="T7" fmla="*/ 6 h 7"/>
                <a:gd name="T8" fmla="*/ 74 w 7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">
                  <a:moveTo>
                    <a:pt x="74" y="1"/>
                  </a:moveTo>
                  <a:cubicBezTo>
                    <a:pt x="78" y="0"/>
                    <a:pt x="52" y="2"/>
                    <a:pt x="43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1" y="6"/>
                    <a:pt x="0" y="7"/>
                    <a:pt x="19" y="6"/>
                  </a:cubicBezTo>
                  <a:cubicBezTo>
                    <a:pt x="26" y="5"/>
                    <a:pt x="58" y="2"/>
                    <a:pt x="74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6FB00F5-8958-43D3-8106-54A88D9FB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083" y="4393091"/>
              <a:ext cx="84629" cy="2257"/>
            </a:xfrm>
            <a:custGeom>
              <a:avLst/>
              <a:gdLst>
                <a:gd name="T0" fmla="*/ 4 w 37"/>
                <a:gd name="T1" fmla="*/ 0 h 1"/>
                <a:gd name="T2" fmla="*/ 0 w 37"/>
                <a:gd name="T3" fmla="*/ 0 h 1"/>
                <a:gd name="T4" fmla="*/ 37 w 37"/>
                <a:gd name="T5" fmla="*/ 1 h 1"/>
                <a:gd name="T6" fmla="*/ 4 w 37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24" y="0"/>
                    <a:pt x="37" y="1"/>
                  </a:cubicBezTo>
                  <a:cubicBezTo>
                    <a:pt x="36" y="0"/>
                    <a:pt x="18" y="0"/>
                    <a:pt x="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3669D4B8-669C-41DF-A235-8391924A94E4}"/>
              </a:ext>
            </a:extLst>
          </p:cNvPr>
          <p:cNvSpPr>
            <a:spLocks/>
          </p:cNvSpPr>
          <p:nvPr/>
        </p:nvSpPr>
        <p:spPr bwMode="auto">
          <a:xfrm>
            <a:off x="2624852" y="4536396"/>
            <a:ext cx="346415" cy="42879"/>
          </a:xfrm>
          <a:custGeom>
            <a:avLst/>
            <a:gdLst>
              <a:gd name="T0" fmla="*/ 65 w 150"/>
              <a:gd name="T1" fmla="*/ 11 h 19"/>
              <a:gd name="T2" fmla="*/ 150 w 150"/>
              <a:gd name="T3" fmla="*/ 0 h 19"/>
              <a:gd name="T4" fmla="*/ 143 w 150"/>
              <a:gd name="T5" fmla="*/ 0 h 19"/>
              <a:gd name="T6" fmla="*/ 28 w 150"/>
              <a:gd name="T7" fmla="*/ 14 h 19"/>
              <a:gd name="T8" fmla="*/ 65 w 150"/>
              <a:gd name="T9" fmla="*/ 1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9">
                <a:moveTo>
                  <a:pt x="65" y="11"/>
                </a:moveTo>
                <a:cubicBezTo>
                  <a:pt x="100" y="6"/>
                  <a:pt x="114" y="5"/>
                  <a:pt x="15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07" y="4"/>
                  <a:pt x="70" y="8"/>
                  <a:pt x="28" y="14"/>
                </a:cubicBezTo>
                <a:cubicBezTo>
                  <a:pt x="0" y="19"/>
                  <a:pt x="79" y="8"/>
                  <a:pt x="65" y="1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C806198-EA37-42E7-9FB2-3C81BE11171A}"/>
              </a:ext>
            </a:extLst>
          </p:cNvPr>
          <p:cNvSpPr>
            <a:spLocks/>
          </p:cNvSpPr>
          <p:nvPr/>
        </p:nvSpPr>
        <p:spPr bwMode="auto">
          <a:xfrm>
            <a:off x="2512013" y="4526241"/>
            <a:ext cx="567579" cy="81244"/>
          </a:xfrm>
          <a:custGeom>
            <a:avLst/>
            <a:gdLst>
              <a:gd name="T0" fmla="*/ 189 w 246"/>
              <a:gd name="T1" fmla="*/ 7 h 35"/>
              <a:gd name="T2" fmla="*/ 0 w 246"/>
              <a:gd name="T3" fmla="*/ 34 h 35"/>
              <a:gd name="T4" fmla="*/ 146 w 246"/>
              <a:gd name="T5" fmla="*/ 15 h 35"/>
              <a:gd name="T6" fmla="*/ 222 w 246"/>
              <a:gd name="T7" fmla="*/ 4 h 35"/>
              <a:gd name="T8" fmla="*/ 189 w 246"/>
              <a:gd name="T9" fmla="*/ 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35">
                <a:moveTo>
                  <a:pt x="189" y="7"/>
                </a:moveTo>
                <a:cubicBezTo>
                  <a:pt x="126" y="16"/>
                  <a:pt x="53" y="25"/>
                  <a:pt x="0" y="34"/>
                </a:cubicBezTo>
                <a:cubicBezTo>
                  <a:pt x="15" y="35"/>
                  <a:pt x="106" y="19"/>
                  <a:pt x="146" y="15"/>
                </a:cubicBezTo>
                <a:cubicBezTo>
                  <a:pt x="173" y="11"/>
                  <a:pt x="188" y="8"/>
                  <a:pt x="222" y="4"/>
                </a:cubicBezTo>
                <a:cubicBezTo>
                  <a:pt x="246" y="0"/>
                  <a:pt x="206" y="5"/>
                  <a:pt x="189" y="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C0F91024-0DD9-40DB-A267-7DA9AA40C283}"/>
              </a:ext>
            </a:extLst>
          </p:cNvPr>
          <p:cNvSpPr>
            <a:spLocks/>
          </p:cNvSpPr>
          <p:nvPr/>
        </p:nvSpPr>
        <p:spPr bwMode="auto">
          <a:xfrm>
            <a:off x="2419485" y="4602971"/>
            <a:ext cx="99298" cy="15797"/>
          </a:xfrm>
          <a:custGeom>
            <a:avLst/>
            <a:gdLst>
              <a:gd name="T0" fmla="*/ 23 w 43"/>
              <a:gd name="T1" fmla="*/ 3 h 7"/>
              <a:gd name="T2" fmla="*/ 5 w 43"/>
              <a:gd name="T3" fmla="*/ 6 h 7"/>
              <a:gd name="T4" fmla="*/ 18 w 43"/>
              <a:gd name="T5" fmla="*/ 4 h 7"/>
              <a:gd name="T6" fmla="*/ 23 w 4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7">
                <a:moveTo>
                  <a:pt x="23" y="3"/>
                </a:moveTo>
                <a:cubicBezTo>
                  <a:pt x="16" y="4"/>
                  <a:pt x="9" y="5"/>
                  <a:pt x="5" y="6"/>
                </a:cubicBezTo>
                <a:cubicBezTo>
                  <a:pt x="0" y="7"/>
                  <a:pt x="13" y="5"/>
                  <a:pt x="18" y="4"/>
                </a:cubicBezTo>
                <a:cubicBezTo>
                  <a:pt x="25" y="3"/>
                  <a:pt x="43" y="0"/>
                  <a:pt x="23" y="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hlinkClick r:id="rId3"/>
          </p:cNvPr>
          <p:cNvSpPr txBox="1"/>
          <p:nvPr/>
        </p:nvSpPr>
        <p:spPr>
          <a:xfrm>
            <a:off x="1575312" y="2875002"/>
            <a:ext cx="904137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blipFill dpi="0" rotWithShape="1">
                <a:blip r:embed="rId4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4235240" y="3349332"/>
            <a:ext cx="633665" cy="1267331"/>
          </a:xfrm>
          <a:custGeom>
            <a:avLst/>
            <a:gdLst/>
            <a:ahLst/>
            <a:cxnLst/>
            <a:rect l="0" t="0" r="r" b="b"/>
            <a:pathLst>
              <a:path w="1071563" h="2144713">
                <a:moveTo>
                  <a:pt x="337303" y="111125"/>
                </a:moveTo>
                <a:lnTo>
                  <a:pt x="345236" y="111125"/>
                </a:lnTo>
                <a:lnTo>
                  <a:pt x="352851" y="112395"/>
                </a:lnTo>
                <a:lnTo>
                  <a:pt x="360784" y="113665"/>
                </a:lnTo>
                <a:lnTo>
                  <a:pt x="368082" y="116205"/>
                </a:lnTo>
                <a:lnTo>
                  <a:pt x="375698" y="119380"/>
                </a:lnTo>
                <a:lnTo>
                  <a:pt x="382678" y="123190"/>
                </a:lnTo>
                <a:lnTo>
                  <a:pt x="385852" y="125730"/>
                </a:lnTo>
                <a:lnTo>
                  <a:pt x="389342" y="128270"/>
                </a:lnTo>
                <a:lnTo>
                  <a:pt x="392515" y="131128"/>
                </a:lnTo>
                <a:lnTo>
                  <a:pt x="395688" y="133985"/>
                </a:lnTo>
                <a:lnTo>
                  <a:pt x="398544" y="137160"/>
                </a:lnTo>
                <a:lnTo>
                  <a:pt x="401400" y="140335"/>
                </a:lnTo>
                <a:lnTo>
                  <a:pt x="404256" y="143828"/>
                </a:lnTo>
                <a:lnTo>
                  <a:pt x="406794" y="147638"/>
                </a:lnTo>
                <a:lnTo>
                  <a:pt x="409650" y="151448"/>
                </a:lnTo>
                <a:lnTo>
                  <a:pt x="411554" y="155893"/>
                </a:lnTo>
                <a:lnTo>
                  <a:pt x="413775" y="160020"/>
                </a:lnTo>
                <a:lnTo>
                  <a:pt x="415996" y="164783"/>
                </a:lnTo>
                <a:lnTo>
                  <a:pt x="417583" y="169545"/>
                </a:lnTo>
                <a:lnTo>
                  <a:pt x="419487" y="174625"/>
                </a:lnTo>
                <a:lnTo>
                  <a:pt x="420756" y="180023"/>
                </a:lnTo>
                <a:lnTo>
                  <a:pt x="422342" y="185103"/>
                </a:lnTo>
                <a:lnTo>
                  <a:pt x="423294" y="190818"/>
                </a:lnTo>
                <a:lnTo>
                  <a:pt x="424564" y="196850"/>
                </a:lnTo>
                <a:lnTo>
                  <a:pt x="425198" y="202883"/>
                </a:lnTo>
                <a:lnTo>
                  <a:pt x="425516" y="209233"/>
                </a:lnTo>
                <a:lnTo>
                  <a:pt x="466132" y="824548"/>
                </a:lnTo>
                <a:lnTo>
                  <a:pt x="465814" y="825818"/>
                </a:lnTo>
                <a:lnTo>
                  <a:pt x="466766" y="827405"/>
                </a:lnTo>
                <a:lnTo>
                  <a:pt x="467718" y="831850"/>
                </a:lnTo>
                <a:lnTo>
                  <a:pt x="486440" y="831533"/>
                </a:lnTo>
                <a:lnTo>
                  <a:pt x="494372" y="831533"/>
                </a:lnTo>
                <a:lnTo>
                  <a:pt x="502305" y="831533"/>
                </a:lnTo>
                <a:lnTo>
                  <a:pt x="510238" y="832168"/>
                </a:lnTo>
                <a:lnTo>
                  <a:pt x="517853" y="832803"/>
                </a:lnTo>
                <a:lnTo>
                  <a:pt x="525469" y="834073"/>
                </a:lnTo>
                <a:lnTo>
                  <a:pt x="532767" y="835025"/>
                </a:lnTo>
                <a:lnTo>
                  <a:pt x="540065" y="836930"/>
                </a:lnTo>
                <a:lnTo>
                  <a:pt x="547681" y="838518"/>
                </a:lnTo>
                <a:lnTo>
                  <a:pt x="554662" y="840740"/>
                </a:lnTo>
                <a:lnTo>
                  <a:pt x="562277" y="843280"/>
                </a:lnTo>
                <a:lnTo>
                  <a:pt x="569258" y="846138"/>
                </a:lnTo>
                <a:lnTo>
                  <a:pt x="575922" y="849313"/>
                </a:lnTo>
                <a:lnTo>
                  <a:pt x="582902" y="852488"/>
                </a:lnTo>
                <a:lnTo>
                  <a:pt x="589883" y="856298"/>
                </a:lnTo>
                <a:lnTo>
                  <a:pt x="596547" y="860108"/>
                </a:lnTo>
                <a:lnTo>
                  <a:pt x="602893" y="864553"/>
                </a:lnTo>
                <a:lnTo>
                  <a:pt x="607653" y="867410"/>
                </a:lnTo>
                <a:lnTo>
                  <a:pt x="612412" y="870585"/>
                </a:lnTo>
                <a:lnTo>
                  <a:pt x="616855" y="874078"/>
                </a:lnTo>
                <a:lnTo>
                  <a:pt x="621614" y="877570"/>
                </a:lnTo>
                <a:lnTo>
                  <a:pt x="625740" y="881380"/>
                </a:lnTo>
                <a:lnTo>
                  <a:pt x="630182" y="885190"/>
                </a:lnTo>
                <a:lnTo>
                  <a:pt x="633990" y="889318"/>
                </a:lnTo>
                <a:lnTo>
                  <a:pt x="637797" y="893445"/>
                </a:lnTo>
                <a:lnTo>
                  <a:pt x="642874" y="899478"/>
                </a:lnTo>
                <a:lnTo>
                  <a:pt x="647317" y="905510"/>
                </a:lnTo>
                <a:lnTo>
                  <a:pt x="652076" y="911543"/>
                </a:lnTo>
                <a:lnTo>
                  <a:pt x="656201" y="917893"/>
                </a:lnTo>
                <a:lnTo>
                  <a:pt x="660644" y="924243"/>
                </a:lnTo>
                <a:lnTo>
                  <a:pt x="664452" y="930593"/>
                </a:lnTo>
                <a:lnTo>
                  <a:pt x="668259" y="936943"/>
                </a:lnTo>
                <a:lnTo>
                  <a:pt x="671432" y="943610"/>
                </a:lnTo>
                <a:lnTo>
                  <a:pt x="674923" y="950595"/>
                </a:lnTo>
                <a:lnTo>
                  <a:pt x="677779" y="957580"/>
                </a:lnTo>
                <a:lnTo>
                  <a:pt x="680952" y="964565"/>
                </a:lnTo>
                <a:lnTo>
                  <a:pt x="683490" y="971868"/>
                </a:lnTo>
                <a:lnTo>
                  <a:pt x="686029" y="978853"/>
                </a:lnTo>
                <a:lnTo>
                  <a:pt x="688567" y="986155"/>
                </a:lnTo>
                <a:lnTo>
                  <a:pt x="690471" y="993775"/>
                </a:lnTo>
                <a:lnTo>
                  <a:pt x="692375" y="1001078"/>
                </a:lnTo>
                <a:lnTo>
                  <a:pt x="771386" y="1024890"/>
                </a:lnTo>
                <a:lnTo>
                  <a:pt x="772338" y="1026160"/>
                </a:lnTo>
                <a:lnTo>
                  <a:pt x="781540" y="1031558"/>
                </a:lnTo>
                <a:lnTo>
                  <a:pt x="791059" y="1037273"/>
                </a:lnTo>
                <a:lnTo>
                  <a:pt x="799944" y="1042988"/>
                </a:lnTo>
                <a:lnTo>
                  <a:pt x="808829" y="1049020"/>
                </a:lnTo>
                <a:lnTo>
                  <a:pt x="817713" y="1055053"/>
                </a:lnTo>
                <a:lnTo>
                  <a:pt x="826281" y="1061085"/>
                </a:lnTo>
                <a:lnTo>
                  <a:pt x="834214" y="1067753"/>
                </a:lnTo>
                <a:lnTo>
                  <a:pt x="842464" y="1074103"/>
                </a:lnTo>
                <a:lnTo>
                  <a:pt x="850397" y="1081088"/>
                </a:lnTo>
                <a:lnTo>
                  <a:pt x="857695" y="1088390"/>
                </a:lnTo>
                <a:lnTo>
                  <a:pt x="864993" y="1095693"/>
                </a:lnTo>
                <a:lnTo>
                  <a:pt x="872608" y="1103313"/>
                </a:lnTo>
                <a:lnTo>
                  <a:pt x="879589" y="1111250"/>
                </a:lnTo>
                <a:lnTo>
                  <a:pt x="886253" y="1119823"/>
                </a:lnTo>
                <a:lnTo>
                  <a:pt x="893234" y="1128395"/>
                </a:lnTo>
                <a:lnTo>
                  <a:pt x="899897" y="1136968"/>
                </a:lnTo>
                <a:lnTo>
                  <a:pt x="903070" y="1142365"/>
                </a:lnTo>
                <a:lnTo>
                  <a:pt x="906561" y="1147763"/>
                </a:lnTo>
                <a:lnTo>
                  <a:pt x="909417" y="1153478"/>
                </a:lnTo>
                <a:lnTo>
                  <a:pt x="912590" y="1159193"/>
                </a:lnTo>
                <a:lnTo>
                  <a:pt x="917984" y="1170623"/>
                </a:lnTo>
                <a:lnTo>
                  <a:pt x="922744" y="1183005"/>
                </a:lnTo>
                <a:lnTo>
                  <a:pt x="927821" y="1196023"/>
                </a:lnTo>
                <a:lnTo>
                  <a:pt x="932263" y="1209040"/>
                </a:lnTo>
                <a:lnTo>
                  <a:pt x="941148" y="1234758"/>
                </a:lnTo>
                <a:lnTo>
                  <a:pt x="945907" y="1248093"/>
                </a:lnTo>
                <a:lnTo>
                  <a:pt x="950667" y="1260475"/>
                </a:lnTo>
                <a:lnTo>
                  <a:pt x="956379" y="1272540"/>
                </a:lnTo>
                <a:lnTo>
                  <a:pt x="962408" y="1283970"/>
                </a:lnTo>
                <a:lnTo>
                  <a:pt x="965581" y="1289368"/>
                </a:lnTo>
                <a:lnTo>
                  <a:pt x="968754" y="1295083"/>
                </a:lnTo>
                <a:lnTo>
                  <a:pt x="972879" y="1300163"/>
                </a:lnTo>
                <a:lnTo>
                  <a:pt x="976369" y="1304925"/>
                </a:lnTo>
                <a:lnTo>
                  <a:pt x="980495" y="1309688"/>
                </a:lnTo>
                <a:lnTo>
                  <a:pt x="984620" y="1314133"/>
                </a:lnTo>
                <a:lnTo>
                  <a:pt x="989379" y="1318578"/>
                </a:lnTo>
                <a:lnTo>
                  <a:pt x="993822" y="1322388"/>
                </a:lnTo>
                <a:lnTo>
                  <a:pt x="1011908" y="1335088"/>
                </a:lnTo>
                <a:lnTo>
                  <a:pt x="1020159" y="1341438"/>
                </a:lnTo>
                <a:lnTo>
                  <a:pt x="1028091" y="1347470"/>
                </a:lnTo>
                <a:lnTo>
                  <a:pt x="1035072" y="1354138"/>
                </a:lnTo>
                <a:lnTo>
                  <a:pt x="1038563" y="1357630"/>
                </a:lnTo>
                <a:lnTo>
                  <a:pt x="1041736" y="1361758"/>
                </a:lnTo>
                <a:lnTo>
                  <a:pt x="1044909" y="1365568"/>
                </a:lnTo>
                <a:lnTo>
                  <a:pt x="1048082" y="1370013"/>
                </a:lnTo>
                <a:lnTo>
                  <a:pt x="1050938" y="1374775"/>
                </a:lnTo>
                <a:lnTo>
                  <a:pt x="1053794" y="1379538"/>
                </a:lnTo>
                <a:lnTo>
                  <a:pt x="1057919" y="1387793"/>
                </a:lnTo>
                <a:lnTo>
                  <a:pt x="1061409" y="1396683"/>
                </a:lnTo>
                <a:lnTo>
                  <a:pt x="1064265" y="1405573"/>
                </a:lnTo>
                <a:lnTo>
                  <a:pt x="1066803" y="1414463"/>
                </a:lnTo>
                <a:lnTo>
                  <a:pt x="1068707" y="1423671"/>
                </a:lnTo>
                <a:lnTo>
                  <a:pt x="1069977" y="1432878"/>
                </a:lnTo>
                <a:lnTo>
                  <a:pt x="1071246" y="1442403"/>
                </a:lnTo>
                <a:lnTo>
                  <a:pt x="1071563" y="1451928"/>
                </a:lnTo>
                <a:lnTo>
                  <a:pt x="1071563" y="1461453"/>
                </a:lnTo>
                <a:lnTo>
                  <a:pt x="1071563" y="1471296"/>
                </a:lnTo>
                <a:lnTo>
                  <a:pt x="1070611" y="1481456"/>
                </a:lnTo>
                <a:lnTo>
                  <a:pt x="1069659" y="1491298"/>
                </a:lnTo>
                <a:lnTo>
                  <a:pt x="1068390" y="1501141"/>
                </a:lnTo>
                <a:lnTo>
                  <a:pt x="1066803" y="1510983"/>
                </a:lnTo>
                <a:lnTo>
                  <a:pt x="1065217" y="1521461"/>
                </a:lnTo>
                <a:lnTo>
                  <a:pt x="1062996" y="1531303"/>
                </a:lnTo>
                <a:lnTo>
                  <a:pt x="1058236" y="1551306"/>
                </a:lnTo>
                <a:lnTo>
                  <a:pt x="1053159" y="1571626"/>
                </a:lnTo>
                <a:lnTo>
                  <a:pt x="1047447" y="1591311"/>
                </a:lnTo>
                <a:lnTo>
                  <a:pt x="1041736" y="1611313"/>
                </a:lnTo>
                <a:lnTo>
                  <a:pt x="1030313" y="1649096"/>
                </a:lnTo>
                <a:lnTo>
                  <a:pt x="1025553" y="1667193"/>
                </a:lnTo>
                <a:lnTo>
                  <a:pt x="1020793" y="1684973"/>
                </a:lnTo>
                <a:lnTo>
                  <a:pt x="1013495" y="1717041"/>
                </a:lnTo>
                <a:lnTo>
                  <a:pt x="1005562" y="1749743"/>
                </a:lnTo>
                <a:lnTo>
                  <a:pt x="997629" y="1781493"/>
                </a:lnTo>
                <a:lnTo>
                  <a:pt x="993187" y="1797686"/>
                </a:lnTo>
                <a:lnTo>
                  <a:pt x="988745" y="1813243"/>
                </a:lnTo>
                <a:lnTo>
                  <a:pt x="983668" y="1828801"/>
                </a:lnTo>
                <a:lnTo>
                  <a:pt x="978273" y="1844041"/>
                </a:lnTo>
                <a:lnTo>
                  <a:pt x="972879" y="1859281"/>
                </a:lnTo>
                <a:lnTo>
                  <a:pt x="966215" y="1874521"/>
                </a:lnTo>
                <a:lnTo>
                  <a:pt x="959552" y="1889126"/>
                </a:lnTo>
                <a:lnTo>
                  <a:pt x="952254" y="1903731"/>
                </a:lnTo>
                <a:lnTo>
                  <a:pt x="944321" y="1918336"/>
                </a:lnTo>
                <a:lnTo>
                  <a:pt x="935436" y="1932623"/>
                </a:lnTo>
                <a:lnTo>
                  <a:pt x="931628" y="1939291"/>
                </a:lnTo>
                <a:lnTo>
                  <a:pt x="928773" y="1945958"/>
                </a:lnTo>
                <a:lnTo>
                  <a:pt x="926234" y="1952308"/>
                </a:lnTo>
                <a:lnTo>
                  <a:pt x="924965" y="1958658"/>
                </a:lnTo>
                <a:lnTo>
                  <a:pt x="924330" y="1965008"/>
                </a:lnTo>
                <a:lnTo>
                  <a:pt x="924013" y="1971041"/>
                </a:lnTo>
                <a:lnTo>
                  <a:pt x="924330" y="1977391"/>
                </a:lnTo>
                <a:lnTo>
                  <a:pt x="924965" y="1983423"/>
                </a:lnTo>
                <a:lnTo>
                  <a:pt x="925917" y="1989773"/>
                </a:lnTo>
                <a:lnTo>
                  <a:pt x="927503" y="1996123"/>
                </a:lnTo>
                <a:lnTo>
                  <a:pt x="930994" y="2008823"/>
                </a:lnTo>
                <a:lnTo>
                  <a:pt x="934802" y="2022476"/>
                </a:lnTo>
                <a:lnTo>
                  <a:pt x="939244" y="2036446"/>
                </a:lnTo>
                <a:lnTo>
                  <a:pt x="966850" y="2144713"/>
                </a:lnTo>
                <a:lnTo>
                  <a:pt x="295100" y="2144713"/>
                </a:lnTo>
                <a:lnTo>
                  <a:pt x="292562" y="2130108"/>
                </a:lnTo>
                <a:lnTo>
                  <a:pt x="289071" y="2115821"/>
                </a:lnTo>
                <a:lnTo>
                  <a:pt x="285581" y="2101851"/>
                </a:lnTo>
                <a:lnTo>
                  <a:pt x="281456" y="2087563"/>
                </a:lnTo>
                <a:lnTo>
                  <a:pt x="276696" y="2073276"/>
                </a:lnTo>
                <a:lnTo>
                  <a:pt x="271937" y="2059623"/>
                </a:lnTo>
                <a:lnTo>
                  <a:pt x="266542" y="2046288"/>
                </a:lnTo>
                <a:lnTo>
                  <a:pt x="260831" y="2032318"/>
                </a:lnTo>
                <a:lnTo>
                  <a:pt x="254802" y="2019301"/>
                </a:lnTo>
                <a:lnTo>
                  <a:pt x="248138" y="2006283"/>
                </a:lnTo>
                <a:lnTo>
                  <a:pt x="241475" y="1992948"/>
                </a:lnTo>
                <a:lnTo>
                  <a:pt x="233859" y="1980566"/>
                </a:lnTo>
                <a:lnTo>
                  <a:pt x="226561" y="1968183"/>
                </a:lnTo>
                <a:lnTo>
                  <a:pt x="218311" y="1955801"/>
                </a:lnTo>
                <a:lnTo>
                  <a:pt x="210378" y="1944053"/>
                </a:lnTo>
                <a:lnTo>
                  <a:pt x="201810" y="1932623"/>
                </a:lnTo>
                <a:lnTo>
                  <a:pt x="197051" y="1927226"/>
                </a:lnTo>
                <a:lnTo>
                  <a:pt x="192608" y="1921511"/>
                </a:lnTo>
                <a:lnTo>
                  <a:pt x="182772" y="1911033"/>
                </a:lnTo>
                <a:lnTo>
                  <a:pt x="172300" y="1900238"/>
                </a:lnTo>
                <a:lnTo>
                  <a:pt x="161512" y="1889126"/>
                </a:lnTo>
                <a:lnTo>
                  <a:pt x="150723" y="1878331"/>
                </a:lnTo>
                <a:lnTo>
                  <a:pt x="140252" y="1867218"/>
                </a:lnTo>
                <a:lnTo>
                  <a:pt x="135175" y="1861186"/>
                </a:lnTo>
                <a:lnTo>
                  <a:pt x="130415" y="1855788"/>
                </a:lnTo>
                <a:lnTo>
                  <a:pt x="125656" y="1849756"/>
                </a:lnTo>
                <a:lnTo>
                  <a:pt x="121531" y="1843723"/>
                </a:lnTo>
                <a:lnTo>
                  <a:pt x="0" y="1283335"/>
                </a:lnTo>
                <a:lnTo>
                  <a:pt x="1587" y="1273810"/>
                </a:lnTo>
                <a:lnTo>
                  <a:pt x="3173" y="1264920"/>
                </a:lnTo>
                <a:lnTo>
                  <a:pt x="5077" y="1256348"/>
                </a:lnTo>
                <a:lnTo>
                  <a:pt x="7616" y="1248410"/>
                </a:lnTo>
                <a:lnTo>
                  <a:pt x="10154" y="1240473"/>
                </a:lnTo>
                <a:lnTo>
                  <a:pt x="13644" y="1233170"/>
                </a:lnTo>
                <a:lnTo>
                  <a:pt x="16818" y="1226503"/>
                </a:lnTo>
                <a:lnTo>
                  <a:pt x="20625" y="1219518"/>
                </a:lnTo>
                <a:lnTo>
                  <a:pt x="24433" y="1213168"/>
                </a:lnTo>
                <a:lnTo>
                  <a:pt x="28558" y="1207135"/>
                </a:lnTo>
                <a:lnTo>
                  <a:pt x="33318" y="1201420"/>
                </a:lnTo>
                <a:lnTo>
                  <a:pt x="38077" y="1196340"/>
                </a:lnTo>
                <a:lnTo>
                  <a:pt x="42837" y="1191260"/>
                </a:lnTo>
                <a:lnTo>
                  <a:pt x="48231" y="1186180"/>
                </a:lnTo>
                <a:lnTo>
                  <a:pt x="53943" y="1181735"/>
                </a:lnTo>
                <a:lnTo>
                  <a:pt x="59655" y="1176973"/>
                </a:lnTo>
                <a:lnTo>
                  <a:pt x="65684" y="1173163"/>
                </a:lnTo>
                <a:lnTo>
                  <a:pt x="71395" y="1169035"/>
                </a:lnTo>
                <a:lnTo>
                  <a:pt x="78059" y="1165225"/>
                </a:lnTo>
                <a:lnTo>
                  <a:pt x="84405" y="1161098"/>
                </a:lnTo>
                <a:lnTo>
                  <a:pt x="97732" y="1154113"/>
                </a:lnTo>
                <a:lnTo>
                  <a:pt x="112011" y="1147445"/>
                </a:lnTo>
                <a:lnTo>
                  <a:pt x="125973" y="1140778"/>
                </a:lnTo>
                <a:lnTo>
                  <a:pt x="140887" y="1134428"/>
                </a:lnTo>
                <a:lnTo>
                  <a:pt x="171666" y="1120775"/>
                </a:lnTo>
                <a:lnTo>
                  <a:pt x="227513" y="1095375"/>
                </a:lnTo>
                <a:lnTo>
                  <a:pt x="231955" y="1093153"/>
                </a:lnTo>
                <a:lnTo>
                  <a:pt x="235446" y="1090930"/>
                </a:lnTo>
                <a:lnTo>
                  <a:pt x="237984" y="1089025"/>
                </a:lnTo>
                <a:lnTo>
                  <a:pt x="240523" y="1086803"/>
                </a:lnTo>
                <a:lnTo>
                  <a:pt x="242109" y="1084263"/>
                </a:lnTo>
                <a:lnTo>
                  <a:pt x="243061" y="1081723"/>
                </a:lnTo>
                <a:lnTo>
                  <a:pt x="244330" y="1079500"/>
                </a:lnTo>
                <a:lnTo>
                  <a:pt x="244648" y="1076643"/>
                </a:lnTo>
                <a:lnTo>
                  <a:pt x="244965" y="1073785"/>
                </a:lnTo>
                <a:lnTo>
                  <a:pt x="244965" y="1070610"/>
                </a:lnTo>
                <a:lnTo>
                  <a:pt x="244965" y="1062990"/>
                </a:lnTo>
                <a:lnTo>
                  <a:pt x="244330" y="1055053"/>
                </a:lnTo>
                <a:lnTo>
                  <a:pt x="244330" y="1044893"/>
                </a:lnTo>
                <a:lnTo>
                  <a:pt x="245282" y="981710"/>
                </a:lnTo>
                <a:lnTo>
                  <a:pt x="247186" y="876935"/>
                </a:lnTo>
                <a:lnTo>
                  <a:pt x="250677" y="601345"/>
                </a:lnTo>
                <a:lnTo>
                  <a:pt x="253532" y="337185"/>
                </a:lnTo>
                <a:lnTo>
                  <a:pt x="254802" y="203200"/>
                </a:lnTo>
                <a:lnTo>
                  <a:pt x="255119" y="198120"/>
                </a:lnTo>
                <a:lnTo>
                  <a:pt x="255754" y="192723"/>
                </a:lnTo>
                <a:lnTo>
                  <a:pt x="256071" y="187643"/>
                </a:lnTo>
                <a:lnTo>
                  <a:pt x="256706" y="182880"/>
                </a:lnTo>
                <a:lnTo>
                  <a:pt x="257657" y="178118"/>
                </a:lnTo>
                <a:lnTo>
                  <a:pt x="259244" y="173673"/>
                </a:lnTo>
                <a:lnTo>
                  <a:pt x="260513" y="168910"/>
                </a:lnTo>
                <a:lnTo>
                  <a:pt x="262100" y="164783"/>
                </a:lnTo>
                <a:lnTo>
                  <a:pt x="263686" y="160655"/>
                </a:lnTo>
                <a:lnTo>
                  <a:pt x="265908" y="156528"/>
                </a:lnTo>
                <a:lnTo>
                  <a:pt x="267494" y="153035"/>
                </a:lnTo>
                <a:lnTo>
                  <a:pt x="270033" y="149225"/>
                </a:lnTo>
                <a:lnTo>
                  <a:pt x="272571" y="145415"/>
                </a:lnTo>
                <a:lnTo>
                  <a:pt x="275110" y="142240"/>
                </a:lnTo>
                <a:lnTo>
                  <a:pt x="280504" y="135890"/>
                </a:lnTo>
                <a:lnTo>
                  <a:pt x="286533" y="130810"/>
                </a:lnTo>
                <a:lnTo>
                  <a:pt x="293196" y="125730"/>
                </a:lnTo>
                <a:lnTo>
                  <a:pt x="299860" y="121603"/>
                </a:lnTo>
                <a:lnTo>
                  <a:pt x="306841" y="117793"/>
                </a:lnTo>
                <a:lnTo>
                  <a:pt x="314456" y="115253"/>
                </a:lnTo>
                <a:lnTo>
                  <a:pt x="321755" y="113348"/>
                </a:lnTo>
                <a:lnTo>
                  <a:pt x="329687" y="111760"/>
                </a:lnTo>
                <a:lnTo>
                  <a:pt x="337303" y="111125"/>
                </a:lnTo>
                <a:close/>
                <a:moveTo>
                  <a:pt x="331337" y="0"/>
                </a:moveTo>
                <a:lnTo>
                  <a:pt x="337980" y="0"/>
                </a:lnTo>
                <a:lnTo>
                  <a:pt x="344939" y="0"/>
                </a:lnTo>
                <a:lnTo>
                  <a:pt x="351266" y="318"/>
                </a:lnTo>
                <a:lnTo>
                  <a:pt x="357909" y="955"/>
                </a:lnTo>
                <a:lnTo>
                  <a:pt x="364236" y="1910"/>
                </a:lnTo>
                <a:lnTo>
                  <a:pt x="370247" y="3182"/>
                </a:lnTo>
                <a:lnTo>
                  <a:pt x="376257" y="4774"/>
                </a:lnTo>
                <a:lnTo>
                  <a:pt x="382268" y="6683"/>
                </a:lnTo>
                <a:lnTo>
                  <a:pt x="387962" y="8274"/>
                </a:lnTo>
                <a:lnTo>
                  <a:pt x="393656" y="10820"/>
                </a:lnTo>
                <a:lnTo>
                  <a:pt x="399034" y="13366"/>
                </a:lnTo>
                <a:lnTo>
                  <a:pt x="404728" y="16230"/>
                </a:lnTo>
                <a:lnTo>
                  <a:pt x="410106" y="19412"/>
                </a:lnTo>
                <a:lnTo>
                  <a:pt x="415167" y="22594"/>
                </a:lnTo>
                <a:lnTo>
                  <a:pt x="420229" y="26413"/>
                </a:lnTo>
                <a:lnTo>
                  <a:pt x="425290" y="30550"/>
                </a:lnTo>
                <a:lnTo>
                  <a:pt x="430352" y="34687"/>
                </a:lnTo>
                <a:lnTo>
                  <a:pt x="434781" y="38823"/>
                </a:lnTo>
                <a:lnTo>
                  <a:pt x="438893" y="43597"/>
                </a:lnTo>
                <a:lnTo>
                  <a:pt x="443006" y="48052"/>
                </a:lnTo>
                <a:lnTo>
                  <a:pt x="446802" y="53144"/>
                </a:lnTo>
                <a:lnTo>
                  <a:pt x="450282" y="57599"/>
                </a:lnTo>
                <a:lnTo>
                  <a:pt x="453445" y="62690"/>
                </a:lnTo>
                <a:lnTo>
                  <a:pt x="456292" y="68100"/>
                </a:lnTo>
                <a:lnTo>
                  <a:pt x="458823" y="73510"/>
                </a:lnTo>
                <a:lnTo>
                  <a:pt x="461037" y="78601"/>
                </a:lnTo>
                <a:lnTo>
                  <a:pt x="462935" y="84011"/>
                </a:lnTo>
                <a:lnTo>
                  <a:pt x="464517" y="89421"/>
                </a:lnTo>
                <a:lnTo>
                  <a:pt x="465782" y="95149"/>
                </a:lnTo>
                <a:lnTo>
                  <a:pt x="467048" y="101195"/>
                </a:lnTo>
                <a:lnTo>
                  <a:pt x="467680" y="106605"/>
                </a:lnTo>
                <a:lnTo>
                  <a:pt x="468313" y="112651"/>
                </a:lnTo>
                <a:lnTo>
                  <a:pt x="468313" y="118698"/>
                </a:lnTo>
                <a:lnTo>
                  <a:pt x="468313" y="124107"/>
                </a:lnTo>
                <a:lnTo>
                  <a:pt x="467997" y="129517"/>
                </a:lnTo>
                <a:lnTo>
                  <a:pt x="466415" y="139700"/>
                </a:lnTo>
                <a:lnTo>
                  <a:pt x="464517" y="130472"/>
                </a:lnTo>
                <a:lnTo>
                  <a:pt x="461986" y="121880"/>
                </a:lnTo>
                <a:lnTo>
                  <a:pt x="458506" y="113606"/>
                </a:lnTo>
                <a:lnTo>
                  <a:pt x="454078" y="105332"/>
                </a:lnTo>
                <a:lnTo>
                  <a:pt x="449332" y="98013"/>
                </a:lnTo>
                <a:lnTo>
                  <a:pt x="443638" y="90057"/>
                </a:lnTo>
                <a:lnTo>
                  <a:pt x="437311" y="83057"/>
                </a:lnTo>
                <a:lnTo>
                  <a:pt x="430352" y="75737"/>
                </a:lnTo>
                <a:lnTo>
                  <a:pt x="425290" y="71919"/>
                </a:lnTo>
                <a:lnTo>
                  <a:pt x="420229" y="67782"/>
                </a:lnTo>
                <a:lnTo>
                  <a:pt x="415484" y="64281"/>
                </a:lnTo>
                <a:lnTo>
                  <a:pt x="410106" y="60463"/>
                </a:lnTo>
                <a:lnTo>
                  <a:pt x="404728" y="57280"/>
                </a:lnTo>
                <a:lnTo>
                  <a:pt x="399667" y="54416"/>
                </a:lnTo>
                <a:lnTo>
                  <a:pt x="393973" y="52189"/>
                </a:lnTo>
                <a:lnTo>
                  <a:pt x="388278" y="49961"/>
                </a:lnTo>
                <a:lnTo>
                  <a:pt x="382268" y="47734"/>
                </a:lnTo>
                <a:lnTo>
                  <a:pt x="376257" y="46143"/>
                </a:lnTo>
                <a:lnTo>
                  <a:pt x="370247" y="44552"/>
                </a:lnTo>
                <a:lnTo>
                  <a:pt x="364236" y="43279"/>
                </a:lnTo>
                <a:lnTo>
                  <a:pt x="357909" y="42642"/>
                </a:lnTo>
                <a:lnTo>
                  <a:pt x="351583" y="41687"/>
                </a:lnTo>
                <a:lnTo>
                  <a:pt x="344939" y="41369"/>
                </a:lnTo>
                <a:lnTo>
                  <a:pt x="337980" y="41051"/>
                </a:lnTo>
                <a:lnTo>
                  <a:pt x="331337" y="41369"/>
                </a:lnTo>
                <a:lnTo>
                  <a:pt x="324693" y="41687"/>
                </a:lnTo>
                <a:lnTo>
                  <a:pt x="318367" y="42642"/>
                </a:lnTo>
                <a:lnTo>
                  <a:pt x="312040" y="43279"/>
                </a:lnTo>
                <a:lnTo>
                  <a:pt x="305713" y="44552"/>
                </a:lnTo>
                <a:lnTo>
                  <a:pt x="299702" y="46143"/>
                </a:lnTo>
                <a:lnTo>
                  <a:pt x="293692" y="47734"/>
                </a:lnTo>
                <a:lnTo>
                  <a:pt x="287998" y="49961"/>
                </a:lnTo>
                <a:lnTo>
                  <a:pt x="282304" y="52189"/>
                </a:lnTo>
                <a:lnTo>
                  <a:pt x="276609" y="54416"/>
                </a:lnTo>
                <a:lnTo>
                  <a:pt x="270915" y="57280"/>
                </a:lnTo>
                <a:lnTo>
                  <a:pt x="265854" y="60463"/>
                </a:lnTo>
                <a:lnTo>
                  <a:pt x="260476" y="64281"/>
                </a:lnTo>
                <a:lnTo>
                  <a:pt x="255414" y="67782"/>
                </a:lnTo>
                <a:lnTo>
                  <a:pt x="250669" y="71919"/>
                </a:lnTo>
                <a:lnTo>
                  <a:pt x="245608" y="75737"/>
                </a:lnTo>
                <a:lnTo>
                  <a:pt x="238648" y="83057"/>
                </a:lnTo>
                <a:lnTo>
                  <a:pt x="232321" y="90057"/>
                </a:lnTo>
                <a:lnTo>
                  <a:pt x="226627" y="98013"/>
                </a:lnTo>
                <a:lnTo>
                  <a:pt x="221882" y="105332"/>
                </a:lnTo>
                <a:lnTo>
                  <a:pt x="217770" y="113606"/>
                </a:lnTo>
                <a:lnTo>
                  <a:pt x="214290" y="121880"/>
                </a:lnTo>
                <a:lnTo>
                  <a:pt x="211443" y="130472"/>
                </a:lnTo>
                <a:lnTo>
                  <a:pt x="209545" y="139700"/>
                </a:lnTo>
                <a:lnTo>
                  <a:pt x="208596" y="134927"/>
                </a:lnTo>
                <a:lnTo>
                  <a:pt x="208279" y="129517"/>
                </a:lnTo>
                <a:lnTo>
                  <a:pt x="207963" y="124107"/>
                </a:lnTo>
                <a:lnTo>
                  <a:pt x="207963" y="118698"/>
                </a:lnTo>
                <a:lnTo>
                  <a:pt x="207963" y="112651"/>
                </a:lnTo>
                <a:lnTo>
                  <a:pt x="208279" y="106605"/>
                </a:lnTo>
                <a:lnTo>
                  <a:pt x="209228" y="101195"/>
                </a:lnTo>
                <a:lnTo>
                  <a:pt x="210177" y="95149"/>
                </a:lnTo>
                <a:lnTo>
                  <a:pt x="211443" y="89421"/>
                </a:lnTo>
                <a:lnTo>
                  <a:pt x="213341" y="84011"/>
                </a:lnTo>
                <a:lnTo>
                  <a:pt x="214923" y="78601"/>
                </a:lnTo>
                <a:lnTo>
                  <a:pt x="217137" y="73510"/>
                </a:lnTo>
                <a:lnTo>
                  <a:pt x="219984" y="68100"/>
                </a:lnTo>
                <a:lnTo>
                  <a:pt x="222831" y="62690"/>
                </a:lnTo>
                <a:lnTo>
                  <a:pt x="225678" y="57599"/>
                </a:lnTo>
                <a:lnTo>
                  <a:pt x="229158" y="53144"/>
                </a:lnTo>
                <a:lnTo>
                  <a:pt x="232638" y="48052"/>
                </a:lnTo>
                <a:lnTo>
                  <a:pt x="236750" y="43597"/>
                </a:lnTo>
                <a:lnTo>
                  <a:pt x="241179" y="38823"/>
                </a:lnTo>
                <a:lnTo>
                  <a:pt x="245608" y="34687"/>
                </a:lnTo>
                <a:lnTo>
                  <a:pt x="250669" y="30550"/>
                </a:lnTo>
                <a:lnTo>
                  <a:pt x="255414" y="26413"/>
                </a:lnTo>
                <a:lnTo>
                  <a:pt x="260476" y="22594"/>
                </a:lnTo>
                <a:lnTo>
                  <a:pt x="265854" y="19412"/>
                </a:lnTo>
                <a:lnTo>
                  <a:pt x="270915" y="16230"/>
                </a:lnTo>
                <a:lnTo>
                  <a:pt x="276609" y="13366"/>
                </a:lnTo>
                <a:lnTo>
                  <a:pt x="282304" y="10820"/>
                </a:lnTo>
                <a:lnTo>
                  <a:pt x="287998" y="8274"/>
                </a:lnTo>
                <a:lnTo>
                  <a:pt x="293692" y="6683"/>
                </a:lnTo>
                <a:lnTo>
                  <a:pt x="299702" y="4774"/>
                </a:lnTo>
                <a:lnTo>
                  <a:pt x="305713" y="3182"/>
                </a:lnTo>
                <a:lnTo>
                  <a:pt x="312040" y="1910"/>
                </a:lnTo>
                <a:lnTo>
                  <a:pt x="318367" y="955"/>
                </a:lnTo>
                <a:lnTo>
                  <a:pt x="324693" y="318"/>
                </a:lnTo>
                <a:lnTo>
                  <a:pt x="3313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2695578" y="7339657"/>
            <a:ext cx="633665" cy="1267331"/>
          </a:xfrm>
          <a:custGeom>
            <a:avLst/>
            <a:gdLst/>
            <a:ahLst/>
            <a:cxnLst/>
            <a:rect l="0" t="0" r="r" b="b"/>
            <a:pathLst>
              <a:path w="1071563" h="2144713">
                <a:moveTo>
                  <a:pt x="337303" y="111125"/>
                </a:moveTo>
                <a:lnTo>
                  <a:pt x="345236" y="111125"/>
                </a:lnTo>
                <a:lnTo>
                  <a:pt x="352851" y="112395"/>
                </a:lnTo>
                <a:lnTo>
                  <a:pt x="360784" y="113665"/>
                </a:lnTo>
                <a:lnTo>
                  <a:pt x="368082" y="116205"/>
                </a:lnTo>
                <a:lnTo>
                  <a:pt x="375698" y="119380"/>
                </a:lnTo>
                <a:lnTo>
                  <a:pt x="382678" y="123190"/>
                </a:lnTo>
                <a:lnTo>
                  <a:pt x="385852" y="125730"/>
                </a:lnTo>
                <a:lnTo>
                  <a:pt x="389342" y="128270"/>
                </a:lnTo>
                <a:lnTo>
                  <a:pt x="392515" y="131128"/>
                </a:lnTo>
                <a:lnTo>
                  <a:pt x="395688" y="133985"/>
                </a:lnTo>
                <a:lnTo>
                  <a:pt x="398544" y="137160"/>
                </a:lnTo>
                <a:lnTo>
                  <a:pt x="401400" y="140335"/>
                </a:lnTo>
                <a:lnTo>
                  <a:pt x="404256" y="143828"/>
                </a:lnTo>
                <a:lnTo>
                  <a:pt x="406794" y="147638"/>
                </a:lnTo>
                <a:lnTo>
                  <a:pt x="409650" y="151448"/>
                </a:lnTo>
                <a:lnTo>
                  <a:pt x="411554" y="155893"/>
                </a:lnTo>
                <a:lnTo>
                  <a:pt x="413775" y="160020"/>
                </a:lnTo>
                <a:lnTo>
                  <a:pt x="415996" y="164783"/>
                </a:lnTo>
                <a:lnTo>
                  <a:pt x="417583" y="169545"/>
                </a:lnTo>
                <a:lnTo>
                  <a:pt x="419487" y="174625"/>
                </a:lnTo>
                <a:lnTo>
                  <a:pt x="420756" y="180023"/>
                </a:lnTo>
                <a:lnTo>
                  <a:pt x="422342" y="185103"/>
                </a:lnTo>
                <a:lnTo>
                  <a:pt x="423294" y="190818"/>
                </a:lnTo>
                <a:lnTo>
                  <a:pt x="424564" y="196850"/>
                </a:lnTo>
                <a:lnTo>
                  <a:pt x="425198" y="202883"/>
                </a:lnTo>
                <a:lnTo>
                  <a:pt x="425516" y="209233"/>
                </a:lnTo>
                <a:lnTo>
                  <a:pt x="466132" y="824548"/>
                </a:lnTo>
                <a:lnTo>
                  <a:pt x="465814" y="825818"/>
                </a:lnTo>
                <a:lnTo>
                  <a:pt x="466766" y="827405"/>
                </a:lnTo>
                <a:lnTo>
                  <a:pt x="467718" y="831850"/>
                </a:lnTo>
                <a:lnTo>
                  <a:pt x="486440" y="831533"/>
                </a:lnTo>
                <a:lnTo>
                  <a:pt x="494372" y="831533"/>
                </a:lnTo>
                <a:lnTo>
                  <a:pt x="502305" y="831533"/>
                </a:lnTo>
                <a:lnTo>
                  <a:pt x="510238" y="832168"/>
                </a:lnTo>
                <a:lnTo>
                  <a:pt x="517853" y="832803"/>
                </a:lnTo>
                <a:lnTo>
                  <a:pt x="525469" y="834073"/>
                </a:lnTo>
                <a:lnTo>
                  <a:pt x="532767" y="835025"/>
                </a:lnTo>
                <a:lnTo>
                  <a:pt x="540065" y="836930"/>
                </a:lnTo>
                <a:lnTo>
                  <a:pt x="547681" y="838518"/>
                </a:lnTo>
                <a:lnTo>
                  <a:pt x="554662" y="840740"/>
                </a:lnTo>
                <a:lnTo>
                  <a:pt x="562277" y="843280"/>
                </a:lnTo>
                <a:lnTo>
                  <a:pt x="569258" y="846138"/>
                </a:lnTo>
                <a:lnTo>
                  <a:pt x="575922" y="849313"/>
                </a:lnTo>
                <a:lnTo>
                  <a:pt x="582902" y="852488"/>
                </a:lnTo>
                <a:lnTo>
                  <a:pt x="589883" y="856298"/>
                </a:lnTo>
                <a:lnTo>
                  <a:pt x="596547" y="860108"/>
                </a:lnTo>
                <a:lnTo>
                  <a:pt x="602893" y="864553"/>
                </a:lnTo>
                <a:lnTo>
                  <a:pt x="607653" y="867410"/>
                </a:lnTo>
                <a:lnTo>
                  <a:pt x="612412" y="870585"/>
                </a:lnTo>
                <a:lnTo>
                  <a:pt x="616855" y="874078"/>
                </a:lnTo>
                <a:lnTo>
                  <a:pt x="621614" y="877570"/>
                </a:lnTo>
                <a:lnTo>
                  <a:pt x="625740" y="881380"/>
                </a:lnTo>
                <a:lnTo>
                  <a:pt x="630182" y="885190"/>
                </a:lnTo>
                <a:lnTo>
                  <a:pt x="633990" y="889318"/>
                </a:lnTo>
                <a:lnTo>
                  <a:pt x="637797" y="893445"/>
                </a:lnTo>
                <a:lnTo>
                  <a:pt x="642874" y="899478"/>
                </a:lnTo>
                <a:lnTo>
                  <a:pt x="647317" y="905510"/>
                </a:lnTo>
                <a:lnTo>
                  <a:pt x="652076" y="911543"/>
                </a:lnTo>
                <a:lnTo>
                  <a:pt x="656201" y="917893"/>
                </a:lnTo>
                <a:lnTo>
                  <a:pt x="660644" y="924243"/>
                </a:lnTo>
                <a:lnTo>
                  <a:pt x="664452" y="930593"/>
                </a:lnTo>
                <a:lnTo>
                  <a:pt x="668259" y="936943"/>
                </a:lnTo>
                <a:lnTo>
                  <a:pt x="671432" y="943610"/>
                </a:lnTo>
                <a:lnTo>
                  <a:pt x="674923" y="950595"/>
                </a:lnTo>
                <a:lnTo>
                  <a:pt x="677779" y="957580"/>
                </a:lnTo>
                <a:lnTo>
                  <a:pt x="680952" y="964565"/>
                </a:lnTo>
                <a:lnTo>
                  <a:pt x="683490" y="971868"/>
                </a:lnTo>
                <a:lnTo>
                  <a:pt x="686029" y="978853"/>
                </a:lnTo>
                <a:lnTo>
                  <a:pt x="688567" y="986155"/>
                </a:lnTo>
                <a:lnTo>
                  <a:pt x="690471" y="993775"/>
                </a:lnTo>
                <a:lnTo>
                  <a:pt x="692375" y="1001078"/>
                </a:lnTo>
                <a:lnTo>
                  <a:pt x="771386" y="1024890"/>
                </a:lnTo>
                <a:lnTo>
                  <a:pt x="772338" y="1026160"/>
                </a:lnTo>
                <a:lnTo>
                  <a:pt x="781540" y="1031558"/>
                </a:lnTo>
                <a:lnTo>
                  <a:pt x="791059" y="1037273"/>
                </a:lnTo>
                <a:lnTo>
                  <a:pt x="799944" y="1042988"/>
                </a:lnTo>
                <a:lnTo>
                  <a:pt x="808829" y="1049020"/>
                </a:lnTo>
                <a:lnTo>
                  <a:pt x="817713" y="1055053"/>
                </a:lnTo>
                <a:lnTo>
                  <a:pt x="826281" y="1061085"/>
                </a:lnTo>
                <a:lnTo>
                  <a:pt x="834214" y="1067753"/>
                </a:lnTo>
                <a:lnTo>
                  <a:pt x="842464" y="1074103"/>
                </a:lnTo>
                <a:lnTo>
                  <a:pt x="850397" y="1081088"/>
                </a:lnTo>
                <a:lnTo>
                  <a:pt x="857695" y="1088390"/>
                </a:lnTo>
                <a:lnTo>
                  <a:pt x="864993" y="1095693"/>
                </a:lnTo>
                <a:lnTo>
                  <a:pt x="872608" y="1103313"/>
                </a:lnTo>
                <a:lnTo>
                  <a:pt x="879589" y="1111250"/>
                </a:lnTo>
                <a:lnTo>
                  <a:pt x="886253" y="1119823"/>
                </a:lnTo>
                <a:lnTo>
                  <a:pt x="893234" y="1128395"/>
                </a:lnTo>
                <a:lnTo>
                  <a:pt x="899897" y="1136968"/>
                </a:lnTo>
                <a:lnTo>
                  <a:pt x="903070" y="1142365"/>
                </a:lnTo>
                <a:lnTo>
                  <a:pt x="906561" y="1147763"/>
                </a:lnTo>
                <a:lnTo>
                  <a:pt x="909417" y="1153478"/>
                </a:lnTo>
                <a:lnTo>
                  <a:pt x="912590" y="1159193"/>
                </a:lnTo>
                <a:lnTo>
                  <a:pt x="917984" y="1170623"/>
                </a:lnTo>
                <a:lnTo>
                  <a:pt x="922744" y="1183005"/>
                </a:lnTo>
                <a:lnTo>
                  <a:pt x="927821" y="1196023"/>
                </a:lnTo>
                <a:lnTo>
                  <a:pt x="932263" y="1209040"/>
                </a:lnTo>
                <a:lnTo>
                  <a:pt x="941148" y="1234758"/>
                </a:lnTo>
                <a:lnTo>
                  <a:pt x="945907" y="1248093"/>
                </a:lnTo>
                <a:lnTo>
                  <a:pt x="950667" y="1260475"/>
                </a:lnTo>
                <a:lnTo>
                  <a:pt x="956379" y="1272540"/>
                </a:lnTo>
                <a:lnTo>
                  <a:pt x="962408" y="1283970"/>
                </a:lnTo>
                <a:lnTo>
                  <a:pt x="965581" y="1289368"/>
                </a:lnTo>
                <a:lnTo>
                  <a:pt x="968754" y="1295083"/>
                </a:lnTo>
                <a:lnTo>
                  <a:pt x="972879" y="1300163"/>
                </a:lnTo>
                <a:lnTo>
                  <a:pt x="976369" y="1304925"/>
                </a:lnTo>
                <a:lnTo>
                  <a:pt x="980495" y="1309688"/>
                </a:lnTo>
                <a:lnTo>
                  <a:pt x="984620" y="1314133"/>
                </a:lnTo>
                <a:lnTo>
                  <a:pt x="989379" y="1318578"/>
                </a:lnTo>
                <a:lnTo>
                  <a:pt x="993822" y="1322388"/>
                </a:lnTo>
                <a:lnTo>
                  <a:pt x="1011908" y="1335088"/>
                </a:lnTo>
                <a:lnTo>
                  <a:pt x="1020159" y="1341438"/>
                </a:lnTo>
                <a:lnTo>
                  <a:pt x="1028091" y="1347470"/>
                </a:lnTo>
                <a:lnTo>
                  <a:pt x="1035072" y="1354138"/>
                </a:lnTo>
                <a:lnTo>
                  <a:pt x="1038563" y="1357630"/>
                </a:lnTo>
                <a:lnTo>
                  <a:pt x="1041736" y="1361758"/>
                </a:lnTo>
                <a:lnTo>
                  <a:pt x="1044909" y="1365568"/>
                </a:lnTo>
                <a:lnTo>
                  <a:pt x="1048082" y="1370013"/>
                </a:lnTo>
                <a:lnTo>
                  <a:pt x="1050938" y="1374775"/>
                </a:lnTo>
                <a:lnTo>
                  <a:pt x="1053794" y="1379538"/>
                </a:lnTo>
                <a:lnTo>
                  <a:pt x="1057919" y="1387793"/>
                </a:lnTo>
                <a:lnTo>
                  <a:pt x="1061409" y="1396683"/>
                </a:lnTo>
                <a:lnTo>
                  <a:pt x="1064265" y="1405573"/>
                </a:lnTo>
                <a:lnTo>
                  <a:pt x="1066803" y="1414463"/>
                </a:lnTo>
                <a:lnTo>
                  <a:pt x="1068707" y="1423671"/>
                </a:lnTo>
                <a:lnTo>
                  <a:pt x="1069977" y="1432878"/>
                </a:lnTo>
                <a:lnTo>
                  <a:pt x="1071246" y="1442403"/>
                </a:lnTo>
                <a:lnTo>
                  <a:pt x="1071563" y="1451928"/>
                </a:lnTo>
                <a:lnTo>
                  <a:pt x="1071563" y="1461453"/>
                </a:lnTo>
                <a:lnTo>
                  <a:pt x="1071563" y="1471296"/>
                </a:lnTo>
                <a:lnTo>
                  <a:pt x="1070611" y="1481456"/>
                </a:lnTo>
                <a:lnTo>
                  <a:pt x="1069659" y="1491298"/>
                </a:lnTo>
                <a:lnTo>
                  <a:pt x="1068390" y="1501141"/>
                </a:lnTo>
                <a:lnTo>
                  <a:pt x="1066803" y="1510983"/>
                </a:lnTo>
                <a:lnTo>
                  <a:pt x="1065217" y="1521461"/>
                </a:lnTo>
                <a:lnTo>
                  <a:pt x="1062996" y="1531303"/>
                </a:lnTo>
                <a:lnTo>
                  <a:pt x="1058236" y="1551306"/>
                </a:lnTo>
                <a:lnTo>
                  <a:pt x="1053159" y="1571626"/>
                </a:lnTo>
                <a:lnTo>
                  <a:pt x="1047447" y="1591311"/>
                </a:lnTo>
                <a:lnTo>
                  <a:pt x="1041736" y="1611313"/>
                </a:lnTo>
                <a:lnTo>
                  <a:pt x="1030313" y="1649096"/>
                </a:lnTo>
                <a:lnTo>
                  <a:pt x="1025553" y="1667193"/>
                </a:lnTo>
                <a:lnTo>
                  <a:pt x="1020793" y="1684973"/>
                </a:lnTo>
                <a:lnTo>
                  <a:pt x="1013495" y="1717041"/>
                </a:lnTo>
                <a:lnTo>
                  <a:pt x="1005562" y="1749743"/>
                </a:lnTo>
                <a:lnTo>
                  <a:pt x="997629" y="1781493"/>
                </a:lnTo>
                <a:lnTo>
                  <a:pt x="993187" y="1797686"/>
                </a:lnTo>
                <a:lnTo>
                  <a:pt x="988745" y="1813243"/>
                </a:lnTo>
                <a:lnTo>
                  <a:pt x="983668" y="1828801"/>
                </a:lnTo>
                <a:lnTo>
                  <a:pt x="978273" y="1844041"/>
                </a:lnTo>
                <a:lnTo>
                  <a:pt x="972879" y="1859281"/>
                </a:lnTo>
                <a:lnTo>
                  <a:pt x="966215" y="1874521"/>
                </a:lnTo>
                <a:lnTo>
                  <a:pt x="959552" y="1889126"/>
                </a:lnTo>
                <a:lnTo>
                  <a:pt x="952254" y="1903731"/>
                </a:lnTo>
                <a:lnTo>
                  <a:pt x="944321" y="1918336"/>
                </a:lnTo>
                <a:lnTo>
                  <a:pt x="935436" y="1932623"/>
                </a:lnTo>
                <a:lnTo>
                  <a:pt x="931628" y="1939291"/>
                </a:lnTo>
                <a:lnTo>
                  <a:pt x="928773" y="1945958"/>
                </a:lnTo>
                <a:lnTo>
                  <a:pt x="926234" y="1952308"/>
                </a:lnTo>
                <a:lnTo>
                  <a:pt x="924965" y="1958658"/>
                </a:lnTo>
                <a:lnTo>
                  <a:pt x="924330" y="1965008"/>
                </a:lnTo>
                <a:lnTo>
                  <a:pt x="924013" y="1971041"/>
                </a:lnTo>
                <a:lnTo>
                  <a:pt x="924330" y="1977391"/>
                </a:lnTo>
                <a:lnTo>
                  <a:pt x="924965" y="1983423"/>
                </a:lnTo>
                <a:lnTo>
                  <a:pt x="925917" y="1989773"/>
                </a:lnTo>
                <a:lnTo>
                  <a:pt x="927503" y="1996123"/>
                </a:lnTo>
                <a:lnTo>
                  <a:pt x="930994" y="2008823"/>
                </a:lnTo>
                <a:lnTo>
                  <a:pt x="934802" y="2022476"/>
                </a:lnTo>
                <a:lnTo>
                  <a:pt x="939244" y="2036446"/>
                </a:lnTo>
                <a:lnTo>
                  <a:pt x="966850" y="2144713"/>
                </a:lnTo>
                <a:lnTo>
                  <a:pt x="295100" y="2144713"/>
                </a:lnTo>
                <a:lnTo>
                  <a:pt x="292562" y="2130108"/>
                </a:lnTo>
                <a:lnTo>
                  <a:pt x="289071" y="2115821"/>
                </a:lnTo>
                <a:lnTo>
                  <a:pt x="285581" y="2101851"/>
                </a:lnTo>
                <a:lnTo>
                  <a:pt x="281456" y="2087563"/>
                </a:lnTo>
                <a:lnTo>
                  <a:pt x="276696" y="2073276"/>
                </a:lnTo>
                <a:lnTo>
                  <a:pt x="271937" y="2059623"/>
                </a:lnTo>
                <a:lnTo>
                  <a:pt x="266542" y="2046288"/>
                </a:lnTo>
                <a:lnTo>
                  <a:pt x="260831" y="2032318"/>
                </a:lnTo>
                <a:lnTo>
                  <a:pt x="254802" y="2019301"/>
                </a:lnTo>
                <a:lnTo>
                  <a:pt x="248138" y="2006283"/>
                </a:lnTo>
                <a:lnTo>
                  <a:pt x="241475" y="1992948"/>
                </a:lnTo>
                <a:lnTo>
                  <a:pt x="233859" y="1980566"/>
                </a:lnTo>
                <a:lnTo>
                  <a:pt x="226561" y="1968183"/>
                </a:lnTo>
                <a:lnTo>
                  <a:pt x="218311" y="1955801"/>
                </a:lnTo>
                <a:lnTo>
                  <a:pt x="210378" y="1944053"/>
                </a:lnTo>
                <a:lnTo>
                  <a:pt x="201810" y="1932623"/>
                </a:lnTo>
                <a:lnTo>
                  <a:pt x="197051" y="1927226"/>
                </a:lnTo>
                <a:lnTo>
                  <a:pt x="192608" y="1921511"/>
                </a:lnTo>
                <a:lnTo>
                  <a:pt x="182772" y="1911033"/>
                </a:lnTo>
                <a:lnTo>
                  <a:pt x="172300" y="1900238"/>
                </a:lnTo>
                <a:lnTo>
                  <a:pt x="161512" y="1889126"/>
                </a:lnTo>
                <a:lnTo>
                  <a:pt x="150723" y="1878331"/>
                </a:lnTo>
                <a:lnTo>
                  <a:pt x="140252" y="1867218"/>
                </a:lnTo>
                <a:lnTo>
                  <a:pt x="135175" y="1861186"/>
                </a:lnTo>
                <a:lnTo>
                  <a:pt x="130415" y="1855788"/>
                </a:lnTo>
                <a:lnTo>
                  <a:pt x="125656" y="1849756"/>
                </a:lnTo>
                <a:lnTo>
                  <a:pt x="121531" y="1843723"/>
                </a:lnTo>
                <a:lnTo>
                  <a:pt x="0" y="1283335"/>
                </a:lnTo>
                <a:lnTo>
                  <a:pt x="1587" y="1273810"/>
                </a:lnTo>
                <a:lnTo>
                  <a:pt x="3173" y="1264920"/>
                </a:lnTo>
                <a:lnTo>
                  <a:pt x="5077" y="1256348"/>
                </a:lnTo>
                <a:lnTo>
                  <a:pt x="7616" y="1248410"/>
                </a:lnTo>
                <a:lnTo>
                  <a:pt x="10154" y="1240473"/>
                </a:lnTo>
                <a:lnTo>
                  <a:pt x="13644" y="1233170"/>
                </a:lnTo>
                <a:lnTo>
                  <a:pt x="16818" y="1226503"/>
                </a:lnTo>
                <a:lnTo>
                  <a:pt x="20625" y="1219518"/>
                </a:lnTo>
                <a:lnTo>
                  <a:pt x="24433" y="1213168"/>
                </a:lnTo>
                <a:lnTo>
                  <a:pt x="28558" y="1207135"/>
                </a:lnTo>
                <a:lnTo>
                  <a:pt x="33318" y="1201420"/>
                </a:lnTo>
                <a:lnTo>
                  <a:pt x="38077" y="1196340"/>
                </a:lnTo>
                <a:lnTo>
                  <a:pt x="42837" y="1191260"/>
                </a:lnTo>
                <a:lnTo>
                  <a:pt x="48231" y="1186180"/>
                </a:lnTo>
                <a:lnTo>
                  <a:pt x="53943" y="1181735"/>
                </a:lnTo>
                <a:lnTo>
                  <a:pt x="59655" y="1176973"/>
                </a:lnTo>
                <a:lnTo>
                  <a:pt x="65684" y="1173163"/>
                </a:lnTo>
                <a:lnTo>
                  <a:pt x="71395" y="1169035"/>
                </a:lnTo>
                <a:lnTo>
                  <a:pt x="78059" y="1165225"/>
                </a:lnTo>
                <a:lnTo>
                  <a:pt x="84405" y="1161098"/>
                </a:lnTo>
                <a:lnTo>
                  <a:pt x="97732" y="1154113"/>
                </a:lnTo>
                <a:lnTo>
                  <a:pt x="112011" y="1147445"/>
                </a:lnTo>
                <a:lnTo>
                  <a:pt x="125973" y="1140778"/>
                </a:lnTo>
                <a:lnTo>
                  <a:pt x="140887" y="1134428"/>
                </a:lnTo>
                <a:lnTo>
                  <a:pt x="171666" y="1120775"/>
                </a:lnTo>
                <a:lnTo>
                  <a:pt x="227513" y="1095375"/>
                </a:lnTo>
                <a:lnTo>
                  <a:pt x="231955" y="1093153"/>
                </a:lnTo>
                <a:lnTo>
                  <a:pt x="235446" y="1090930"/>
                </a:lnTo>
                <a:lnTo>
                  <a:pt x="237984" y="1089025"/>
                </a:lnTo>
                <a:lnTo>
                  <a:pt x="240523" y="1086803"/>
                </a:lnTo>
                <a:lnTo>
                  <a:pt x="242109" y="1084263"/>
                </a:lnTo>
                <a:lnTo>
                  <a:pt x="243061" y="1081723"/>
                </a:lnTo>
                <a:lnTo>
                  <a:pt x="244330" y="1079500"/>
                </a:lnTo>
                <a:lnTo>
                  <a:pt x="244648" y="1076643"/>
                </a:lnTo>
                <a:lnTo>
                  <a:pt x="244965" y="1073785"/>
                </a:lnTo>
                <a:lnTo>
                  <a:pt x="244965" y="1070610"/>
                </a:lnTo>
                <a:lnTo>
                  <a:pt x="244965" y="1062990"/>
                </a:lnTo>
                <a:lnTo>
                  <a:pt x="244330" y="1055053"/>
                </a:lnTo>
                <a:lnTo>
                  <a:pt x="244330" y="1044893"/>
                </a:lnTo>
                <a:lnTo>
                  <a:pt x="245282" y="981710"/>
                </a:lnTo>
                <a:lnTo>
                  <a:pt x="247186" y="876935"/>
                </a:lnTo>
                <a:lnTo>
                  <a:pt x="250677" y="601345"/>
                </a:lnTo>
                <a:lnTo>
                  <a:pt x="253532" y="337185"/>
                </a:lnTo>
                <a:lnTo>
                  <a:pt x="254802" y="203200"/>
                </a:lnTo>
                <a:lnTo>
                  <a:pt x="255119" y="198120"/>
                </a:lnTo>
                <a:lnTo>
                  <a:pt x="255754" y="192723"/>
                </a:lnTo>
                <a:lnTo>
                  <a:pt x="256071" y="187643"/>
                </a:lnTo>
                <a:lnTo>
                  <a:pt x="256706" y="182880"/>
                </a:lnTo>
                <a:lnTo>
                  <a:pt x="257657" y="178118"/>
                </a:lnTo>
                <a:lnTo>
                  <a:pt x="259244" y="173673"/>
                </a:lnTo>
                <a:lnTo>
                  <a:pt x="260513" y="168910"/>
                </a:lnTo>
                <a:lnTo>
                  <a:pt x="262100" y="164783"/>
                </a:lnTo>
                <a:lnTo>
                  <a:pt x="263686" y="160655"/>
                </a:lnTo>
                <a:lnTo>
                  <a:pt x="265908" y="156528"/>
                </a:lnTo>
                <a:lnTo>
                  <a:pt x="267494" y="153035"/>
                </a:lnTo>
                <a:lnTo>
                  <a:pt x="270033" y="149225"/>
                </a:lnTo>
                <a:lnTo>
                  <a:pt x="272571" y="145415"/>
                </a:lnTo>
                <a:lnTo>
                  <a:pt x="275110" y="142240"/>
                </a:lnTo>
                <a:lnTo>
                  <a:pt x="280504" y="135890"/>
                </a:lnTo>
                <a:lnTo>
                  <a:pt x="286533" y="130810"/>
                </a:lnTo>
                <a:lnTo>
                  <a:pt x="293196" y="125730"/>
                </a:lnTo>
                <a:lnTo>
                  <a:pt x="299860" y="121603"/>
                </a:lnTo>
                <a:lnTo>
                  <a:pt x="306841" y="117793"/>
                </a:lnTo>
                <a:lnTo>
                  <a:pt x="314456" y="115253"/>
                </a:lnTo>
                <a:lnTo>
                  <a:pt x="321755" y="113348"/>
                </a:lnTo>
                <a:lnTo>
                  <a:pt x="329687" y="111760"/>
                </a:lnTo>
                <a:lnTo>
                  <a:pt x="337303" y="111125"/>
                </a:lnTo>
                <a:close/>
                <a:moveTo>
                  <a:pt x="331337" y="0"/>
                </a:moveTo>
                <a:lnTo>
                  <a:pt x="337980" y="0"/>
                </a:lnTo>
                <a:lnTo>
                  <a:pt x="344939" y="0"/>
                </a:lnTo>
                <a:lnTo>
                  <a:pt x="351266" y="318"/>
                </a:lnTo>
                <a:lnTo>
                  <a:pt x="357909" y="955"/>
                </a:lnTo>
                <a:lnTo>
                  <a:pt x="364236" y="1910"/>
                </a:lnTo>
                <a:lnTo>
                  <a:pt x="370247" y="3182"/>
                </a:lnTo>
                <a:lnTo>
                  <a:pt x="376257" y="4774"/>
                </a:lnTo>
                <a:lnTo>
                  <a:pt x="382268" y="6683"/>
                </a:lnTo>
                <a:lnTo>
                  <a:pt x="387962" y="8274"/>
                </a:lnTo>
                <a:lnTo>
                  <a:pt x="393656" y="10820"/>
                </a:lnTo>
                <a:lnTo>
                  <a:pt x="399034" y="13366"/>
                </a:lnTo>
                <a:lnTo>
                  <a:pt x="404728" y="16230"/>
                </a:lnTo>
                <a:lnTo>
                  <a:pt x="410106" y="19412"/>
                </a:lnTo>
                <a:lnTo>
                  <a:pt x="415167" y="22594"/>
                </a:lnTo>
                <a:lnTo>
                  <a:pt x="420229" y="26413"/>
                </a:lnTo>
                <a:lnTo>
                  <a:pt x="425290" y="30550"/>
                </a:lnTo>
                <a:lnTo>
                  <a:pt x="430352" y="34687"/>
                </a:lnTo>
                <a:lnTo>
                  <a:pt x="434781" y="38823"/>
                </a:lnTo>
                <a:lnTo>
                  <a:pt x="438893" y="43597"/>
                </a:lnTo>
                <a:lnTo>
                  <a:pt x="443006" y="48052"/>
                </a:lnTo>
                <a:lnTo>
                  <a:pt x="446802" y="53144"/>
                </a:lnTo>
                <a:lnTo>
                  <a:pt x="450282" y="57599"/>
                </a:lnTo>
                <a:lnTo>
                  <a:pt x="453445" y="62690"/>
                </a:lnTo>
                <a:lnTo>
                  <a:pt x="456292" y="68100"/>
                </a:lnTo>
                <a:lnTo>
                  <a:pt x="458823" y="73510"/>
                </a:lnTo>
                <a:lnTo>
                  <a:pt x="461037" y="78601"/>
                </a:lnTo>
                <a:lnTo>
                  <a:pt x="462935" y="84011"/>
                </a:lnTo>
                <a:lnTo>
                  <a:pt x="464517" y="89421"/>
                </a:lnTo>
                <a:lnTo>
                  <a:pt x="465782" y="95149"/>
                </a:lnTo>
                <a:lnTo>
                  <a:pt x="467048" y="101195"/>
                </a:lnTo>
                <a:lnTo>
                  <a:pt x="467680" y="106605"/>
                </a:lnTo>
                <a:lnTo>
                  <a:pt x="468313" y="112651"/>
                </a:lnTo>
                <a:lnTo>
                  <a:pt x="468313" y="118698"/>
                </a:lnTo>
                <a:lnTo>
                  <a:pt x="468313" y="124107"/>
                </a:lnTo>
                <a:lnTo>
                  <a:pt x="467997" y="129517"/>
                </a:lnTo>
                <a:lnTo>
                  <a:pt x="466415" y="139700"/>
                </a:lnTo>
                <a:lnTo>
                  <a:pt x="464517" y="130472"/>
                </a:lnTo>
                <a:lnTo>
                  <a:pt x="461986" y="121880"/>
                </a:lnTo>
                <a:lnTo>
                  <a:pt x="458506" y="113606"/>
                </a:lnTo>
                <a:lnTo>
                  <a:pt x="454078" y="105332"/>
                </a:lnTo>
                <a:lnTo>
                  <a:pt x="449332" y="98013"/>
                </a:lnTo>
                <a:lnTo>
                  <a:pt x="443638" y="90057"/>
                </a:lnTo>
                <a:lnTo>
                  <a:pt x="437311" y="83057"/>
                </a:lnTo>
                <a:lnTo>
                  <a:pt x="430352" y="75737"/>
                </a:lnTo>
                <a:lnTo>
                  <a:pt x="425290" y="71919"/>
                </a:lnTo>
                <a:lnTo>
                  <a:pt x="420229" y="67782"/>
                </a:lnTo>
                <a:lnTo>
                  <a:pt x="415484" y="64281"/>
                </a:lnTo>
                <a:lnTo>
                  <a:pt x="410106" y="60463"/>
                </a:lnTo>
                <a:lnTo>
                  <a:pt x="404728" y="57280"/>
                </a:lnTo>
                <a:lnTo>
                  <a:pt x="399667" y="54416"/>
                </a:lnTo>
                <a:lnTo>
                  <a:pt x="393973" y="52189"/>
                </a:lnTo>
                <a:lnTo>
                  <a:pt x="388278" y="49961"/>
                </a:lnTo>
                <a:lnTo>
                  <a:pt x="382268" y="47734"/>
                </a:lnTo>
                <a:lnTo>
                  <a:pt x="376257" y="46143"/>
                </a:lnTo>
                <a:lnTo>
                  <a:pt x="370247" y="44552"/>
                </a:lnTo>
                <a:lnTo>
                  <a:pt x="364236" y="43279"/>
                </a:lnTo>
                <a:lnTo>
                  <a:pt x="357909" y="42642"/>
                </a:lnTo>
                <a:lnTo>
                  <a:pt x="351583" y="41687"/>
                </a:lnTo>
                <a:lnTo>
                  <a:pt x="344939" y="41369"/>
                </a:lnTo>
                <a:lnTo>
                  <a:pt x="337980" y="41051"/>
                </a:lnTo>
                <a:lnTo>
                  <a:pt x="331337" y="41369"/>
                </a:lnTo>
                <a:lnTo>
                  <a:pt x="324693" y="41687"/>
                </a:lnTo>
                <a:lnTo>
                  <a:pt x="318367" y="42642"/>
                </a:lnTo>
                <a:lnTo>
                  <a:pt x="312040" y="43279"/>
                </a:lnTo>
                <a:lnTo>
                  <a:pt x="305713" y="44552"/>
                </a:lnTo>
                <a:lnTo>
                  <a:pt x="299702" y="46143"/>
                </a:lnTo>
                <a:lnTo>
                  <a:pt x="293692" y="47734"/>
                </a:lnTo>
                <a:lnTo>
                  <a:pt x="287998" y="49961"/>
                </a:lnTo>
                <a:lnTo>
                  <a:pt x="282304" y="52189"/>
                </a:lnTo>
                <a:lnTo>
                  <a:pt x="276609" y="54416"/>
                </a:lnTo>
                <a:lnTo>
                  <a:pt x="270915" y="57280"/>
                </a:lnTo>
                <a:lnTo>
                  <a:pt x="265854" y="60463"/>
                </a:lnTo>
                <a:lnTo>
                  <a:pt x="260476" y="64281"/>
                </a:lnTo>
                <a:lnTo>
                  <a:pt x="255414" y="67782"/>
                </a:lnTo>
                <a:lnTo>
                  <a:pt x="250669" y="71919"/>
                </a:lnTo>
                <a:lnTo>
                  <a:pt x="245608" y="75737"/>
                </a:lnTo>
                <a:lnTo>
                  <a:pt x="238648" y="83057"/>
                </a:lnTo>
                <a:lnTo>
                  <a:pt x="232321" y="90057"/>
                </a:lnTo>
                <a:lnTo>
                  <a:pt x="226627" y="98013"/>
                </a:lnTo>
                <a:lnTo>
                  <a:pt x="221882" y="105332"/>
                </a:lnTo>
                <a:lnTo>
                  <a:pt x="217770" y="113606"/>
                </a:lnTo>
                <a:lnTo>
                  <a:pt x="214290" y="121880"/>
                </a:lnTo>
                <a:lnTo>
                  <a:pt x="211443" y="130472"/>
                </a:lnTo>
                <a:lnTo>
                  <a:pt x="209545" y="139700"/>
                </a:lnTo>
                <a:lnTo>
                  <a:pt x="208596" y="134927"/>
                </a:lnTo>
                <a:lnTo>
                  <a:pt x="208279" y="129517"/>
                </a:lnTo>
                <a:lnTo>
                  <a:pt x="207963" y="124107"/>
                </a:lnTo>
                <a:lnTo>
                  <a:pt x="207963" y="118698"/>
                </a:lnTo>
                <a:lnTo>
                  <a:pt x="207963" y="112651"/>
                </a:lnTo>
                <a:lnTo>
                  <a:pt x="208279" y="106605"/>
                </a:lnTo>
                <a:lnTo>
                  <a:pt x="209228" y="101195"/>
                </a:lnTo>
                <a:lnTo>
                  <a:pt x="210177" y="95149"/>
                </a:lnTo>
                <a:lnTo>
                  <a:pt x="211443" y="89421"/>
                </a:lnTo>
                <a:lnTo>
                  <a:pt x="213341" y="84011"/>
                </a:lnTo>
                <a:lnTo>
                  <a:pt x="214923" y="78601"/>
                </a:lnTo>
                <a:lnTo>
                  <a:pt x="217137" y="73510"/>
                </a:lnTo>
                <a:lnTo>
                  <a:pt x="219984" y="68100"/>
                </a:lnTo>
                <a:lnTo>
                  <a:pt x="222831" y="62690"/>
                </a:lnTo>
                <a:lnTo>
                  <a:pt x="225678" y="57599"/>
                </a:lnTo>
                <a:lnTo>
                  <a:pt x="229158" y="53144"/>
                </a:lnTo>
                <a:lnTo>
                  <a:pt x="232638" y="48052"/>
                </a:lnTo>
                <a:lnTo>
                  <a:pt x="236750" y="43597"/>
                </a:lnTo>
                <a:lnTo>
                  <a:pt x="241179" y="38823"/>
                </a:lnTo>
                <a:lnTo>
                  <a:pt x="245608" y="34687"/>
                </a:lnTo>
                <a:lnTo>
                  <a:pt x="250669" y="30550"/>
                </a:lnTo>
                <a:lnTo>
                  <a:pt x="255414" y="26413"/>
                </a:lnTo>
                <a:lnTo>
                  <a:pt x="260476" y="22594"/>
                </a:lnTo>
                <a:lnTo>
                  <a:pt x="265854" y="19412"/>
                </a:lnTo>
                <a:lnTo>
                  <a:pt x="270915" y="16230"/>
                </a:lnTo>
                <a:lnTo>
                  <a:pt x="276609" y="13366"/>
                </a:lnTo>
                <a:lnTo>
                  <a:pt x="282304" y="10820"/>
                </a:lnTo>
                <a:lnTo>
                  <a:pt x="287998" y="8274"/>
                </a:lnTo>
                <a:lnTo>
                  <a:pt x="293692" y="6683"/>
                </a:lnTo>
                <a:lnTo>
                  <a:pt x="299702" y="4774"/>
                </a:lnTo>
                <a:lnTo>
                  <a:pt x="305713" y="3182"/>
                </a:lnTo>
                <a:lnTo>
                  <a:pt x="312040" y="1910"/>
                </a:lnTo>
                <a:lnTo>
                  <a:pt x="318367" y="955"/>
                </a:lnTo>
                <a:lnTo>
                  <a:pt x="324693" y="318"/>
                </a:lnTo>
                <a:lnTo>
                  <a:pt x="33133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6718 -0.04028 L 0.13685 -0.00417 L 0.20833 -0.06389 L 0.28893 -0.00834 L 0.39062 -0.04584 L 0.48216 -0.00278 L 0.51914 -0.06667 L 0.60065 -0.00556 L 0.60898 -0.00417 L 0.66614 -0.05973 L 0.72825 0.01111 L 0.90143 -0.00556 " pathEditMode="relative" rAng="0" ptsTypes="AAAAAAAAAAAAA">
                                      <p:cBhvr>
                                        <p:cTn id="9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5" y="-277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0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文本框 344">
            <a:hlinkClick r:id="rId2"/>
          </p:cNvPr>
          <p:cNvSpPr txBox="1"/>
          <p:nvPr/>
        </p:nvSpPr>
        <p:spPr>
          <a:xfrm>
            <a:off x="4868558" y="1145054"/>
            <a:ext cx="227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2696590" y="1998663"/>
            <a:ext cx="7313171" cy="325437"/>
            <a:chOff x="2481804" y="4179888"/>
            <a:chExt cx="7313171" cy="325437"/>
          </a:xfrm>
          <a:solidFill>
            <a:schemeClr val="bg1">
              <a:lumMod val="75000"/>
            </a:schemeClr>
          </a:solidFill>
        </p:grpSpPr>
        <p:sp>
          <p:nvSpPr>
            <p:cNvPr id="347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8" name="文本框 407">
            <a:hlinkClick r:id="rId2"/>
          </p:cNvPr>
          <p:cNvSpPr txBox="1"/>
          <p:nvPr/>
        </p:nvSpPr>
        <p:spPr>
          <a:xfrm>
            <a:off x="4739974" y="2734823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About us </a:t>
            </a:r>
            <a:endParaRPr lang="zh-CN" altLang="en-US" sz="24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" name="文本框 408">
            <a:hlinkClick r:id="rId2"/>
          </p:cNvPr>
          <p:cNvSpPr txBox="1"/>
          <p:nvPr/>
        </p:nvSpPr>
        <p:spPr>
          <a:xfrm>
            <a:off x="4739478" y="3469538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endParaRPr lang="zh-CN" altLang="en-US" sz="24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" name="文本框 409">
            <a:hlinkClick r:id="rId2"/>
          </p:cNvPr>
          <p:cNvSpPr txBox="1"/>
          <p:nvPr/>
        </p:nvSpPr>
        <p:spPr>
          <a:xfrm>
            <a:off x="4732039" y="4304775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zh-CN" altLang="en-US" sz="24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" name="文本框 410"/>
          <p:cNvSpPr txBox="1"/>
          <p:nvPr/>
        </p:nvSpPr>
        <p:spPr>
          <a:xfrm>
            <a:off x="4732090" y="5140012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735918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7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  <p:bldP spid="408" grpId="0"/>
      <p:bldP spid="409" grpId="0"/>
      <p:bldP spid="410" grpId="0"/>
      <p:bldP spid="4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rId8"/>
          </p:cNvPr>
          <p:cNvSpPr txBox="1"/>
          <p:nvPr>
            <p:custDataLst>
              <p:tags r:id="rId1"/>
            </p:custDataLst>
          </p:nvPr>
        </p:nvSpPr>
        <p:spPr>
          <a:xfrm>
            <a:off x="7203281" y="1903413"/>
            <a:ext cx="1120775" cy="221615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13800" b="1" kern="0" spc="400" dirty="0">
                <a:blipFill>
                  <a:blip r:embed="rId9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1</a:t>
            </a:r>
            <a:endParaRPr lang="zh-CN" altLang="en-US" sz="41300" b="1" kern="0" spc="400" dirty="0">
              <a:blipFill>
                <a:blip r:embed="rId9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cxnSp>
        <p:nvCxnSpPr>
          <p:cNvPr id="3" name="直接连接符 18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020469" y="2047875"/>
            <a:ext cx="2185987" cy="1963738"/>
          </a:xfrm>
          <a:prstGeom prst="line">
            <a:avLst/>
          </a:prstGeom>
          <a:noFill/>
          <a:ln w="6350" algn="ctr">
            <a:solidFill>
              <a:srgbClr val="6079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19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4371180" y="1835151"/>
            <a:ext cx="2743200" cy="2462213"/>
          </a:xfrm>
          <a:prstGeom prst="line">
            <a:avLst/>
          </a:prstGeom>
          <a:noFill/>
          <a:ln w="6350" algn="ctr">
            <a:solidFill>
              <a:srgbClr val="ADA55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4609306" y="2419350"/>
            <a:ext cx="2741613" cy="2463800"/>
          </a:xfrm>
          <a:prstGeom prst="line">
            <a:avLst/>
          </a:prstGeom>
          <a:noFill/>
          <a:ln w="6350" algn="ctr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468019" y="2976564"/>
            <a:ext cx="3024187" cy="76993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4400" b="1" kern="0" spc="400" dirty="0">
                <a:blipFill>
                  <a:blip r:embed="rId10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SECTION</a:t>
            </a:r>
            <a:endParaRPr lang="zh-CN" altLang="en-US" sz="8000" b="1" kern="0" spc="400" dirty="0">
              <a:blipFill>
                <a:blip r:embed="rId10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29392" y="2521271"/>
            <a:ext cx="1256505" cy="414337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dirty="0">
                <a:blipFill>
                  <a:blip r:embed="rId10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99875946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18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833301" y="2300809"/>
            <a:ext cx="2741613" cy="2463800"/>
          </a:xfrm>
          <a:prstGeom prst="line">
            <a:avLst/>
          </a:prstGeom>
          <a:noFill/>
          <a:ln w="6350" algn="ctr">
            <a:solidFill>
              <a:srgbClr val="6079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19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7574914" y="2197893"/>
            <a:ext cx="2743200" cy="2462213"/>
          </a:xfrm>
          <a:prstGeom prst="line">
            <a:avLst/>
          </a:prstGeom>
          <a:noFill/>
          <a:ln w="6350" algn="ctr">
            <a:solidFill>
              <a:srgbClr val="ADA55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091688" y="2302396"/>
            <a:ext cx="2741613" cy="2463800"/>
          </a:xfrm>
          <a:prstGeom prst="line">
            <a:avLst/>
          </a:prstGeom>
          <a:noFill/>
          <a:ln w="6350" algn="ctr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0F4C469-0A00-4D0B-B401-F3457EDC6395}"/>
              </a:ext>
            </a:extLst>
          </p:cNvPr>
          <p:cNvSpPr txBox="1"/>
          <p:nvPr/>
        </p:nvSpPr>
        <p:spPr>
          <a:xfrm>
            <a:off x="1504871" y="3957817"/>
            <a:ext cx="286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Wenze</a:t>
            </a:r>
            <a:r>
              <a:rPr lang="en-US" altLang="zh-CN" sz="3200" dirty="0">
                <a:solidFill>
                  <a:srgbClr val="0070C0"/>
                </a:solidFill>
              </a:rPr>
              <a:t> Jiang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6A4EF9-0236-40A2-9B6F-874D5A201737}"/>
              </a:ext>
            </a:extLst>
          </p:cNvPr>
          <p:cNvSpPr txBox="1"/>
          <p:nvPr/>
        </p:nvSpPr>
        <p:spPr>
          <a:xfrm>
            <a:off x="5718852" y="2374263"/>
            <a:ext cx="217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Wenxiao</a:t>
            </a:r>
            <a:r>
              <a:rPr lang="en-US" altLang="zh-CN" sz="3200" dirty="0">
                <a:solidFill>
                  <a:srgbClr val="0070C0"/>
                </a:solidFill>
              </a:rPr>
              <a:t> Li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FBCB9E-8AE7-4908-B77C-EF4CE5DD3ECF}"/>
              </a:ext>
            </a:extLst>
          </p:cNvPr>
          <p:cNvSpPr txBox="1"/>
          <p:nvPr/>
        </p:nvSpPr>
        <p:spPr>
          <a:xfrm>
            <a:off x="3947750" y="3240321"/>
            <a:ext cx="217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Linlun</a:t>
            </a:r>
            <a:r>
              <a:rPr lang="en-US" altLang="zh-CN" sz="3200" dirty="0">
                <a:solidFill>
                  <a:srgbClr val="0070C0"/>
                </a:solidFill>
              </a:rPr>
              <a:t> Wu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151906-4CE6-4091-B772-7ACBB2535142}"/>
              </a:ext>
            </a:extLst>
          </p:cNvPr>
          <p:cNvSpPr txBox="1"/>
          <p:nvPr/>
        </p:nvSpPr>
        <p:spPr>
          <a:xfrm>
            <a:off x="7052219" y="3720183"/>
            <a:ext cx="254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Junwu</a:t>
            </a:r>
            <a:r>
              <a:rPr lang="en-US" altLang="zh-CN" sz="3200" dirty="0">
                <a:solidFill>
                  <a:srgbClr val="0070C0"/>
                </a:solidFill>
              </a:rPr>
              <a:t> Wang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EAA013-19C5-4657-8880-239FE8C43685}"/>
              </a:ext>
            </a:extLst>
          </p:cNvPr>
          <p:cNvSpPr txBox="1"/>
          <p:nvPr/>
        </p:nvSpPr>
        <p:spPr>
          <a:xfrm>
            <a:off x="9224309" y="2782858"/>
            <a:ext cx="217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Jiawen</a:t>
            </a:r>
            <a:r>
              <a:rPr lang="en-US" altLang="zh-CN" sz="3200" dirty="0">
                <a:solidFill>
                  <a:srgbClr val="0070C0"/>
                </a:solidFill>
              </a:rPr>
              <a:t> Li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7123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rId8"/>
          </p:cNvPr>
          <p:cNvSpPr txBox="1"/>
          <p:nvPr>
            <p:custDataLst>
              <p:tags r:id="rId1"/>
            </p:custDataLst>
          </p:nvPr>
        </p:nvSpPr>
        <p:spPr>
          <a:xfrm>
            <a:off x="7295357" y="1921669"/>
            <a:ext cx="1120775" cy="221615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13800" b="1" kern="0" spc="400" dirty="0">
                <a:blipFill>
                  <a:blip r:embed="rId9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2</a:t>
            </a:r>
            <a:endParaRPr lang="zh-CN" altLang="en-US" sz="41300" b="1" kern="0" spc="400" dirty="0">
              <a:blipFill>
                <a:blip r:embed="rId9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cxnSp>
        <p:nvCxnSpPr>
          <p:cNvPr id="3" name="直接连接符 18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020469" y="2047875"/>
            <a:ext cx="2185987" cy="1963738"/>
          </a:xfrm>
          <a:prstGeom prst="line">
            <a:avLst/>
          </a:prstGeom>
          <a:noFill/>
          <a:ln w="6350" algn="ctr">
            <a:solidFill>
              <a:srgbClr val="6079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19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4371180" y="1835151"/>
            <a:ext cx="2743200" cy="2462213"/>
          </a:xfrm>
          <a:prstGeom prst="line">
            <a:avLst/>
          </a:prstGeom>
          <a:noFill/>
          <a:ln w="6350" algn="ctr">
            <a:solidFill>
              <a:srgbClr val="ADA55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4609306" y="2419350"/>
            <a:ext cx="2741613" cy="2463800"/>
          </a:xfrm>
          <a:prstGeom prst="line">
            <a:avLst/>
          </a:prstGeom>
          <a:noFill/>
          <a:ln w="6350" algn="ctr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468019" y="2976564"/>
            <a:ext cx="3024187" cy="76993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4400" b="1" kern="0" spc="400" dirty="0">
                <a:blipFill>
                  <a:blip r:embed="rId10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SECTION</a:t>
            </a:r>
            <a:endParaRPr lang="zh-CN" altLang="en-US" sz="8000" b="1" kern="0" spc="400" dirty="0">
              <a:blipFill>
                <a:blip r:embed="rId10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29392" y="2521271"/>
            <a:ext cx="1256505" cy="414337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dirty="0">
                <a:blipFill>
                  <a:blip r:embed="rId10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784113470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B202B68-E3A4-44ED-A786-1897CDFE02E2}"/>
              </a:ext>
            </a:extLst>
          </p:cNvPr>
          <p:cNvSpPr/>
          <p:nvPr/>
        </p:nvSpPr>
        <p:spPr>
          <a:xfrm>
            <a:off x="2249443" y="2028616"/>
            <a:ext cx="796571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blipFill>
                  <a:blip r:embed="rId2"/>
                  <a:stretch>
                    <a:fillRect/>
                  </a:stretch>
                </a:blipFill>
              </a:rPr>
              <a:t>In the course of growth of individuals, what factors are necessary and indispensable, according to your knowledge?</a:t>
            </a:r>
            <a:endParaRPr lang="zh-CN" altLang="en-US" sz="4400" b="1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sp>
        <p:nvSpPr>
          <p:cNvPr id="9" name="Freeform 376">
            <a:extLst>
              <a:ext uri="{FF2B5EF4-FFF2-40B4-BE49-F238E27FC236}">
                <a16:creationId xmlns:a16="http://schemas.microsoft.com/office/drawing/2014/main" id="{F5BEC267-660A-44CD-84CF-13F44FFAD80B}"/>
              </a:ext>
            </a:extLst>
          </p:cNvPr>
          <p:cNvSpPr>
            <a:spLocks noEditPoints="1"/>
          </p:cNvSpPr>
          <p:nvPr/>
        </p:nvSpPr>
        <p:spPr bwMode="auto">
          <a:xfrm>
            <a:off x="6862537" y="1797846"/>
            <a:ext cx="1857874" cy="1220363"/>
          </a:xfrm>
          <a:custGeom>
            <a:avLst/>
            <a:gdLst>
              <a:gd name="T0" fmla="*/ 715 w 910"/>
              <a:gd name="T1" fmla="*/ 20 h 538"/>
              <a:gd name="T2" fmla="*/ 489 w 910"/>
              <a:gd name="T3" fmla="*/ 6 h 538"/>
              <a:gd name="T4" fmla="*/ 372 w 910"/>
              <a:gd name="T5" fmla="*/ 17 h 538"/>
              <a:gd name="T6" fmla="*/ 263 w 910"/>
              <a:gd name="T7" fmla="*/ 50 h 538"/>
              <a:gd name="T8" fmla="*/ 193 w 910"/>
              <a:gd name="T9" fmla="*/ 77 h 538"/>
              <a:gd name="T10" fmla="*/ 195 w 910"/>
              <a:gd name="T11" fmla="*/ 82 h 538"/>
              <a:gd name="T12" fmla="*/ 286 w 910"/>
              <a:gd name="T13" fmla="*/ 51 h 538"/>
              <a:gd name="T14" fmla="*/ 157 w 910"/>
              <a:gd name="T15" fmla="*/ 110 h 538"/>
              <a:gd name="T16" fmla="*/ 257 w 910"/>
              <a:gd name="T17" fmla="*/ 78 h 538"/>
              <a:gd name="T18" fmla="*/ 283 w 910"/>
              <a:gd name="T19" fmla="*/ 68 h 538"/>
              <a:gd name="T20" fmla="*/ 290 w 910"/>
              <a:gd name="T21" fmla="*/ 68 h 538"/>
              <a:gd name="T22" fmla="*/ 84 w 910"/>
              <a:gd name="T23" fmla="*/ 191 h 538"/>
              <a:gd name="T24" fmla="*/ 32 w 910"/>
              <a:gd name="T25" fmla="*/ 456 h 538"/>
              <a:gd name="T26" fmla="*/ 227 w 910"/>
              <a:gd name="T27" fmla="*/ 535 h 538"/>
              <a:gd name="T28" fmla="*/ 392 w 910"/>
              <a:gd name="T29" fmla="*/ 531 h 538"/>
              <a:gd name="T30" fmla="*/ 505 w 910"/>
              <a:gd name="T31" fmla="*/ 511 h 538"/>
              <a:gd name="T32" fmla="*/ 547 w 910"/>
              <a:gd name="T33" fmla="*/ 500 h 538"/>
              <a:gd name="T34" fmla="*/ 565 w 910"/>
              <a:gd name="T35" fmla="*/ 510 h 538"/>
              <a:gd name="T36" fmla="*/ 438 w 910"/>
              <a:gd name="T37" fmla="*/ 538 h 538"/>
              <a:gd name="T38" fmla="*/ 670 w 910"/>
              <a:gd name="T39" fmla="*/ 469 h 538"/>
              <a:gd name="T40" fmla="*/ 705 w 910"/>
              <a:gd name="T41" fmla="*/ 460 h 538"/>
              <a:gd name="T42" fmla="*/ 788 w 910"/>
              <a:gd name="T43" fmla="*/ 415 h 538"/>
              <a:gd name="T44" fmla="*/ 888 w 910"/>
              <a:gd name="T45" fmla="*/ 287 h 538"/>
              <a:gd name="T46" fmla="*/ 905 w 910"/>
              <a:gd name="T47" fmla="*/ 243 h 538"/>
              <a:gd name="T48" fmla="*/ 496 w 910"/>
              <a:gd name="T49" fmla="*/ 11 h 538"/>
              <a:gd name="T50" fmla="*/ 592 w 910"/>
              <a:gd name="T51" fmla="*/ 9 h 538"/>
              <a:gd name="T52" fmla="*/ 453 w 910"/>
              <a:gd name="T53" fmla="*/ 17 h 538"/>
              <a:gd name="T54" fmla="*/ 660 w 910"/>
              <a:gd name="T55" fmla="*/ 448 h 538"/>
              <a:gd name="T56" fmla="*/ 585 w 910"/>
              <a:gd name="T57" fmla="*/ 472 h 538"/>
              <a:gd name="T58" fmla="*/ 488 w 910"/>
              <a:gd name="T59" fmla="*/ 490 h 538"/>
              <a:gd name="T60" fmla="*/ 424 w 910"/>
              <a:gd name="T61" fmla="*/ 506 h 538"/>
              <a:gd name="T62" fmla="*/ 502 w 910"/>
              <a:gd name="T63" fmla="*/ 493 h 538"/>
              <a:gd name="T64" fmla="*/ 397 w 910"/>
              <a:gd name="T65" fmla="*/ 512 h 538"/>
              <a:gd name="T66" fmla="*/ 153 w 910"/>
              <a:gd name="T67" fmla="*/ 512 h 538"/>
              <a:gd name="T68" fmla="*/ 54 w 910"/>
              <a:gd name="T69" fmla="*/ 464 h 538"/>
              <a:gd name="T70" fmla="*/ 30 w 910"/>
              <a:gd name="T71" fmla="*/ 290 h 538"/>
              <a:gd name="T72" fmla="*/ 112 w 910"/>
              <a:gd name="T73" fmla="*/ 179 h 538"/>
              <a:gd name="T74" fmla="*/ 283 w 910"/>
              <a:gd name="T75" fmla="*/ 76 h 538"/>
              <a:gd name="T76" fmla="*/ 368 w 910"/>
              <a:gd name="T77" fmla="*/ 46 h 538"/>
              <a:gd name="T78" fmla="*/ 531 w 910"/>
              <a:gd name="T79" fmla="*/ 27 h 538"/>
              <a:gd name="T80" fmla="*/ 599 w 910"/>
              <a:gd name="T81" fmla="*/ 32 h 538"/>
              <a:gd name="T82" fmla="*/ 669 w 910"/>
              <a:gd name="T83" fmla="*/ 34 h 538"/>
              <a:gd name="T84" fmla="*/ 687 w 910"/>
              <a:gd name="T85" fmla="*/ 41 h 538"/>
              <a:gd name="T86" fmla="*/ 793 w 910"/>
              <a:gd name="T87" fmla="*/ 85 h 538"/>
              <a:gd name="T88" fmla="*/ 805 w 910"/>
              <a:gd name="T89" fmla="*/ 95 h 538"/>
              <a:gd name="T90" fmla="*/ 883 w 910"/>
              <a:gd name="T91" fmla="*/ 246 h 538"/>
              <a:gd name="T92" fmla="*/ 841 w 910"/>
              <a:gd name="T93" fmla="*/ 323 h 538"/>
              <a:gd name="T94" fmla="*/ 863 w 910"/>
              <a:gd name="T95" fmla="*/ 280 h 538"/>
              <a:gd name="T96" fmla="*/ 700 w 910"/>
              <a:gd name="T97" fmla="*/ 424 h 538"/>
              <a:gd name="T98" fmla="*/ 720 w 910"/>
              <a:gd name="T99" fmla="*/ 419 h 538"/>
              <a:gd name="T100" fmla="*/ 708 w 910"/>
              <a:gd name="T101" fmla="*/ 446 h 538"/>
              <a:gd name="T102" fmla="*/ 772 w 910"/>
              <a:gd name="T103" fmla="*/ 403 h 538"/>
              <a:gd name="T104" fmla="*/ 832 w 910"/>
              <a:gd name="T105" fmla="*/ 367 h 538"/>
              <a:gd name="T106" fmla="*/ 829 w 910"/>
              <a:gd name="T107" fmla="*/ 364 h 538"/>
              <a:gd name="T108" fmla="*/ 885 w 910"/>
              <a:gd name="T109" fmla="*/ 280 h 538"/>
              <a:gd name="T110" fmla="*/ 792 w 910"/>
              <a:gd name="T111" fmla="*/ 72 h 538"/>
              <a:gd name="T112" fmla="*/ 737 w 910"/>
              <a:gd name="T113" fmla="*/ 44 h 538"/>
              <a:gd name="T114" fmla="*/ 709 w 910"/>
              <a:gd name="T115" fmla="*/ 30 h 538"/>
              <a:gd name="T116" fmla="*/ 777 w 910"/>
              <a:gd name="T117" fmla="*/ 52 h 538"/>
              <a:gd name="T118" fmla="*/ 876 w 910"/>
              <a:gd name="T119" fmla="*/ 128 h 538"/>
              <a:gd name="T120" fmla="*/ 887 w 910"/>
              <a:gd name="T121" fmla="*/ 176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0" h="538">
                <a:moveTo>
                  <a:pt x="900" y="193"/>
                </a:moveTo>
                <a:cubicBezTo>
                  <a:pt x="905" y="215"/>
                  <a:pt x="899" y="195"/>
                  <a:pt x="900" y="207"/>
                </a:cubicBezTo>
                <a:cubicBezTo>
                  <a:pt x="899" y="203"/>
                  <a:pt x="899" y="199"/>
                  <a:pt x="899" y="196"/>
                </a:cubicBezTo>
                <a:cubicBezTo>
                  <a:pt x="898" y="195"/>
                  <a:pt x="895" y="184"/>
                  <a:pt x="895" y="185"/>
                </a:cubicBezTo>
                <a:cubicBezTo>
                  <a:pt x="899" y="179"/>
                  <a:pt x="879" y="134"/>
                  <a:pt x="886" y="143"/>
                </a:cubicBezTo>
                <a:cubicBezTo>
                  <a:pt x="882" y="129"/>
                  <a:pt x="854" y="95"/>
                  <a:pt x="830" y="77"/>
                </a:cubicBezTo>
                <a:cubicBezTo>
                  <a:pt x="832" y="79"/>
                  <a:pt x="835" y="80"/>
                  <a:pt x="837" y="82"/>
                </a:cubicBezTo>
                <a:cubicBezTo>
                  <a:pt x="815" y="59"/>
                  <a:pt x="813" y="67"/>
                  <a:pt x="798" y="58"/>
                </a:cubicBezTo>
                <a:cubicBezTo>
                  <a:pt x="812" y="65"/>
                  <a:pt x="787" y="49"/>
                  <a:pt x="782" y="45"/>
                </a:cubicBezTo>
                <a:cubicBezTo>
                  <a:pt x="768" y="40"/>
                  <a:pt x="757" y="37"/>
                  <a:pt x="739" y="30"/>
                </a:cubicBezTo>
                <a:cubicBezTo>
                  <a:pt x="736" y="27"/>
                  <a:pt x="736" y="25"/>
                  <a:pt x="724" y="21"/>
                </a:cubicBezTo>
                <a:cubicBezTo>
                  <a:pt x="715" y="20"/>
                  <a:pt x="715" y="20"/>
                  <a:pt x="715" y="20"/>
                </a:cubicBezTo>
                <a:cubicBezTo>
                  <a:pt x="703" y="16"/>
                  <a:pt x="686" y="14"/>
                  <a:pt x="678" y="12"/>
                </a:cubicBezTo>
                <a:cubicBezTo>
                  <a:pt x="680" y="12"/>
                  <a:pt x="680" y="12"/>
                  <a:pt x="680" y="12"/>
                </a:cubicBezTo>
                <a:cubicBezTo>
                  <a:pt x="666" y="9"/>
                  <a:pt x="666" y="11"/>
                  <a:pt x="676" y="13"/>
                </a:cubicBezTo>
                <a:cubicBezTo>
                  <a:pt x="663" y="12"/>
                  <a:pt x="663" y="12"/>
                  <a:pt x="663" y="12"/>
                </a:cubicBezTo>
                <a:cubicBezTo>
                  <a:pt x="663" y="11"/>
                  <a:pt x="663" y="11"/>
                  <a:pt x="663" y="11"/>
                </a:cubicBezTo>
                <a:cubicBezTo>
                  <a:pt x="645" y="9"/>
                  <a:pt x="629" y="10"/>
                  <a:pt x="601" y="8"/>
                </a:cubicBezTo>
                <a:cubicBezTo>
                  <a:pt x="609" y="7"/>
                  <a:pt x="581" y="4"/>
                  <a:pt x="606" y="5"/>
                </a:cubicBezTo>
                <a:cubicBezTo>
                  <a:pt x="598" y="5"/>
                  <a:pt x="610" y="7"/>
                  <a:pt x="611" y="8"/>
                </a:cubicBezTo>
                <a:cubicBezTo>
                  <a:pt x="620" y="9"/>
                  <a:pt x="628" y="8"/>
                  <a:pt x="632" y="8"/>
                </a:cubicBezTo>
                <a:cubicBezTo>
                  <a:pt x="629" y="7"/>
                  <a:pt x="632" y="6"/>
                  <a:pt x="637" y="5"/>
                </a:cubicBezTo>
                <a:cubicBezTo>
                  <a:pt x="619" y="5"/>
                  <a:pt x="569" y="0"/>
                  <a:pt x="565" y="4"/>
                </a:cubicBezTo>
                <a:cubicBezTo>
                  <a:pt x="542" y="4"/>
                  <a:pt x="514" y="5"/>
                  <a:pt x="489" y="6"/>
                </a:cubicBezTo>
                <a:cubicBezTo>
                  <a:pt x="490" y="6"/>
                  <a:pt x="492" y="6"/>
                  <a:pt x="491" y="7"/>
                </a:cubicBezTo>
                <a:cubicBezTo>
                  <a:pt x="469" y="6"/>
                  <a:pt x="469" y="6"/>
                  <a:pt x="469" y="6"/>
                </a:cubicBezTo>
                <a:cubicBezTo>
                  <a:pt x="474" y="6"/>
                  <a:pt x="474" y="6"/>
                  <a:pt x="474" y="6"/>
                </a:cubicBezTo>
                <a:cubicBezTo>
                  <a:pt x="469" y="6"/>
                  <a:pt x="465" y="6"/>
                  <a:pt x="460" y="6"/>
                </a:cubicBezTo>
                <a:cubicBezTo>
                  <a:pt x="458" y="6"/>
                  <a:pt x="464" y="4"/>
                  <a:pt x="470" y="3"/>
                </a:cubicBezTo>
                <a:cubicBezTo>
                  <a:pt x="473" y="3"/>
                  <a:pt x="476" y="3"/>
                  <a:pt x="473" y="4"/>
                </a:cubicBezTo>
                <a:cubicBezTo>
                  <a:pt x="488" y="1"/>
                  <a:pt x="460" y="4"/>
                  <a:pt x="470" y="2"/>
                </a:cubicBezTo>
                <a:cubicBezTo>
                  <a:pt x="474" y="2"/>
                  <a:pt x="479" y="1"/>
                  <a:pt x="481" y="1"/>
                </a:cubicBezTo>
                <a:cubicBezTo>
                  <a:pt x="464" y="1"/>
                  <a:pt x="456" y="5"/>
                  <a:pt x="445" y="4"/>
                </a:cubicBezTo>
                <a:cubicBezTo>
                  <a:pt x="436" y="6"/>
                  <a:pt x="420" y="10"/>
                  <a:pt x="404" y="12"/>
                </a:cubicBezTo>
                <a:cubicBezTo>
                  <a:pt x="410" y="10"/>
                  <a:pt x="387" y="15"/>
                  <a:pt x="394" y="12"/>
                </a:cubicBezTo>
                <a:cubicBezTo>
                  <a:pt x="388" y="14"/>
                  <a:pt x="374" y="15"/>
                  <a:pt x="372" y="17"/>
                </a:cubicBezTo>
                <a:cubicBezTo>
                  <a:pt x="374" y="16"/>
                  <a:pt x="381" y="14"/>
                  <a:pt x="386" y="14"/>
                </a:cubicBezTo>
                <a:cubicBezTo>
                  <a:pt x="379" y="16"/>
                  <a:pt x="379" y="17"/>
                  <a:pt x="371" y="18"/>
                </a:cubicBezTo>
                <a:cubicBezTo>
                  <a:pt x="370" y="19"/>
                  <a:pt x="370" y="18"/>
                  <a:pt x="370" y="18"/>
                </a:cubicBezTo>
                <a:cubicBezTo>
                  <a:pt x="360" y="21"/>
                  <a:pt x="368" y="22"/>
                  <a:pt x="350" y="26"/>
                </a:cubicBezTo>
                <a:cubicBezTo>
                  <a:pt x="303" y="38"/>
                  <a:pt x="355" y="21"/>
                  <a:pt x="349" y="22"/>
                </a:cubicBezTo>
                <a:cubicBezTo>
                  <a:pt x="347" y="23"/>
                  <a:pt x="327" y="29"/>
                  <a:pt x="317" y="31"/>
                </a:cubicBezTo>
                <a:cubicBezTo>
                  <a:pt x="319" y="30"/>
                  <a:pt x="319" y="30"/>
                  <a:pt x="319" y="30"/>
                </a:cubicBezTo>
                <a:cubicBezTo>
                  <a:pt x="315" y="31"/>
                  <a:pt x="308" y="34"/>
                  <a:pt x="303" y="34"/>
                </a:cubicBezTo>
                <a:cubicBezTo>
                  <a:pt x="300" y="37"/>
                  <a:pt x="295" y="39"/>
                  <a:pt x="292" y="41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276" y="46"/>
                  <a:pt x="276" y="46"/>
                  <a:pt x="276" y="46"/>
                </a:cubicBezTo>
                <a:cubicBezTo>
                  <a:pt x="271" y="48"/>
                  <a:pt x="267" y="49"/>
                  <a:pt x="263" y="50"/>
                </a:cubicBezTo>
                <a:cubicBezTo>
                  <a:pt x="261" y="50"/>
                  <a:pt x="267" y="48"/>
                  <a:pt x="273" y="46"/>
                </a:cubicBezTo>
                <a:cubicBezTo>
                  <a:pt x="269" y="46"/>
                  <a:pt x="265" y="47"/>
                  <a:pt x="261" y="50"/>
                </a:cubicBezTo>
                <a:cubicBezTo>
                  <a:pt x="263" y="49"/>
                  <a:pt x="263" y="49"/>
                  <a:pt x="263" y="49"/>
                </a:cubicBezTo>
                <a:cubicBezTo>
                  <a:pt x="258" y="51"/>
                  <a:pt x="239" y="59"/>
                  <a:pt x="255" y="54"/>
                </a:cubicBezTo>
                <a:cubicBezTo>
                  <a:pt x="244" y="59"/>
                  <a:pt x="239" y="59"/>
                  <a:pt x="232" y="62"/>
                </a:cubicBezTo>
                <a:cubicBezTo>
                  <a:pt x="231" y="61"/>
                  <a:pt x="238" y="59"/>
                  <a:pt x="234" y="59"/>
                </a:cubicBezTo>
                <a:cubicBezTo>
                  <a:pt x="226" y="62"/>
                  <a:pt x="221" y="63"/>
                  <a:pt x="215" y="66"/>
                </a:cubicBezTo>
                <a:cubicBezTo>
                  <a:pt x="221" y="64"/>
                  <a:pt x="214" y="68"/>
                  <a:pt x="223" y="65"/>
                </a:cubicBezTo>
                <a:cubicBezTo>
                  <a:pt x="220" y="66"/>
                  <a:pt x="210" y="70"/>
                  <a:pt x="211" y="70"/>
                </a:cubicBezTo>
                <a:cubicBezTo>
                  <a:pt x="214" y="69"/>
                  <a:pt x="216" y="68"/>
                  <a:pt x="221" y="67"/>
                </a:cubicBezTo>
                <a:cubicBezTo>
                  <a:pt x="211" y="70"/>
                  <a:pt x="201" y="75"/>
                  <a:pt x="190" y="78"/>
                </a:cubicBezTo>
                <a:cubicBezTo>
                  <a:pt x="191" y="78"/>
                  <a:pt x="192" y="77"/>
                  <a:pt x="193" y="77"/>
                </a:cubicBezTo>
                <a:cubicBezTo>
                  <a:pt x="180" y="83"/>
                  <a:pt x="160" y="91"/>
                  <a:pt x="152" y="97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9" y="94"/>
                  <a:pt x="165" y="91"/>
                  <a:pt x="168" y="90"/>
                </a:cubicBezTo>
                <a:cubicBezTo>
                  <a:pt x="158" y="95"/>
                  <a:pt x="175" y="89"/>
                  <a:pt x="165" y="94"/>
                </a:cubicBezTo>
                <a:cubicBezTo>
                  <a:pt x="151" y="101"/>
                  <a:pt x="138" y="105"/>
                  <a:pt x="131" y="110"/>
                </a:cubicBezTo>
                <a:cubicBezTo>
                  <a:pt x="144" y="104"/>
                  <a:pt x="163" y="97"/>
                  <a:pt x="168" y="94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66" y="94"/>
                  <a:pt x="172" y="90"/>
                  <a:pt x="179" y="87"/>
                </a:cubicBezTo>
                <a:cubicBezTo>
                  <a:pt x="180" y="87"/>
                  <a:pt x="197" y="79"/>
                  <a:pt x="197" y="81"/>
                </a:cubicBezTo>
                <a:cubicBezTo>
                  <a:pt x="190" y="84"/>
                  <a:pt x="184" y="86"/>
                  <a:pt x="178" y="89"/>
                </a:cubicBezTo>
                <a:cubicBezTo>
                  <a:pt x="180" y="89"/>
                  <a:pt x="197" y="81"/>
                  <a:pt x="205" y="79"/>
                </a:cubicBezTo>
                <a:cubicBezTo>
                  <a:pt x="195" y="82"/>
                  <a:pt x="195" y="82"/>
                  <a:pt x="195" y="82"/>
                </a:cubicBezTo>
                <a:cubicBezTo>
                  <a:pt x="211" y="74"/>
                  <a:pt x="233" y="67"/>
                  <a:pt x="249" y="60"/>
                </a:cubicBezTo>
                <a:cubicBezTo>
                  <a:pt x="236" y="66"/>
                  <a:pt x="266" y="55"/>
                  <a:pt x="256" y="60"/>
                </a:cubicBezTo>
                <a:cubicBezTo>
                  <a:pt x="252" y="62"/>
                  <a:pt x="245" y="64"/>
                  <a:pt x="247" y="63"/>
                </a:cubicBezTo>
                <a:cubicBezTo>
                  <a:pt x="246" y="65"/>
                  <a:pt x="257" y="60"/>
                  <a:pt x="260" y="60"/>
                </a:cubicBezTo>
                <a:cubicBezTo>
                  <a:pt x="262" y="58"/>
                  <a:pt x="279" y="53"/>
                  <a:pt x="268" y="55"/>
                </a:cubicBezTo>
                <a:cubicBezTo>
                  <a:pt x="274" y="54"/>
                  <a:pt x="286" y="49"/>
                  <a:pt x="293" y="47"/>
                </a:cubicBezTo>
                <a:cubicBezTo>
                  <a:pt x="291" y="46"/>
                  <a:pt x="307" y="42"/>
                  <a:pt x="310" y="41"/>
                </a:cubicBezTo>
                <a:cubicBezTo>
                  <a:pt x="313" y="40"/>
                  <a:pt x="316" y="40"/>
                  <a:pt x="318" y="39"/>
                </a:cubicBezTo>
                <a:cubicBezTo>
                  <a:pt x="312" y="42"/>
                  <a:pt x="303" y="45"/>
                  <a:pt x="295" y="48"/>
                </a:cubicBezTo>
                <a:cubicBezTo>
                  <a:pt x="295" y="48"/>
                  <a:pt x="295" y="48"/>
                  <a:pt x="295" y="48"/>
                </a:cubicBezTo>
                <a:cubicBezTo>
                  <a:pt x="291" y="49"/>
                  <a:pt x="284" y="51"/>
                  <a:pt x="286" y="50"/>
                </a:cubicBezTo>
                <a:cubicBezTo>
                  <a:pt x="286" y="51"/>
                  <a:pt x="286" y="51"/>
                  <a:pt x="286" y="51"/>
                </a:cubicBezTo>
                <a:cubicBezTo>
                  <a:pt x="269" y="58"/>
                  <a:pt x="252" y="65"/>
                  <a:pt x="244" y="69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35" y="73"/>
                  <a:pt x="221" y="76"/>
                  <a:pt x="209" y="82"/>
                </a:cubicBezTo>
                <a:cubicBezTo>
                  <a:pt x="209" y="82"/>
                  <a:pt x="211" y="81"/>
                  <a:pt x="208" y="82"/>
                </a:cubicBezTo>
                <a:cubicBezTo>
                  <a:pt x="192" y="88"/>
                  <a:pt x="186" y="93"/>
                  <a:pt x="173" y="97"/>
                </a:cubicBezTo>
                <a:cubicBezTo>
                  <a:pt x="174" y="96"/>
                  <a:pt x="174" y="96"/>
                  <a:pt x="174" y="96"/>
                </a:cubicBezTo>
                <a:cubicBezTo>
                  <a:pt x="173" y="96"/>
                  <a:pt x="166" y="100"/>
                  <a:pt x="168" y="100"/>
                </a:cubicBezTo>
                <a:cubicBezTo>
                  <a:pt x="178" y="95"/>
                  <a:pt x="180" y="95"/>
                  <a:pt x="190" y="91"/>
                </a:cubicBezTo>
                <a:cubicBezTo>
                  <a:pt x="186" y="93"/>
                  <a:pt x="178" y="97"/>
                  <a:pt x="172" y="100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64" y="106"/>
                  <a:pt x="155" y="108"/>
                  <a:pt x="147" y="113"/>
                </a:cubicBezTo>
                <a:cubicBezTo>
                  <a:pt x="157" y="110"/>
                  <a:pt x="157" y="110"/>
                  <a:pt x="157" y="110"/>
                </a:cubicBezTo>
                <a:cubicBezTo>
                  <a:pt x="157" y="110"/>
                  <a:pt x="156" y="110"/>
                  <a:pt x="156" y="111"/>
                </a:cubicBezTo>
                <a:cubicBezTo>
                  <a:pt x="160" y="109"/>
                  <a:pt x="163" y="107"/>
                  <a:pt x="164" y="106"/>
                </a:cubicBezTo>
                <a:cubicBezTo>
                  <a:pt x="178" y="99"/>
                  <a:pt x="187" y="98"/>
                  <a:pt x="189" y="98"/>
                </a:cubicBezTo>
                <a:cubicBezTo>
                  <a:pt x="196" y="96"/>
                  <a:pt x="187" y="101"/>
                  <a:pt x="189" y="101"/>
                </a:cubicBezTo>
                <a:cubicBezTo>
                  <a:pt x="199" y="97"/>
                  <a:pt x="198" y="95"/>
                  <a:pt x="209" y="91"/>
                </a:cubicBezTo>
                <a:cubicBezTo>
                  <a:pt x="212" y="90"/>
                  <a:pt x="211" y="90"/>
                  <a:pt x="210" y="91"/>
                </a:cubicBezTo>
                <a:cubicBezTo>
                  <a:pt x="217" y="87"/>
                  <a:pt x="217" y="87"/>
                  <a:pt x="217" y="87"/>
                </a:cubicBezTo>
                <a:cubicBezTo>
                  <a:pt x="217" y="88"/>
                  <a:pt x="236" y="81"/>
                  <a:pt x="225" y="86"/>
                </a:cubicBezTo>
                <a:cubicBezTo>
                  <a:pt x="224" y="87"/>
                  <a:pt x="221" y="88"/>
                  <a:pt x="218" y="89"/>
                </a:cubicBezTo>
                <a:cubicBezTo>
                  <a:pt x="230" y="85"/>
                  <a:pt x="248" y="80"/>
                  <a:pt x="256" y="78"/>
                </a:cubicBezTo>
                <a:cubicBezTo>
                  <a:pt x="254" y="79"/>
                  <a:pt x="254" y="79"/>
                  <a:pt x="255" y="79"/>
                </a:cubicBezTo>
                <a:cubicBezTo>
                  <a:pt x="256" y="79"/>
                  <a:pt x="256" y="78"/>
                  <a:pt x="257" y="78"/>
                </a:cubicBezTo>
                <a:cubicBezTo>
                  <a:pt x="259" y="77"/>
                  <a:pt x="261" y="77"/>
                  <a:pt x="261" y="78"/>
                </a:cubicBezTo>
                <a:cubicBezTo>
                  <a:pt x="269" y="75"/>
                  <a:pt x="267" y="75"/>
                  <a:pt x="280" y="72"/>
                </a:cubicBezTo>
                <a:cubicBezTo>
                  <a:pt x="284" y="70"/>
                  <a:pt x="282" y="69"/>
                  <a:pt x="285" y="68"/>
                </a:cubicBezTo>
                <a:cubicBezTo>
                  <a:pt x="288" y="67"/>
                  <a:pt x="291" y="66"/>
                  <a:pt x="293" y="65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300" y="63"/>
                  <a:pt x="300" y="63"/>
                  <a:pt x="300" y="63"/>
                </a:cubicBezTo>
                <a:cubicBezTo>
                  <a:pt x="297" y="64"/>
                  <a:pt x="292" y="65"/>
                  <a:pt x="287" y="67"/>
                </a:cubicBezTo>
                <a:cubicBezTo>
                  <a:pt x="289" y="66"/>
                  <a:pt x="291" y="65"/>
                  <a:pt x="293" y="64"/>
                </a:cubicBezTo>
                <a:cubicBezTo>
                  <a:pt x="282" y="67"/>
                  <a:pt x="282" y="67"/>
                  <a:pt x="282" y="67"/>
                </a:cubicBezTo>
                <a:cubicBezTo>
                  <a:pt x="279" y="68"/>
                  <a:pt x="277" y="69"/>
                  <a:pt x="275" y="70"/>
                </a:cubicBezTo>
                <a:cubicBezTo>
                  <a:pt x="287" y="66"/>
                  <a:pt x="287" y="66"/>
                  <a:pt x="287" y="66"/>
                </a:cubicBezTo>
                <a:cubicBezTo>
                  <a:pt x="285" y="67"/>
                  <a:pt x="284" y="67"/>
                  <a:pt x="283" y="68"/>
                </a:cubicBezTo>
                <a:cubicBezTo>
                  <a:pt x="279" y="69"/>
                  <a:pt x="275" y="70"/>
                  <a:pt x="273" y="71"/>
                </a:cubicBezTo>
                <a:cubicBezTo>
                  <a:pt x="275" y="71"/>
                  <a:pt x="278" y="70"/>
                  <a:pt x="281" y="69"/>
                </a:cubicBezTo>
                <a:cubicBezTo>
                  <a:pt x="280" y="70"/>
                  <a:pt x="280" y="70"/>
                  <a:pt x="279" y="71"/>
                </a:cubicBezTo>
                <a:cubicBezTo>
                  <a:pt x="261" y="77"/>
                  <a:pt x="255" y="77"/>
                  <a:pt x="245" y="80"/>
                </a:cubicBezTo>
                <a:cubicBezTo>
                  <a:pt x="251" y="77"/>
                  <a:pt x="261" y="73"/>
                  <a:pt x="257" y="73"/>
                </a:cubicBezTo>
                <a:cubicBezTo>
                  <a:pt x="266" y="72"/>
                  <a:pt x="267" y="69"/>
                  <a:pt x="278" y="67"/>
                </a:cubicBezTo>
                <a:cubicBezTo>
                  <a:pt x="276" y="68"/>
                  <a:pt x="276" y="68"/>
                  <a:pt x="276" y="68"/>
                </a:cubicBezTo>
                <a:cubicBezTo>
                  <a:pt x="284" y="64"/>
                  <a:pt x="286" y="65"/>
                  <a:pt x="293" y="62"/>
                </a:cubicBezTo>
                <a:cubicBezTo>
                  <a:pt x="292" y="62"/>
                  <a:pt x="293" y="62"/>
                  <a:pt x="294" y="62"/>
                </a:cubicBezTo>
                <a:cubicBezTo>
                  <a:pt x="310" y="56"/>
                  <a:pt x="289" y="62"/>
                  <a:pt x="305" y="56"/>
                </a:cubicBezTo>
                <a:cubicBezTo>
                  <a:pt x="319" y="53"/>
                  <a:pt x="310" y="57"/>
                  <a:pt x="314" y="57"/>
                </a:cubicBezTo>
                <a:cubicBezTo>
                  <a:pt x="291" y="65"/>
                  <a:pt x="315" y="59"/>
                  <a:pt x="290" y="68"/>
                </a:cubicBezTo>
                <a:cubicBezTo>
                  <a:pt x="290" y="68"/>
                  <a:pt x="290" y="68"/>
                  <a:pt x="291" y="68"/>
                </a:cubicBezTo>
                <a:cubicBezTo>
                  <a:pt x="279" y="72"/>
                  <a:pt x="269" y="76"/>
                  <a:pt x="256" y="80"/>
                </a:cubicBezTo>
                <a:cubicBezTo>
                  <a:pt x="260" y="78"/>
                  <a:pt x="256" y="79"/>
                  <a:pt x="255" y="79"/>
                </a:cubicBezTo>
                <a:cubicBezTo>
                  <a:pt x="247" y="82"/>
                  <a:pt x="237" y="86"/>
                  <a:pt x="233" y="89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20" y="94"/>
                  <a:pt x="224" y="90"/>
                  <a:pt x="237" y="85"/>
                </a:cubicBezTo>
                <a:cubicBezTo>
                  <a:pt x="192" y="104"/>
                  <a:pt x="161" y="126"/>
                  <a:pt x="123" y="156"/>
                </a:cubicBezTo>
                <a:cubicBezTo>
                  <a:pt x="121" y="157"/>
                  <a:pt x="128" y="152"/>
                  <a:pt x="125" y="154"/>
                </a:cubicBezTo>
                <a:cubicBezTo>
                  <a:pt x="120" y="158"/>
                  <a:pt x="114" y="164"/>
                  <a:pt x="113" y="165"/>
                </a:cubicBezTo>
                <a:cubicBezTo>
                  <a:pt x="113" y="165"/>
                  <a:pt x="114" y="164"/>
                  <a:pt x="117" y="161"/>
                </a:cubicBezTo>
                <a:cubicBezTo>
                  <a:pt x="98" y="179"/>
                  <a:pt x="87" y="187"/>
                  <a:pt x="77" y="200"/>
                </a:cubicBezTo>
                <a:cubicBezTo>
                  <a:pt x="76" y="200"/>
                  <a:pt x="85" y="190"/>
                  <a:pt x="84" y="191"/>
                </a:cubicBezTo>
                <a:cubicBezTo>
                  <a:pt x="66" y="209"/>
                  <a:pt x="60" y="221"/>
                  <a:pt x="46" y="242"/>
                </a:cubicBezTo>
                <a:cubicBezTo>
                  <a:pt x="50" y="235"/>
                  <a:pt x="42" y="246"/>
                  <a:pt x="38" y="252"/>
                </a:cubicBezTo>
                <a:cubicBezTo>
                  <a:pt x="27" y="270"/>
                  <a:pt x="8" y="310"/>
                  <a:pt x="5" y="342"/>
                </a:cubicBezTo>
                <a:cubicBezTo>
                  <a:pt x="2" y="333"/>
                  <a:pt x="1" y="376"/>
                  <a:pt x="0" y="379"/>
                </a:cubicBezTo>
                <a:cubicBezTo>
                  <a:pt x="0" y="386"/>
                  <a:pt x="2" y="397"/>
                  <a:pt x="3" y="398"/>
                </a:cubicBezTo>
                <a:cubicBezTo>
                  <a:pt x="2" y="394"/>
                  <a:pt x="2" y="384"/>
                  <a:pt x="2" y="386"/>
                </a:cubicBezTo>
                <a:cubicBezTo>
                  <a:pt x="3" y="396"/>
                  <a:pt x="7" y="411"/>
                  <a:pt x="9" y="412"/>
                </a:cubicBezTo>
                <a:cubicBezTo>
                  <a:pt x="10" y="416"/>
                  <a:pt x="11" y="420"/>
                  <a:pt x="12" y="424"/>
                </a:cubicBezTo>
                <a:cubicBezTo>
                  <a:pt x="13" y="425"/>
                  <a:pt x="16" y="428"/>
                  <a:pt x="19" y="434"/>
                </a:cubicBezTo>
                <a:cubicBezTo>
                  <a:pt x="25" y="449"/>
                  <a:pt x="19" y="432"/>
                  <a:pt x="30" y="451"/>
                </a:cubicBezTo>
                <a:cubicBezTo>
                  <a:pt x="26" y="448"/>
                  <a:pt x="23" y="444"/>
                  <a:pt x="22" y="443"/>
                </a:cubicBezTo>
                <a:cubicBezTo>
                  <a:pt x="27" y="452"/>
                  <a:pt x="27" y="451"/>
                  <a:pt x="32" y="456"/>
                </a:cubicBezTo>
                <a:cubicBezTo>
                  <a:pt x="33" y="459"/>
                  <a:pt x="25" y="452"/>
                  <a:pt x="20" y="445"/>
                </a:cubicBezTo>
                <a:cubicBezTo>
                  <a:pt x="23" y="449"/>
                  <a:pt x="25" y="453"/>
                  <a:pt x="28" y="457"/>
                </a:cubicBezTo>
                <a:cubicBezTo>
                  <a:pt x="38" y="467"/>
                  <a:pt x="56" y="481"/>
                  <a:pt x="74" y="492"/>
                </a:cubicBezTo>
                <a:cubicBezTo>
                  <a:pt x="71" y="491"/>
                  <a:pt x="65" y="488"/>
                  <a:pt x="69" y="492"/>
                </a:cubicBezTo>
                <a:cubicBezTo>
                  <a:pt x="77" y="496"/>
                  <a:pt x="89" y="500"/>
                  <a:pt x="100" y="506"/>
                </a:cubicBezTo>
                <a:cubicBezTo>
                  <a:pt x="98" y="505"/>
                  <a:pt x="99" y="506"/>
                  <a:pt x="98" y="505"/>
                </a:cubicBezTo>
                <a:cubicBezTo>
                  <a:pt x="118" y="512"/>
                  <a:pt x="112" y="512"/>
                  <a:pt x="131" y="518"/>
                </a:cubicBezTo>
                <a:cubicBezTo>
                  <a:pt x="131" y="518"/>
                  <a:pt x="130" y="518"/>
                  <a:pt x="130" y="518"/>
                </a:cubicBezTo>
                <a:cubicBezTo>
                  <a:pt x="134" y="519"/>
                  <a:pt x="138" y="519"/>
                  <a:pt x="141" y="520"/>
                </a:cubicBezTo>
                <a:cubicBezTo>
                  <a:pt x="166" y="523"/>
                  <a:pt x="168" y="527"/>
                  <a:pt x="183" y="530"/>
                </a:cubicBezTo>
                <a:cubicBezTo>
                  <a:pt x="179" y="530"/>
                  <a:pt x="179" y="530"/>
                  <a:pt x="179" y="530"/>
                </a:cubicBezTo>
                <a:cubicBezTo>
                  <a:pt x="189" y="533"/>
                  <a:pt x="219" y="534"/>
                  <a:pt x="227" y="535"/>
                </a:cubicBezTo>
                <a:cubicBezTo>
                  <a:pt x="217" y="533"/>
                  <a:pt x="224" y="534"/>
                  <a:pt x="216" y="532"/>
                </a:cubicBezTo>
                <a:cubicBezTo>
                  <a:pt x="207" y="531"/>
                  <a:pt x="209" y="534"/>
                  <a:pt x="194" y="531"/>
                </a:cubicBezTo>
                <a:cubicBezTo>
                  <a:pt x="196" y="530"/>
                  <a:pt x="216" y="531"/>
                  <a:pt x="220" y="530"/>
                </a:cubicBezTo>
                <a:cubicBezTo>
                  <a:pt x="228" y="530"/>
                  <a:pt x="234" y="533"/>
                  <a:pt x="235" y="534"/>
                </a:cubicBezTo>
                <a:cubicBezTo>
                  <a:pt x="256" y="535"/>
                  <a:pt x="268" y="536"/>
                  <a:pt x="295" y="535"/>
                </a:cubicBezTo>
                <a:cubicBezTo>
                  <a:pt x="304" y="534"/>
                  <a:pt x="311" y="530"/>
                  <a:pt x="333" y="532"/>
                </a:cubicBezTo>
                <a:cubicBezTo>
                  <a:pt x="332" y="532"/>
                  <a:pt x="332" y="532"/>
                  <a:pt x="332" y="532"/>
                </a:cubicBezTo>
                <a:cubicBezTo>
                  <a:pt x="334" y="531"/>
                  <a:pt x="343" y="532"/>
                  <a:pt x="347" y="531"/>
                </a:cubicBezTo>
                <a:cubicBezTo>
                  <a:pt x="339" y="530"/>
                  <a:pt x="356" y="529"/>
                  <a:pt x="347" y="528"/>
                </a:cubicBezTo>
                <a:cubicBezTo>
                  <a:pt x="360" y="527"/>
                  <a:pt x="362" y="529"/>
                  <a:pt x="363" y="531"/>
                </a:cubicBezTo>
                <a:cubicBezTo>
                  <a:pt x="372" y="528"/>
                  <a:pt x="389" y="530"/>
                  <a:pt x="408" y="527"/>
                </a:cubicBezTo>
                <a:cubicBezTo>
                  <a:pt x="405" y="528"/>
                  <a:pt x="383" y="530"/>
                  <a:pt x="392" y="531"/>
                </a:cubicBezTo>
                <a:cubicBezTo>
                  <a:pt x="401" y="529"/>
                  <a:pt x="409" y="528"/>
                  <a:pt x="417" y="526"/>
                </a:cubicBezTo>
                <a:cubicBezTo>
                  <a:pt x="406" y="527"/>
                  <a:pt x="406" y="527"/>
                  <a:pt x="406" y="527"/>
                </a:cubicBezTo>
                <a:cubicBezTo>
                  <a:pt x="425" y="523"/>
                  <a:pt x="430" y="524"/>
                  <a:pt x="441" y="524"/>
                </a:cubicBezTo>
                <a:cubicBezTo>
                  <a:pt x="444" y="524"/>
                  <a:pt x="437" y="525"/>
                  <a:pt x="431" y="526"/>
                </a:cubicBezTo>
                <a:cubicBezTo>
                  <a:pt x="437" y="525"/>
                  <a:pt x="446" y="524"/>
                  <a:pt x="454" y="522"/>
                </a:cubicBezTo>
                <a:cubicBezTo>
                  <a:pt x="459" y="520"/>
                  <a:pt x="479" y="517"/>
                  <a:pt x="487" y="514"/>
                </a:cubicBezTo>
                <a:cubicBezTo>
                  <a:pt x="490" y="513"/>
                  <a:pt x="490" y="513"/>
                  <a:pt x="490" y="513"/>
                </a:cubicBezTo>
                <a:cubicBezTo>
                  <a:pt x="490" y="514"/>
                  <a:pt x="489" y="514"/>
                  <a:pt x="489" y="514"/>
                </a:cubicBezTo>
                <a:cubicBezTo>
                  <a:pt x="490" y="514"/>
                  <a:pt x="492" y="513"/>
                  <a:pt x="493" y="513"/>
                </a:cubicBezTo>
                <a:cubicBezTo>
                  <a:pt x="503" y="512"/>
                  <a:pt x="503" y="512"/>
                  <a:pt x="503" y="512"/>
                </a:cubicBezTo>
                <a:cubicBezTo>
                  <a:pt x="501" y="512"/>
                  <a:pt x="501" y="512"/>
                  <a:pt x="501" y="512"/>
                </a:cubicBezTo>
                <a:cubicBezTo>
                  <a:pt x="505" y="511"/>
                  <a:pt x="505" y="511"/>
                  <a:pt x="505" y="511"/>
                </a:cubicBezTo>
                <a:cubicBezTo>
                  <a:pt x="515" y="510"/>
                  <a:pt x="515" y="510"/>
                  <a:pt x="515" y="510"/>
                </a:cubicBezTo>
                <a:cubicBezTo>
                  <a:pt x="520" y="508"/>
                  <a:pt x="520" y="508"/>
                  <a:pt x="520" y="508"/>
                </a:cubicBezTo>
                <a:cubicBezTo>
                  <a:pt x="518" y="509"/>
                  <a:pt x="518" y="509"/>
                  <a:pt x="518" y="509"/>
                </a:cubicBezTo>
                <a:cubicBezTo>
                  <a:pt x="518" y="507"/>
                  <a:pt x="530" y="503"/>
                  <a:pt x="545" y="500"/>
                </a:cubicBezTo>
                <a:cubicBezTo>
                  <a:pt x="544" y="500"/>
                  <a:pt x="536" y="501"/>
                  <a:pt x="525" y="503"/>
                </a:cubicBezTo>
                <a:cubicBezTo>
                  <a:pt x="529" y="502"/>
                  <a:pt x="529" y="502"/>
                  <a:pt x="529" y="502"/>
                </a:cubicBezTo>
                <a:cubicBezTo>
                  <a:pt x="545" y="499"/>
                  <a:pt x="560" y="496"/>
                  <a:pt x="574" y="492"/>
                </a:cubicBezTo>
                <a:cubicBezTo>
                  <a:pt x="569" y="494"/>
                  <a:pt x="564" y="495"/>
                  <a:pt x="558" y="497"/>
                </a:cubicBezTo>
                <a:cubicBezTo>
                  <a:pt x="573" y="495"/>
                  <a:pt x="596" y="486"/>
                  <a:pt x="603" y="486"/>
                </a:cubicBezTo>
                <a:cubicBezTo>
                  <a:pt x="581" y="495"/>
                  <a:pt x="569" y="496"/>
                  <a:pt x="545" y="503"/>
                </a:cubicBezTo>
                <a:cubicBezTo>
                  <a:pt x="532" y="504"/>
                  <a:pt x="561" y="498"/>
                  <a:pt x="561" y="497"/>
                </a:cubicBezTo>
                <a:cubicBezTo>
                  <a:pt x="557" y="498"/>
                  <a:pt x="552" y="499"/>
                  <a:pt x="547" y="500"/>
                </a:cubicBezTo>
                <a:cubicBezTo>
                  <a:pt x="549" y="500"/>
                  <a:pt x="520" y="507"/>
                  <a:pt x="528" y="507"/>
                </a:cubicBezTo>
                <a:cubicBezTo>
                  <a:pt x="559" y="501"/>
                  <a:pt x="589" y="494"/>
                  <a:pt x="615" y="485"/>
                </a:cubicBezTo>
                <a:cubicBezTo>
                  <a:pt x="608" y="492"/>
                  <a:pt x="601" y="498"/>
                  <a:pt x="593" y="505"/>
                </a:cubicBezTo>
                <a:cubicBezTo>
                  <a:pt x="593" y="505"/>
                  <a:pt x="593" y="505"/>
                  <a:pt x="592" y="506"/>
                </a:cubicBezTo>
                <a:cubicBezTo>
                  <a:pt x="593" y="505"/>
                  <a:pt x="593" y="505"/>
                  <a:pt x="593" y="505"/>
                </a:cubicBezTo>
                <a:cubicBezTo>
                  <a:pt x="593" y="504"/>
                  <a:pt x="588" y="506"/>
                  <a:pt x="582" y="508"/>
                </a:cubicBezTo>
                <a:cubicBezTo>
                  <a:pt x="583" y="507"/>
                  <a:pt x="584" y="506"/>
                  <a:pt x="577" y="508"/>
                </a:cubicBezTo>
                <a:cubicBezTo>
                  <a:pt x="563" y="511"/>
                  <a:pt x="555" y="516"/>
                  <a:pt x="545" y="518"/>
                </a:cubicBezTo>
                <a:cubicBezTo>
                  <a:pt x="548" y="517"/>
                  <a:pt x="548" y="517"/>
                  <a:pt x="548" y="517"/>
                </a:cubicBezTo>
                <a:cubicBezTo>
                  <a:pt x="538" y="519"/>
                  <a:pt x="525" y="522"/>
                  <a:pt x="518" y="524"/>
                </a:cubicBezTo>
                <a:cubicBezTo>
                  <a:pt x="509" y="524"/>
                  <a:pt x="546" y="517"/>
                  <a:pt x="530" y="519"/>
                </a:cubicBezTo>
                <a:cubicBezTo>
                  <a:pt x="541" y="517"/>
                  <a:pt x="557" y="512"/>
                  <a:pt x="565" y="510"/>
                </a:cubicBezTo>
                <a:cubicBezTo>
                  <a:pt x="551" y="513"/>
                  <a:pt x="538" y="513"/>
                  <a:pt x="542" y="511"/>
                </a:cubicBezTo>
                <a:cubicBezTo>
                  <a:pt x="512" y="520"/>
                  <a:pt x="543" y="516"/>
                  <a:pt x="517" y="523"/>
                </a:cubicBezTo>
                <a:cubicBezTo>
                  <a:pt x="498" y="526"/>
                  <a:pt x="498" y="526"/>
                  <a:pt x="498" y="526"/>
                </a:cubicBezTo>
                <a:cubicBezTo>
                  <a:pt x="492" y="529"/>
                  <a:pt x="492" y="529"/>
                  <a:pt x="492" y="529"/>
                </a:cubicBezTo>
                <a:cubicBezTo>
                  <a:pt x="481" y="531"/>
                  <a:pt x="499" y="526"/>
                  <a:pt x="482" y="529"/>
                </a:cubicBezTo>
                <a:cubicBezTo>
                  <a:pt x="477" y="531"/>
                  <a:pt x="466" y="532"/>
                  <a:pt x="463" y="533"/>
                </a:cubicBezTo>
                <a:cubicBezTo>
                  <a:pt x="463" y="532"/>
                  <a:pt x="463" y="532"/>
                  <a:pt x="454" y="533"/>
                </a:cubicBezTo>
                <a:cubicBezTo>
                  <a:pt x="454" y="534"/>
                  <a:pt x="455" y="534"/>
                  <a:pt x="448" y="535"/>
                </a:cubicBezTo>
                <a:cubicBezTo>
                  <a:pt x="443" y="534"/>
                  <a:pt x="465" y="532"/>
                  <a:pt x="457" y="531"/>
                </a:cubicBezTo>
                <a:cubicBezTo>
                  <a:pt x="436" y="534"/>
                  <a:pt x="446" y="535"/>
                  <a:pt x="441" y="537"/>
                </a:cubicBezTo>
                <a:cubicBezTo>
                  <a:pt x="442" y="536"/>
                  <a:pt x="443" y="536"/>
                  <a:pt x="446" y="536"/>
                </a:cubicBezTo>
                <a:cubicBezTo>
                  <a:pt x="445" y="537"/>
                  <a:pt x="437" y="537"/>
                  <a:pt x="438" y="538"/>
                </a:cubicBezTo>
                <a:cubicBezTo>
                  <a:pt x="441" y="538"/>
                  <a:pt x="445" y="537"/>
                  <a:pt x="448" y="536"/>
                </a:cubicBezTo>
                <a:cubicBezTo>
                  <a:pt x="442" y="538"/>
                  <a:pt x="458" y="537"/>
                  <a:pt x="464" y="536"/>
                </a:cubicBezTo>
                <a:cubicBezTo>
                  <a:pt x="477" y="533"/>
                  <a:pt x="505" y="528"/>
                  <a:pt x="524" y="524"/>
                </a:cubicBezTo>
                <a:cubicBezTo>
                  <a:pt x="522" y="524"/>
                  <a:pt x="519" y="525"/>
                  <a:pt x="521" y="525"/>
                </a:cubicBezTo>
                <a:cubicBezTo>
                  <a:pt x="548" y="519"/>
                  <a:pt x="559" y="518"/>
                  <a:pt x="589" y="509"/>
                </a:cubicBezTo>
                <a:cubicBezTo>
                  <a:pt x="592" y="506"/>
                  <a:pt x="592" y="506"/>
                  <a:pt x="592" y="506"/>
                </a:cubicBezTo>
                <a:cubicBezTo>
                  <a:pt x="618" y="498"/>
                  <a:pt x="603" y="498"/>
                  <a:pt x="609" y="495"/>
                </a:cubicBezTo>
                <a:cubicBezTo>
                  <a:pt x="615" y="494"/>
                  <a:pt x="619" y="491"/>
                  <a:pt x="625" y="490"/>
                </a:cubicBezTo>
                <a:cubicBezTo>
                  <a:pt x="622" y="492"/>
                  <a:pt x="622" y="492"/>
                  <a:pt x="622" y="492"/>
                </a:cubicBezTo>
                <a:cubicBezTo>
                  <a:pt x="638" y="486"/>
                  <a:pt x="627" y="488"/>
                  <a:pt x="641" y="484"/>
                </a:cubicBezTo>
                <a:cubicBezTo>
                  <a:pt x="652" y="478"/>
                  <a:pt x="631" y="487"/>
                  <a:pt x="638" y="483"/>
                </a:cubicBezTo>
                <a:cubicBezTo>
                  <a:pt x="653" y="478"/>
                  <a:pt x="646" y="477"/>
                  <a:pt x="670" y="469"/>
                </a:cubicBezTo>
                <a:cubicBezTo>
                  <a:pt x="669" y="470"/>
                  <a:pt x="673" y="470"/>
                  <a:pt x="660" y="476"/>
                </a:cubicBezTo>
                <a:cubicBezTo>
                  <a:pt x="664" y="475"/>
                  <a:pt x="669" y="473"/>
                  <a:pt x="673" y="472"/>
                </a:cubicBezTo>
                <a:cubicBezTo>
                  <a:pt x="658" y="479"/>
                  <a:pt x="667" y="475"/>
                  <a:pt x="651" y="481"/>
                </a:cubicBezTo>
                <a:cubicBezTo>
                  <a:pt x="644" y="485"/>
                  <a:pt x="646" y="486"/>
                  <a:pt x="640" y="490"/>
                </a:cubicBezTo>
                <a:cubicBezTo>
                  <a:pt x="646" y="487"/>
                  <a:pt x="644" y="486"/>
                  <a:pt x="654" y="483"/>
                </a:cubicBezTo>
                <a:cubicBezTo>
                  <a:pt x="665" y="479"/>
                  <a:pt x="652" y="484"/>
                  <a:pt x="651" y="485"/>
                </a:cubicBezTo>
                <a:cubicBezTo>
                  <a:pt x="665" y="478"/>
                  <a:pt x="668" y="481"/>
                  <a:pt x="681" y="474"/>
                </a:cubicBezTo>
                <a:cubicBezTo>
                  <a:pt x="677" y="473"/>
                  <a:pt x="680" y="472"/>
                  <a:pt x="670" y="474"/>
                </a:cubicBezTo>
                <a:cubicBezTo>
                  <a:pt x="679" y="470"/>
                  <a:pt x="691" y="466"/>
                  <a:pt x="691" y="468"/>
                </a:cubicBezTo>
                <a:cubicBezTo>
                  <a:pt x="692" y="466"/>
                  <a:pt x="692" y="466"/>
                  <a:pt x="692" y="466"/>
                </a:cubicBezTo>
                <a:cubicBezTo>
                  <a:pt x="695" y="466"/>
                  <a:pt x="702" y="462"/>
                  <a:pt x="702" y="462"/>
                </a:cubicBezTo>
                <a:cubicBezTo>
                  <a:pt x="705" y="460"/>
                  <a:pt x="705" y="460"/>
                  <a:pt x="705" y="460"/>
                </a:cubicBezTo>
                <a:cubicBezTo>
                  <a:pt x="698" y="462"/>
                  <a:pt x="692" y="464"/>
                  <a:pt x="681" y="469"/>
                </a:cubicBezTo>
                <a:cubicBezTo>
                  <a:pt x="685" y="467"/>
                  <a:pt x="674" y="470"/>
                  <a:pt x="688" y="463"/>
                </a:cubicBezTo>
                <a:cubicBezTo>
                  <a:pt x="695" y="460"/>
                  <a:pt x="690" y="464"/>
                  <a:pt x="690" y="464"/>
                </a:cubicBezTo>
                <a:cubicBezTo>
                  <a:pt x="723" y="447"/>
                  <a:pt x="725" y="451"/>
                  <a:pt x="750" y="436"/>
                </a:cubicBezTo>
                <a:cubicBezTo>
                  <a:pt x="744" y="440"/>
                  <a:pt x="728" y="448"/>
                  <a:pt x="716" y="455"/>
                </a:cubicBezTo>
                <a:cubicBezTo>
                  <a:pt x="724" y="452"/>
                  <a:pt x="732" y="446"/>
                  <a:pt x="739" y="442"/>
                </a:cubicBezTo>
                <a:cubicBezTo>
                  <a:pt x="733" y="446"/>
                  <a:pt x="732" y="448"/>
                  <a:pt x="740" y="444"/>
                </a:cubicBezTo>
                <a:cubicBezTo>
                  <a:pt x="743" y="441"/>
                  <a:pt x="743" y="441"/>
                  <a:pt x="743" y="441"/>
                </a:cubicBezTo>
                <a:cubicBezTo>
                  <a:pt x="747" y="439"/>
                  <a:pt x="755" y="434"/>
                  <a:pt x="756" y="434"/>
                </a:cubicBezTo>
                <a:cubicBezTo>
                  <a:pt x="756" y="434"/>
                  <a:pt x="754" y="435"/>
                  <a:pt x="749" y="437"/>
                </a:cubicBezTo>
                <a:cubicBezTo>
                  <a:pt x="760" y="430"/>
                  <a:pt x="780" y="416"/>
                  <a:pt x="799" y="403"/>
                </a:cubicBezTo>
                <a:cubicBezTo>
                  <a:pt x="799" y="406"/>
                  <a:pt x="773" y="422"/>
                  <a:pt x="788" y="415"/>
                </a:cubicBezTo>
                <a:cubicBezTo>
                  <a:pt x="795" y="409"/>
                  <a:pt x="800" y="403"/>
                  <a:pt x="813" y="394"/>
                </a:cubicBezTo>
                <a:cubicBezTo>
                  <a:pt x="809" y="399"/>
                  <a:pt x="820" y="390"/>
                  <a:pt x="820" y="391"/>
                </a:cubicBezTo>
                <a:cubicBezTo>
                  <a:pt x="826" y="385"/>
                  <a:pt x="831" y="379"/>
                  <a:pt x="836" y="374"/>
                </a:cubicBezTo>
                <a:cubicBezTo>
                  <a:pt x="844" y="366"/>
                  <a:pt x="853" y="357"/>
                  <a:pt x="859" y="348"/>
                </a:cubicBezTo>
                <a:cubicBezTo>
                  <a:pt x="857" y="351"/>
                  <a:pt x="854" y="355"/>
                  <a:pt x="850" y="359"/>
                </a:cubicBezTo>
                <a:cubicBezTo>
                  <a:pt x="858" y="345"/>
                  <a:pt x="870" y="337"/>
                  <a:pt x="879" y="319"/>
                </a:cubicBezTo>
                <a:cubicBezTo>
                  <a:pt x="875" y="328"/>
                  <a:pt x="875" y="328"/>
                  <a:pt x="875" y="328"/>
                </a:cubicBezTo>
                <a:cubicBezTo>
                  <a:pt x="883" y="315"/>
                  <a:pt x="888" y="304"/>
                  <a:pt x="892" y="292"/>
                </a:cubicBezTo>
                <a:cubicBezTo>
                  <a:pt x="893" y="293"/>
                  <a:pt x="893" y="293"/>
                  <a:pt x="893" y="293"/>
                </a:cubicBezTo>
                <a:cubicBezTo>
                  <a:pt x="893" y="291"/>
                  <a:pt x="900" y="266"/>
                  <a:pt x="900" y="260"/>
                </a:cubicBezTo>
                <a:cubicBezTo>
                  <a:pt x="892" y="296"/>
                  <a:pt x="890" y="290"/>
                  <a:pt x="875" y="322"/>
                </a:cubicBezTo>
                <a:cubicBezTo>
                  <a:pt x="880" y="310"/>
                  <a:pt x="884" y="301"/>
                  <a:pt x="888" y="287"/>
                </a:cubicBezTo>
                <a:cubicBezTo>
                  <a:pt x="890" y="282"/>
                  <a:pt x="891" y="280"/>
                  <a:pt x="891" y="280"/>
                </a:cubicBezTo>
                <a:cubicBezTo>
                  <a:pt x="892" y="275"/>
                  <a:pt x="891" y="273"/>
                  <a:pt x="893" y="265"/>
                </a:cubicBezTo>
                <a:cubicBezTo>
                  <a:pt x="894" y="263"/>
                  <a:pt x="894" y="263"/>
                  <a:pt x="894" y="263"/>
                </a:cubicBezTo>
                <a:cubicBezTo>
                  <a:pt x="900" y="239"/>
                  <a:pt x="895" y="241"/>
                  <a:pt x="896" y="219"/>
                </a:cubicBezTo>
                <a:cubicBezTo>
                  <a:pt x="898" y="214"/>
                  <a:pt x="899" y="238"/>
                  <a:pt x="897" y="253"/>
                </a:cubicBezTo>
                <a:cubicBezTo>
                  <a:pt x="901" y="242"/>
                  <a:pt x="894" y="275"/>
                  <a:pt x="898" y="263"/>
                </a:cubicBezTo>
                <a:cubicBezTo>
                  <a:pt x="899" y="256"/>
                  <a:pt x="899" y="256"/>
                  <a:pt x="899" y="256"/>
                </a:cubicBezTo>
                <a:cubicBezTo>
                  <a:pt x="900" y="249"/>
                  <a:pt x="901" y="250"/>
                  <a:pt x="900" y="254"/>
                </a:cubicBezTo>
                <a:cubicBezTo>
                  <a:pt x="901" y="245"/>
                  <a:pt x="901" y="247"/>
                  <a:pt x="901" y="243"/>
                </a:cubicBezTo>
                <a:cubicBezTo>
                  <a:pt x="902" y="206"/>
                  <a:pt x="905" y="248"/>
                  <a:pt x="905" y="211"/>
                </a:cubicBezTo>
                <a:cubicBezTo>
                  <a:pt x="905" y="215"/>
                  <a:pt x="906" y="225"/>
                  <a:pt x="907" y="223"/>
                </a:cubicBezTo>
                <a:cubicBezTo>
                  <a:pt x="907" y="230"/>
                  <a:pt x="906" y="237"/>
                  <a:pt x="905" y="243"/>
                </a:cubicBezTo>
                <a:cubicBezTo>
                  <a:pt x="907" y="244"/>
                  <a:pt x="907" y="244"/>
                  <a:pt x="907" y="244"/>
                </a:cubicBezTo>
                <a:cubicBezTo>
                  <a:pt x="910" y="218"/>
                  <a:pt x="905" y="203"/>
                  <a:pt x="900" y="193"/>
                </a:cubicBezTo>
                <a:close/>
                <a:moveTo>
                  <a:pt x="568" y="512"/>
                </a:moveTo>
                <a:cubicBezTo>
                  <a:pt x="578" y="510"/>
                  <a:pt x="578" y="510"/>
                  <a:pt x="578" y="510"/>
                </a:cubicBezTo>
                <a:cubicBezTo>
                  <a:pt x="574" y="511"/>
                  <a:pt x="571" y="512"/>
                  <a:pt x="568" y="512"/>
                </a:cubicBezTo>
                <a:close/>
                <a:moveTo>
                  <a:pt x="443" y="18"/>
                </a:moveTo>
                <a:cubicBezTo>
                  <a:pt x="465" y="12"/>
                  <a:pt x="465" y="12"/>
                  <a:pt x="465" y="12"/>
                </a:cubicBezTo>
                <a:cubicBezTo>
                  <a:pt x="454" y="13"/>
                  <a:pt x="452" y="16"/>
                  <a:pt x="438" y="18"/>
                </a:cubicBezTo>
                <a:cubicBezTo>
                  <a:pt x="439" y="16"/>
                  <a:pt x="438" y="15"/>
                  <a:pt x="453" y="12"/>
                </a:cubicBezTo>
                <a:cubicBezTo>
                  <a:pt x="466" y="11"/>
                  <a:pt x="452" y="13"/>
                  <a:pt x="459" y="13"/>
                </a:cubicBezTo>
                <a:cubicBezTo>
                  <a:pt x="469" y="9"/>
                  <a:pt x="472" y="13"/>
                  <a:pt x="483" y="10"/>
                </a:cubicBezTo>
                <a:cubicBezTo>
                  <a:pt x="496" y="9"/>
                  <a:pt x="492" y="11"/>
                  <a:pt x="496" y="11"/>
                </a:cubicBezTo>
                <a:cubicBezTo>
                  <a:pt x="483" y="12"/>
                  <a:pt x="502" y="12"/>
                  <a:pt x="486" y="14"/>
                </a:cubicBezTo>
                <a:cubicBezTo>
                  <a:pt x="499" y="14"/>
                  <a:pt x="495" y="11"/>
                  <a:pt x="506" y="11"/>
                </a:cubicBezTo>
                <a:cubicBezTo>
                  <a:pt x="508" y="13"/>
                  <a:pt x="508" y="13"/>
                  <a:pt x="508" y="13"/>
                </a:cubicBezTo>
                <a:cubicBezTo>
                  <a:pt x="518" y="13"/>
                  <a:pt x="540" y="14"/>
                  <a:pt x="553" y="12"/>
                </a:cubicBezTo>
                <a:cubicBezTo>
                  <a:pt x="542" y="11"/>
                  <a:pt x="560" y="11"/>
                  <a:pt x="558" y="10"/>
                </a:cubicBezTo>
                <a:cubicBezTo>
                  <a:pt x="556" y="12"/>
                  <a:pt x="540" y="11"/>
                  <a:pt x="541" y="10"/>
                </a:cubicBezTo>
                <a:cubicBezTo>
                  <a:pt x="548" y="9"/>
                  <a:pt x="565" y="9"/>
                  <a:pt x="573" y="10"/>
                </a:cubicBezTo>
                <a:cubicBezTo>
                  <a:pt x="560" y="8"/>
                  <a:pt x="560" y="8"/>
                  <a:pt x="560" y="8"/>
                </a:cubicBezTo>
                <a:cubicBezTo>
                  <a:pt x="566" y="8"/>
                  <a:pt x="588" y="7"/>
                  <a:pt x="589" y="7"/>
                </a:cubicBezTo>
                <a:cubicBezTo>
                  <a:pt x="596" y="8"/>
                  <a:pt x="606" y="8"/>
                  <a:pt x="609" y="10"/>
                </a:cubicBezTo>
                <a:cubicBezTo>
                  <a:pt x="605" y="9"/>
                  <a:pt x="601" y="10"/>
                  <a:pt x="597" y="10"/>
                </a:cubicBezTo>
                <a:cubicBezTo>
                  <a:pt x="592" y="9"/>
                  <a:pt x="592" y="9"/>
                  <a:pt x="592" y="9"/>
                </a:cubicBezTo>
                <a:cubicBezTo>
                  <a:pt x="585" y="10"/>
                  <a:pt x="585" y="10"/>
                  <a:pt x="585" y="10"/>
                </a:cubicBezTo>
                <a:cubicBezTo>
                  <a:pt x="593" y="11"/>
                  <a:pt x="610" y="13"/>
                  <a:pt x="614" y="15"/>
                </a:cubicBezTo>
                <a:cubicBezTo>
                  <a:pt x="595" y="13"/>
                  <a:pt x="565" y="12"/>
                  <a:pt x="530" y="16"/>
                </a:cubicBezTo>
                <a:cubicBezTo>
                  <a:pt x="530" y="16"/>
                  <a:pt x="530" y="16"/>
                  <a:pt x="532" y="16"/>
                </a:cubicBezTo>
                <a:cubicBezTo>
                  <a:pt x="514" y="16"/>
                  <a:pt x="512" y="16"/>
                  <a:pt x="498" y="17"/>
                </a:cubicBezTo>
                <a:cubicBezTo>
                  <a:pt x="502" y="16"/>
                  <a:pt x="502" y="16"/>
                  <a:pt x="502" y="16"/>
                </a:cubicBezTo>
                <a:cubicBezTo>
                  <a:pt x="500" y="15"/>
                  <a:pt x="488" y="17"/>
                  <a:pt x="476" y="18"/>
                </a:cubicBezTo>
                <a:cubicBezTo>
                  <a:pt x="473" y="19"/>
                  <a:pt x="466" y="20"/>
                  <a:pt x="461" y="20"/>
                </a:cubicBezTo>
                <a:cubicBezTo>
                  <a:pt x="463" y="19"/>
                  <a:pt x="463" y="19"/>
                  <a:pt x="463" y="19"/>
                </a:cubicBezTo>
                <a:cubicBezTo>
                  <a:pt x="460" y="19"/>
                  <a:pt x="449" y="20"/>
                  <a:pt x="436" y="22"/>
                </a:cubicBezTo>
                <a:cubicBezTo>
                  <a:pt x="441" y="20"/>
                  <a:pt x="441" y="20"/>
                  <a:pt x="441" y="20"/>
                </a:cubicBezTo>
                <a:cubicBezTo>
                  <a:pt x="444" y="19"/>
                  <a:pt x="448" y="18"/>
                  <a:pt x="453" y="17"/>
                </a:cubicBezTo>
                <a:cubicBezTo>
                  <a:pt x="450" y="18"/>
                  <a:pt x="447" y="18"/>
                  <a:pt x="443" y="18"/>
                </a:cubicBezTo>
                <a:close/>
                <a:moveTo>
                  <a:pt x="598" y="486"/>
                </a:moveTo>
                <a:cubicBezTo>
                  <a:pt x="594" y="487"/>
                  <a:pt x="592" y="488"/>
                  <a:pt x="591" y="488"/>
                </a:cubicBezTo>
                <a:cubicBezTo>
                  <a:pt x="599" y="486"/>
                  <a:pt x="599" y="486"/>
                  <a:pt x="599" y="486"/>
                </a:cubicBezTo>
                <a:lnTo>
                  <a:pt x="598" y="486"/>
                </a:lnTo>
                <a:close/>
                <a:moveTo>
                  <a:pt x="620" y="481"/>
                </a:moveTo>
                <a:cubicBezTo>
                  <a:pt x="617" y="481"/>
                  <a:pt x="616" y="481"/>
                  <a:pt x="615" y="481"/>
                </a:cubicBezTo>
                <a:cubicBezTo>
                  <a:pt x="622" y="479"/>
                  <a:pt x="622" y="479"/>
                  <a:pt x="622" y="479"/>
                </a:cubicBezTo>
                <a:lnTo>
                  <a:pt x="620" y="481"/>
                </a:lnTo>
                <a:close/>
                <a:moveTo>
                  <a:pt x="679" y="440"/>
                </a:moveTo>
                <a:cubicBezTo>
                  <a:pt x="679" y="440"/>
                  <a:pt x="671" y="444"/>
                  <a:pt x="660" y="449"/>
                </a:cubicBezTo>
                <a:cubicBezTo>
                  <a:pt x="660" y="448"/>
                  <a:pt x="660" y="448"/>
                  <a:pt x="660" y="448"/>
                </a:cubicBezTo>
                <a:cubicBezTo>
                  <a:pt x="661" y="448"/>
                  <a:pt x="661" y="448"/>
                  <a:pt x="661" y="447"/>
                </a:cubicBezTo>
                <a:cubicBezTo>
                  <a:pt x="664" y="446"/>
                  <a:pt x="665" y="446"/>
                  <a:pt x="666" y="446"/>
                </a:cubicBezTo>
                <a:cubicBezTo>
                  <a:pt x="672" y="441"/>
                  <a:pt x="662" y="445"/>
                  <a:pt x="651" y="450"/>
                </a:cubicBezTo>
                <a:cubicBezTo>
                  <a:pt x="648" y="452"/>
                  <a:pt x="648" y="452"/>
                  <a:pt x="648" y="452"/>
                </a:cubicBezTo>
                <a:cubicBezTo>
                  <a:pt x="638" y="455"/>
                  <a:pt x="632" y="456"/>
                  <a:pt x="619" y="461"/>
                </a:cubicBezTo>
                <a:cubicBezTo>
                  <a:pt x="590" y="476"/>
                  <a:pt x="590" y="476"/>
                  <a:pt x="590" y="476"/>
                </a:cubicBezTo>
                <a:cubicBezTo>
                  <a:pt x="581" y="479"/>
                  <a:pt x="581" y="479"/>
                  <a:pt x="581" y="479"/>
                </a:cubicBezTo>
                <a:cubicBezTo>
                  <a:pt x="577" y="479"/>
                  <a:pt x="563" y="483"/>
                  <a:pt x="568" y="480"/>
                </a:cubicBezTo>
                <a:cubicBezTo>
                  <a:pt x="566" y="480"/>
                  <a:pt x="571" y="478"/>
                  <a:pt x="577" y="477"/>
                </a:cubicBezTo>
                <a:cubicBezTo>
                  <a:pt x="578" y="477"/>
                  <a:pt x="577" y="477"/>
                  <a:pt x="578" y="477"/>
                </a:cubicBezTo>
                <a:cubicBezTo>
                  <a:pt x="579" y="476"/>
                  <a:pt x="579" y="475"/>
                  <a:pt x="572" y="476"/>
                </a:cubicBezTo>
                <a:cubicBezTo>
                  <a:pt x="579" y="474"/>
                  <a:pt x="580" y="474"/>
                  <a:pt x="585" y="472"/>
                </a:cubicBezTo>
                <a:cubicBezTo>
                  <a:pt x="578" y="474"/>
                  <a:pt x="578" y="474"/>
                  <a:pt x="578" y="474"/>
                </a:cubicBezTo>
                <a:cubicBezTo>
                  <a:pt x="589" y="471"/>
                  <a:pt x="605" y="463"/>
                  <a:pt x="605" y="462"/>
                </a:cubicBezTo>
                <a:cubicBezTo>
                  <a:pt x="602" y="465"/>
                  <a:pt x="594" y="466"/>
                  <a:pt x="588" y="467"/>
                </a:cubicBezTo>
                <a:cubicBezTo>
                  <a:pt x="593" y="465"/>
                  <a:pt x="602" y="461"/>
                  <a:pt x="595" y="464"/>
                </a:cubicBezTo>
                <a:cubicBezTo>
                  <a:pt x="592" y="465"/>
                  <a:pt x="572" y="472"/>
                  <a:pt x="587" y="468"/>
                </a:cubicBezTo>
                <a:cubicBezTo>
                  <a:pt x="581" y="471"/>
                  <a:pt x="573" y="474"/>
                  <a:pt x="566" y="475"/>
                </a:cubicBezTo>
                <a:cubicBezTo>
                  <a:pt x="574" y="472"/>
                  <a:pt x="568" y="473"/>
                  <a:pt x="570" y="471"/>
                </a:cubicBezTo>
                <a:cubicBezTo>
                  <a:pt x="563" y="474"/>
                  <a:pt x="564" y="475"/>
                  <a:pt x="563" y="476"/>
                </a:cubicBezTo>
                <a:cubicBezTo>
                  <a:pt x="541" y="480"/>
                  <a:pt x="532" y="479"/>
                  <a:pt x="509" y="485"/>
                </a:cubicBezTo>
                <a:cubicBezTo>
                  <a:pt x="506" y="486"/>
                  <a:pt x="523" y="482"/>
                  <a:pt x="521" y="483"/>
                </a:cubicBezTo>
                <a:cubicBezTo>
                  <a:pt x="504" y="489"/>
                  <a:pt x="498" y="486"/>
                  <a:pt x="483" y="489"/>
                </a:cubicBezTo>
                <a:cubicBezTo>
                  <a:pt x="488" y="490"/>
                  <a:pt x="488" y="490"/>
                  <a:pt x="488" y="490"/>
                </a:cubicBezTo>
                <a:cubicBezTo>
                  <a:pt x="483" y="492"/>
                  <a:pt x="472" y="494"/>
                  <a:pt x="466" y="495"/>
                </a:cubicBezTo>
                <a:cubicBezTo>
                  <a:pt x="464" y="494"/>
                  <a:pt x="448" y="496"/>
                  <a:pt x="460" y="493"/>
                </a:cubicBezTo>
                <a:cubicBezTo>
                  <a:pt x="434" y="496"/>
                  <a:pt x="437" y="500"/>
                  <a:pt x="407" y="504"/>
                </a:cubicBezTo>
                <a:cubicBezTo>
                  <a:pt x="421" y="502"/>
                  <a:pt x="423" y="502"/>
                  <a:pt x="434" y="501"/>
                </a:cubicBezTo>
                <a:cubicBezTo>
                  <a:pt x="422" y="503"/>
                  <a:pt x="432" y="502"/>
                  <a:pt x="431" y="503"/>
                </a:cubicBezTo>
                <a:cubicBezTo>
                  <a:pt x="424" y="503"/>
                  <a:pt x="401" y="507"/>
                  <a:pt x="417" y="503"/>
                </a:cubicBezTo>
                <a:cubicBezTo>
                  <a:pt x="407" y="505"/>
                  <a:pt x="388" y="506"/>
                  <a:pt x="384" y="507"/>
                </a:cubicBezTo>
                <a:cubicBezTo>
                  <a:pt x="392" y="507"/>
                  <a:pt x="392" y="507"/>
                  <a:pt x="392" y="507"/>
                </a:cubicBezTo>
                <a:cubicBezTo>
                  <a:pt x="379" y="508"/>
                  <a:pt x="366" y="510"/>
                  <a:pt x="360" y="512"/>
                </a:cubicBezTo>
                <a:cubicBezTo>
                  <a:pt x="377" y="511"/>
                  <a:pt x="376" y="508"/>
                  <a:pt x="398" y="507"/>
                </a:cubicBezTo>
                <a:cubicBezTo>
                  <a:pt x="421" y="506"/>
                  <a:pt x="392" y="508"/>
                  <a:pt x="408" y="509"/>
                </a:cubicBezTo>
                <a:cubicBezTo>
                  <a:pt x="424" y="506"/>
                  <a:pt x="424" y="506"/>
                  <a:pt x="424" y="506"/>
                </a:cubicBezTo>
                <a:cubicBezTo>
                  <a:pt x="416" y="506"/>
                  <a:pt x="416" y="506"/>
                  <a:pt x="416" y="506"/>
                </a:cubicBezTo>
                <a:cubicBezTo>
                  <a:pt x="419" y="504"/>
                  <a:pt x="442" y="503"/>
                  <a:pt x="439" y="501"/>
                </a:cubicBezTo>
                <a:cubicBezTo>
                  <a:pt x="456" y="501"/>
                  <a:pt x="461" y="499"/>
                  <a:pt x="480" y="498"/>
                </a:cubicBezTo>
                <a:cubicBezTo>
                  <a:pt x="484" y="496"/>
                  <a:pt x="477" y="497"/>
                  <a:pt x="472" y="498"/>
                </a:cubicBezTo>
                <a:cubicBezTo>
                  <a:pt x="481" y="497"/>
                  <a:pt x="481" y="494"/>
                  <a:pt x="494" y="493"/>
                </a:cubicBezTo>
                <a:cubicBezTo>
                  <a:pt x="500" y="492"/>
                  <a:pt x="495" y="491"/>
                  <a:pt x="485" y="493"/>
                </a:cubicBezTo>
                <a:cubicBezTo>
                  <a:pt x="494" y="492"/>
                  <a:pt x="503" y="490"/>
                  <a:pt x="513" y="488"/>
                </a:cubicBezTo>
                <a:cubicBezTo>
                  <a:pt x="502" y="489"/>
                  <a:pt x="502" y="489"/>
                  <a:pt x="502" y="489"/>
                </a:cubicBezTo>
                <a:cubicBezTo>
                  <a:pt x="513" y="487"/>
                  <a:pt x="513" y="487"/>
                  <a:pt x="513" y="487"/>
                </a:cubicBezTo>
                <a:cubicBezTo>
                  <a:pt x="504" y="487"/>
                  <a:pt x="504" y="487"/>
                  <a:pt x="504" y="487"/>
                </a:cubicBezTo>
                <a:cubicBezTo>
                  <a:pt x="524" y="483"/>
                  <a:pt x="548" y="478"/>
                  <a:pt x="559" y="477"/>
                </a:cubicBezTo>
                <a:cubicBezTo>
                  <a:pt x="541" y="483"/>
                  <a:pt x="512" y="489"/>
                  <a:pt x="502" y="493"/>
                </a:cubicBezTo>
                <a:cubicBezTo>
                  <a:pt x="506" y="493"/>
                  <a:pt x="516" y="489"/>
                  <a:pt x="521" y="490"/>
                </a:cubicBezTo>
                <a:cubicBezTo>
                  <a:pt x="527" y="487"/>
                  <a:pt x="527" y="487"/>
                  <a:pt x="527" y="487"/>
                </a:cubicBezTo>
                <a:cubicBezTo>
                  <a:pt x="533" y="485"/>
                  <a:pt x="547" y="482"/>
                  <a:pt x="549" y="483"/>
                </a:cubicBezTo>
                <a:cubicBezTo>
                  <a:pt x="532" y="487"/>
                  <a:pt x="527" y="490"/>
                  <a:pt x="519" y="493"/>
                </a:cubicBezTo>
                <a:cubicBezTo>
                  <a:pt x="519" y="493"/>
                  <a:pt x="518" y="494"/>
                  <a:pt x="515" y="494"/>
                </a:cubicBezTo>
                <a:cubicBezTo>
                  <a:pt x="515" y="494"/>
                  <a:pt x="515" y="494"/>
                  <a:pt x="515" y="494"/>
                </a:cubicBezTo>
                <a:cubicBezTo>
                  <a:pt x="515" y="494"/>
                  <a:pt x="515" y="494"/>
                  <a:pt x="515" y="494"/>
                </a:cubicBezTo>
                <a:cubicBezTo>
                  <a:pt x="510" y="495"/>
                  <a:pt x="501" y="497"/>
                  <a:pt x="497" y="498"/>
                </a:cubicBezTo>
                <a:cubicBezTo>
                  <a:pt x="490" y="499"/>
                  <a:pt x="495" y="497"/>
                  <a:pt x="495" y="497"/>
                </a:cubicBezTo>
                <a:cubicBezTo>
                  <a:pt x="474" y="499"/>
                  <a:pt x="460" y="505"/>
                  <a:pt x="438" y="507"/>
                </a:cubicBezTo>
                <a:cubicBezTo>
                  <a:pt x="437" y="506"/>
                  <a:pt x="420" y="508"/>
                  <a:pt x="425" y="507"/>
                </a:cubicBezTo>
                <a:cubicBezTo>
                  <a:pt x="412" y="508"/>
                  <a:pt x="405" y="510"/>
                  <a:pt x="397" y="512"/>
                </a:cubicBezTo>
                <a:cubicBezTo>
                  <a:pt x="395" y="511"/>
                  <a:pt x="377" y="513"/>
                  <a:pt x="384" y="512"/>
                </a:cubicBezTo>
                <a:cubicBezTo>
                  <a:pt x="372" y="514"/>
                  <a:pt x="372" y="514"/>
                  <a:pt x="372" y="514"/>
                </a:cubicBezTo>
                <a:cubicBezTo>
                  <a:pt x="363" y="514"/>
                  <a:pt x="346" y="516"/>
                  <a:pt x="343" y="515"/>
                </a:cubicBezTo>
                <a:cubicBezTo>
                  <a:pt x="334" y="516"/>
                  <a:pt x="341" y="517"/>
                  <a:pt x="328" y="517"/>
                </a:cubicBezTo>
                <a:cubicBezTo>
                  <a:pt x="329" y="517"/>
                  <a:pt x="328" y="517"/>
                  <a:pt x="331" y="517"/>
                </a:cubicBezTo>
                <a:cubicBezTo>
                  <a:pt x="325" y="516"/>
                  <a:pt x="311" y="517"/>
                  <a:pt x="305" y="518"/>
                </a:cubicBezTo>
                <a:cubicBezTo>
                  <a:pt x="314" y="518"/>
                  <a:pt x="307" y="518"/>
                  <a:pt x="318" y="518"/>
                </a:cubicBezTo>
                <a:cubicBezTo>
                  <a:pt x="318" y="519"/>
                  <a:pt x="306" y="520"/>
                  <a:pt x="294" y="519"/>
                </a:cubicBezTo>
                <a:cubicBezTo>
                  <a:pt x="310" y="518"/>
                  <a:pt x="281" y="518"/>
                  <a:pt x="289" y="517"/>
                </a:cubicBezTo>
                <a:cubicBezTo>
                  <a:pt x="263" y="517"/>
                  <a:pt x="248" y="519"/>
                  <a:pt x="226" y="520"/>
                </a:cubicBezTo>
                <a:cubicBezTo>
                  <a:pt x="201" y="519"/>
                  <a:pt x="170" y="514"/>
                  <a:pt x="151" y="511"/>
                </a:cubicBezTo>
                <a:cubicBezTo>
                  <a:pt x="153" y="512"/>
                  <a:pt x="153" y="512"/>
                  <a:pt x="153" y="512"/>
                </a:cubicBezTo>
                <a:cubicBezTo>
                  <a:pt x="142" y="510"/>
                  <a:pt x="142" y="510"/>
                  <a:pt x="142" y="510"/>
                </a:cubicBezTo>
                <a:cubicBezTo>
                  <a:pt x="135" y="508"/>
                  <a:pt x="142" y="508"/>
                  <a:pt x="132" y="506"/>
                </a:cubicBezTo>
                <a:cubicBezTo>
                  <a:pt x="136" y="505"/>
                  <a:pt x="150" y="510"/>
                  <a:pt x="160" y="511"/>
                </a:cubicBezTo>
                <a:cubicBezTo>
                  <a:pt x="143" y="506"/>
                  <a:pt x="177" y="513"/>
                  <a:pt x="166" y="509"/>
                </a:cubicBezTo>
                <a:cubicBezTo>
                  <a:pt x="158" y="512"/>
                  <a:pt x="128" y="502"/>
                  <a:pt x="113" y="497"/>
                </a:cubicBezTo>
                <a:cubicBezTo>
                  <a:pt x="99" y="491"/>
                  <a:pt x="120" y="498"/>
                  <a:pt x="113" y="495"/>
                </a:cubicBezTo>
                <a:cubicBezTo>
                  <a:pt x="108" y="495"/>
                  <a:pt x="108" y="495"/>
                  <a:pt x="108" y="495"/>
                </a:cubicBezTo>
                <a:cubicBezTo>
                  <a:pt x="102" y="492"/>
                  <a:pt x="101" y="491"/>
                  <a:pt x="101" y="490"/>
                </a:cubicBezTo>
                <a:cubicBezTo>
                  <a:pt x="87" y="484"/>
                  <a:pt x="71" y="475"/>
                  <a:pt x="60" y="467"/>
                </a:cubicBezTo>
                <a:cubicBezTo>
                  <a:pt x="74" y="477"/>
                  <a:pt x="54" y="465"/>
                  <a:pt x="68" y="475"/>
                </a:cubicBezTo>
                <a:cubicBezTo>
                  <a:pt x="63" y="473"/>
                  <a:pt x="54" y="466"/>
                  <a:pt x="47" y="459"/>
                </a:cubicBezTo>
                <a:cubicBezTo>
                  <a:pt x="54" y="465"/>
                  <a:pt x="39" y="448"/>
                  <a:pt x="54" y="464"/>
                </a:cubicBezTo>
                <a:cubicBezTo>
                  <a:pt x="53" y="460"/>
                  <a:pt x="46" y="456"/>
                  <a:pt x="40" y="448"/>
                </a:cubicBezTo>
                <a:cubicBezTo>
                  <a:pt x="42" y="450"/>
                  <a:pt x="44" y="452"/>
                  <a:pt x="47" y="454"/>
                </a:cubicBezTo>
                <a:cubicBezTo>
                  <a:pt x="35" y="443"/>
                  <a:pt x="25" y="419"/>
                  <a:pt x="23" y="415"/>
                </a:cubicBezTo>
                <a:cubicBezTo>
                  <a:pt x="18" y="406"/>
                  <a:pt x="13" y="390"/>
                  <a:pt x="12" y="376"/>
                </a:cubicBezTo>
                <a:cubicBezTo>
                  <a:pt x="12" y="363"/>
                  <a:pt x="13" y="348"/>
                  <a:pt x="17" y="333"/>
                </a:cubicBezTo>
                <a:cubicBezTo>
                  <a:pt x="17" y="336"/>
                  <a:pt x="17" y="336"/>
                  <a:pt x="17" y="336"/>
                </a:cubicBezTo>
                <a:cubicBezTo>
                  <a:pt x="19" y="327"/>
                  <a:pt x="22" y="314"/>
                  <a:pt x="27" y="303"/>
                </a:cubicBezTo>
                <a:cubicBezTo>
                  <a:pt x="29" y="300"/>
                  <a:pt x="29" y="300"/>
                  <a:pt x="29" y="300"/>
                </a:cubicBezTo>
                <a:cubicBezTo>
                  <a:pt x="32" y="292"/>
                  <a:pt x="39" y="277"/>
                  <a:pt x="45" y="265"/>
                </a:cubicBezTo>
                <a:cubicBezTo>
                  <a:pt x="45" y="265"/>
                  <a:pt x="39" y="276"/>
                  <a:pt x="41" y="270"/>
                </a:cubicBezTo>
                <a:cubicBezTo>
                  <a:pt x="38" y="276"/>
                  <a:pt x="35" y="281"/>
                  <a:pt x="37" y="280"/>
                </a:cubicBezTo>
                <a:cubicBezTo>
                  <a:pt x="34" y="286"/>
                  <a:pt x="33" y="285"/>
                  <a:pt x="30" y="290"/>
                </a:cubicBezTo>
                <a:cubicBezTo>
                  <a:pt x="34" y="282"/>
                  <a:pt x="37" y="274"/>
                  <a:pt x="41" y="266"/>
                </a:cubicBezTo>
                <a:cubicBezTo>
                  <a:pt x="42" y="265"/>
                  <a:pt x="43" y="264"/>
                  <a:pt x="43" y="264"/>
                </a:cubicBezTo>
                <a:cubicBezTo>
                  <a:pt x="43" y="262"/>
                  <a:pt x="43" y="262"/>
                  <a:pt x="43" y="262"/>
                </a:cubicBezTo>
                <a:cubicBezTo>
                  <a:pt x="46" y="256"/>
                  <a:pt x="48" y="254"/>
                  <a:pt x="47" y="255"/>
                </a:cubicBezTo>
                <a:cubicBezTo>
                  <a:pt x="55" y="243"/>
                  <a:pt x="56" y="237"/>
                  <a:pt x="66" y="225"/>
                </a:cubicBezTo>
                <a:cubicBezTo>
                  <a:pt x="63" y="231"/>
                  <a:pt x="61" y="235"/>
                  <a:pt x="55" y="244"/>
                </a:cubicBezTo>
                <a:cubicBezTo>
                  <a:pt x="58" y="239"/>
                  <a:pt x="62" y="234"/>
                  <a:pt x="65" y="230"/>
                </a:cubicBezTo>
                <a:cubicBezTo>
                  <a:pt x="61" y="237"/>
                  <a:pt x="44" y="262"/>
                  <a:pt x="49" y="259"/>
                </a:cubicBezTo>
                <a:cubicBezTo>
                  <a:pt x="58" y="242"/>
                  <a:pt x="74" y="218"/>
                  <a:pt x="84" y="205"/>
                </a:cubicBezTo>
                <a:cubicBezTo>
                  <a:pt x="92" y="199"/>
                  <a:pt x="100" y="188"/>
                  <a:pt x="111" y="178"/>
                </a:cubicBezTo>
                <a:cubicBezTo>
                  <a:pt x="113" y="177"/>
                  <a:pt x="116" y="174"/>
                  <a:pt x="115" y="176"/>
                </a:cubicBezTo>
                <a:cubicBezTo>
                  <a:pt x="112" y="179"/>
                  <a:pt x="112" y="179"/>
                  <a:pt x="112" y="179"/>
                </a:cubicBezTo>
                <a:cubicBezTo>
                  <a:pt x="126" y="166"/>
                  <a:pt x="144" y="151"/>
                  <a:pt x="157" y="140"/>
                </a:cubicBezTo>
                <a:cubicBezTo>
                  <a:pt x="166" y="136"/>
                  <a:pt x="166" y="136"/>
                  <a:pt x="166" y="136"/>
                </a:cubicBezTo>
                <a:cubicBezTo>
                  <a:pt x="192" y="120"/>
                  <a:pt x="159" y="137"/>
                  <a:pt x="186" y="120"/>
                </a:cubicBezTo>
                <a:cubicBezTo>
                  <a:pt x="193" y="117"/>
                  <a:pt x="220" y="102"/>
                  <a:pt x="222" y="103"/>
                </a:cubicBezTo>
                <a:cubicBezTo>
                  <a:pt x="227" y="101"/>
                  <a:pt x="229" y="100"/>
                  <a:pt x="230" y="99"/>
                </a:cubicBezTo>
                <a:cubicBezTo>
                  <a:pt x="225" y="100"/>
                  <a:pt x="214" y="106"/>
                  <a:pt x="220" y="102"/>
                </a:cubicBezTo>
                <a:cubicBezTo>
                  <a:pt x="229" y="97"/>
                  <a:pt x="234" y="96"/>
                  <a:pt x="242" y="93"/>
                </a:cubicBezTo>
                <a:cubicBezTo>
                  <a:pt x="242" y="93"/>
                  <a:pt x="236" y="96"/>
                  <a:pt x="239" y="95"/>
                </a:cubicBezTo>
                <a:cubicBezTo>
                  <a:pt x="258" y="86"/>
                  <a:pt x="295" y="75"/>
                  <a:pt x="314" y="69"/>
                </a:cubicBezTo>
                <a:cubicBezTo>
                  <a:pt x="307" y="71"/>
                  <a:pt x="306" y="72"/>
                  <a:pt x="296" y="74"/>
                </a:cubicBezTo>
                <a:cubicBezTo>
                  <a:pt x="296" y="73"/>
                  <a:pt x="301" y="72"/>
                  <a:pt x="303" y="71"/>
                </a:cubicBezTo>
                <a:cubicBezTo>
                  <a:pt x="302" y="70"/>
                  <a:pt x="294" y="74"/>
                  <a:pt x="283" y="76"/>
                </a:cubicBezTo>
                <a:cubicBezTo>
                  <a:pt x="289" y="74"/>
                  <a:pt x="294" y="72"/>
                  <a:pt x="300" y="70"/>
                </a:cubicBezTo>
                <a:cubicBezTo>
                  <a:pt x="290" y="71"/>
                  <a:pt x="290" y="71"/>
                  <a:pt x="290" y="71"/>
                </a:cubicBezTo>
                <a:cubicBezTo>
                  <a:pt x="303" y="66"/>
                  <a:pt x="315" y="63"/>
                  <a:pt x="328" y="59"/>
                </a:cubicBezTo>
                <a:cubicBezTo>
                  <a:pt x="322" y="60"/>
                  <a:pt x="316" y="61"/>
                  <a:pt x="311" y="63"/>
                </a:cubicBezTo>
                <a:cubicBezTo>
                  <a:pt x="312" y="61"/>
                  <a:pt x="315" y="59"/>
                  <a:pt x="307" y="61"/>
                </a:cubicBezTo>
                <a:cubicBezTo>
                  <a:pt x="327" y="54"/>
                  <a:pt x="325" y="51"/>
                  <a:pt x="348" y="47"/>
                </a:cubicBezTo>
                <a:cubicBezTo>
                  <a:pt x="348" y="47"/>
                  <a:pt x="348" y="47"/>
                  <a:pt x="348" y="47"/>
                </a:cubicBezTo>
                <a:cubicBezTo>
                  <a:pt x="357" y="44"/>
                  <a:pt x="357" y="44"/>
                  <a:pt x="357" y="44"/>
                </a:cubicBezTo>
                <a:cubicBezTo>
                  <a:pt x="371" y="41"/>
                  <a:pt x="371" y="41"/>
                  <a:pt x="371" y="41"/>
                </a:cubicBezTo>
                <a:cubicBezTo>
                  <a:pt x="363" y="45"/>
                  <a:pt x="353" y="47"/>
                  <a:pt x="346" y="49"/>
                </a:cubicBezTo>
                <a:cubicBezTo>
                  <a:pt x="363" y="48"/>
                  <a:pt x="367" y="42"/>
                  <a:pt x="386" y="38"/>
                </a:cubicBezTo>
                <a:cubicBezTo>
                  <a:pt x="402" y="38"/>
                  <a:pt x="367" y="44"/>
                  <a:pt x="368" y="46"/>
                </a:cubicBezTo>
                <a:cubicBezTo>
                  <a:pt x="372" y="44"/>
                  <a:pt x="382" y="43"/>
                  <a:pt x="381" y="44"/>
                </a:cubicBezTo>
                <a:cubicBezTo>
                  <a:pt x="363" y="47"/>
                  <a:pt x="370" y="48"/>
                  <a:pt x="351" y="51"/>
                </a:cubicBezTo>
                <a:cubicBezTo>
                  <a:pt x="360" y="48"/>
                  <a:pt x="349" y="50"/>
                  <a:pt x="351" y="49"/>
                </a:cubicBezTo>
                <a:cubicBezTo>
                  <a:pt x="348" y="50"/>
                  <a:pt x="331" y="55"/>
                  <a:pt x="318" y="58"/>
                </a:cubicBezTo>
                <a:cubicBezTo>
                  <a:pt x="315" y="61"/>
                  <a:pt x="329" y="57"/>
                  <a:pt x="337" y="55"/>
                </a:cubicBezTo>
                <a:cubicBezTo>
                  <a:pt x="352" y="50"/>
                  <a:pt x="368" y="49"/>
                  <a:pt x="380" y="45"/>
                </a:cubicBezTo>
                <a:cubicBezTo>
                  <a:pt x="396" y="41"/>
                  <a:pt x="381" y="46"/>
                  <a:pt x="382" y="46"/>
                </a:cubicBezTo>
                <a:cubicBezTo>
                  <a:pt x="397" y="44"/>
                  <a:pt x="388" y="43"/>
                  <a:pt x="393" y="42"/>
                </a:cubicBezTo>
                <a:cubicBezTo>
                  <a:pt x="415" y="37"/>
                  <a:pt x="418" y="39"/>
                  <a:pt x="434" y="37"/>
                </a:cubicBezTo>
                <a:cubicBezTo>
                  <a:pt x="447" y="34"/>
                  <a:pt x="480" y="30"/>
                  <a:pt x="503" y="29"/>
                </a:cubicBezTo>
                <a:cubicBezTo>
                  <a:pt x="500" y="30"/>
                  <a:pt x="503" y="31"/>
                  <a:pt x="505" y="31"/>
                </a:cubicBezTo>
                <a:cubicBezTo>
                  <a:pt x="518" y="27"/>
                  <a:pt x="514" y="29"/>
                  <a:pt x="531" y="27"/>
                </a:cubicBezTo>
                <a:cubicBezTo>
                  <a:pt x="516" y="26"/>
                  <a:pt x="516" y="26"/>
                  <a:pt x="516" y="26"/>
                </a:cubicBezTo>
                <a:cubicBezTo>
                  <a:pt x="528" y="26"/>
                  <a:pt x="537" y="24"/>
                  <a:pt x="548" y="25"/>
                </a:cubicBezTo>
                <a:cubicBezTo>
                  <a:pt x="534" y="23"/>
                  <a:pt x="567" y="23"/>
                  <a:pt x="575" y="23"/>
                </a:cubicBezTo>
                <a:cubicBezTo>
                  <a:pt x="587" y="24"/>
                  <a:pt x="599" y="23"/>
                  <a:pt x="605" y="25"/>
                </a:cubicBezTo>
                <a:cubicBezTo>
                  <a:pt x="604" y="25"/>
                  <a:pt x="604" y="25"/>
                  <a:pt x="604" y="25"/>
                </a:cubicBezTo>
                <a:cubicBezTo>
                  <a:pt x="621" y="27"/>
                  <a:pt x="621" y="27"/>
                  <a:pt x="621" y="27"/>
                </a:cubicBezTo>
                <a:cubicBezTo>
                  <a:pt x="619" y="29"/>
                  <a:pt x="619" y="29"/>
                  <a:pt x="619" y="29"/>
                </a:cubicBezTo>
                <a:cubicBezTo>
                  <a:pt x="630" y="31"/>
                  <a:pt x="645" y="31"/>
                  <a:pt x="641" y="30"/>
                </a:cubicBezTo>
                <a:cubicBezTo>
                  <a:pt x="653" y="32"/>
                  <a:pt x="646" y="31"/>
                  <a:pt x="648" y="33"/>
                </a:cubicBezTo>
                <a:cubicBezTo>
                  <a:pt x="641" y="33"/>
                  <a:pt x="625" y="33"/>
                  <a:pt x="621" y="31"/>
                </a:cubicBezTo>
                <a:cubicBezTo>
                  <a:pt x="622" y="31"/>
                  <a:pt x="625" y="31"/>
                  <a:pt x="626" y="31"/>
                </a:cubicBezTo>
                <a:cubicBezTo>
                  <a:pt x="594" y="27"/>
                  <a:pt x="615" y="33"/>
                  <a:pt x="599" y="32"/>
                </a:cubicBezTo>
                <a:cubicBezTo>
                  <a:pt x="607" y="33"/>
                  <a:pt x="613" y="35"/>
                  <a:pt x="622" y="35"/>
                </a:cubicBezTo>
                <a:cubicBezTo>
                  <a:pt x="626" y="35"/>
                  <a:pt x="643" y="36"/>
                  <a:pt x="652" y="36"/>
                </a:cubicBezTo>
                <a:cubicBezTo>
                  <a:pt x="640" y="36"/>
                  <a:pt x="634" y="34"/>
                  <a:pt x="625" y="33"/>
                </a:cubicBezTo>
                <a:cubicBezTo>
                  <a:pt x="633" y="34"/>
                  <a:pt x="634" y="32"/>
                  <a:pt x="641" y="34"/>
                </a:cubicBezTo>
                <a:cubicBezTo>
                  <a:pt x="639" y="34"/>
                  <a:pt x="639" y="34"/>
                  <a:pt x="639" y="34"/>
                </a:cubicBezTo>
                <a:cubicBezTo>
                  <a:pt x="647" y="34"/>
                  <a:pt x="647" y="34"/>
                  <a:pt x="647" y="34"/>
                </a:cubicBezTo>
                <a:cubicBezTo>
                  <a:pt x="648" y="36"/>
                  <a:pt x="670" y="39"/>
                  <a:pt x="657" y="38"/>
                </a:cubicBezTo>
                <a:cubicBezTo>
                  <a:pt x="669" y="40"/>
                  <a:pt x="661" y="37"/>
                  <a:pt x="672" y="39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2" y="33"/>
                  <a:pt x="652" y="33"/>
                  <a:pt x="652" y="33"/>
                </a:cubicBezTo>
                <a:cubicBezTo>
                  <a:pt x="660" y="34"/>
                  <a:pt x="661" y="35"/>
                  <a:pt x="669" y="3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83" y="38"/>
                  <a:pt x="683" y="38"/>
                  <a:pt x="683" y="38"/>
                </a:cubicBezTo>
                <a:cubicBezTo>
                  <a:pt x="682" y="37"/>
                  <a:pt x="694" y="39"/>
                  <a:pt x="696" y="40"/>
                </a:cubicBezTo>
                <a:cubicBezTo>
                  <a:pt x="703" y="42"/>
                  <a:pt x="698" y="44"/>
                  <a:pt x="711" y="46"/>
                </a:cubicBezTo>
                <a:cubicBezTo>
                  <a:pt x="710" y="45"/>
                  <a:pt x="710" y="45"/>
                  <a:pt x="710" y="45"/>
                </a:cubicBezTo>
                <a:cubicBezTo>
                  <a:pt x="718" y="47"/>
                  <a:pt x="723" y="48"/>
                  <a:pt x="733" y="52"/>
                </a:cubicBezTo>
                <a:cubicBezTo>
                  <a:pt x="732" y="52"/>
                  <a:pt x="730" y="51"/>
                  <a:pt x="728" y="51"/>
                </a:cubicBezTo>
                <a:cubicBezTo>
                  <a:pt x="743" y="57"/>
                  <a:pt x="766" y="65"/>
                  <a:pt x="771" y="71"/>
                </a:cubicBezTo>
                <a:cubicBezTo>
                  <a:pt x="770" y="71"/>
                  <a:pt x="764" y="68"/>
                  <a:pt x="763" y="69"/>
                </a:cubicBezTo>
                <a:cubicBezTo>
                  <a:pt x="743" y="57"/>
                  <a:pt x="747" y="64"/>
                  <a:pt x="721" y="53"/>
                </a:cubicBezTo>
                <a:cubicBezTo>
                  <a:pt x="721" y="49"/>
                  <a:pt x="698" y="48"/>
                  <a:pt x="694" y="44"/>
                </a:cubicBezTo>
                <a:cubicBezTo>
                  <a:pt x="704" y="47"/>
                  <a:pt x="719" y="49"/>
                  <a:pt x="717" y="48"/>
                </a:cubicBezTo>
                <a:cubicBezTo>
                  <a:pt x="708" y="46"/>
                  <a:pt x="693" y="42"/>
                  <a:pt x="687" y="41"/>
                </a:cubicBezTo>
                <a:cubicBezTo>
                  <a:pt x="693" y="43"/>
                  <a:pt x="691" y="44"/>
                  <a:pt x="686" y="44"/>
                </a:cubicBezTo>
                <a:cubicBezTo>
                  <a:pt x="701" y="46"/>
                  <a:pt x="730" y="57"/>
                  <a:pt x="751" y="67"/>
                </a:cubicBezTo>
                <a:cubicBezTo>
                  <a:pt x="749" y="64"/>
                  <a:pt x="749" y="64"/>
                  <a:pt x="749" y="64"/>
                </a:cubicBezTo>
                <a:cubicBezTo>
                  <a:pt x="768" y="71"/>
                  <a:pt x="746" y="65"/>
                  <a:pt x="760" y="71"/>
                </a:cubicBezTo>
                <a:cubicBezTo>
                  <a:pt x="767" y="73"/>
                  <a:pt x="767" y="73"/>
                  <a:pt x="767" y="73"/>
                </a:cubicBezTo>
                <a:cubicBezTo>
                  <a:pt x="768" y="74"/>
                  <a:pt x="768" y="74"/>
                  <a:pt x="768" y="74"/>
                </a:cubicBezTo>
                <a:cubicBezTo>
                  <a:pt x="771" y="75"/>
                  <a:pt x="775" y="76"/>
                  <a:pt x="779" y="78"/>
                </a:cubicBezTo>
                <a:cubicBezTo>
                  <a:pt x="772" y="73"/>
                  <a:pt x="774" y="77"/>
                  <a:pt x="767" y="72"/>
                </a:cubicBezTo>
                <a:cubicBezTo>
                  <a:pt x="760" y="68"/>
                  <a:pt x="768" y="71"/>
                  <a:pt x="770" y="71"/>
                </a:cubicBezTo>
                <a:cubicBezTo>
                  <a:pt x="775" y="73"/>
                  <a:pt x="791" y="83"/>
                  <a:pt x="781" y="78"/>
                </a:cubicBezTo>
                <a:cubicBezTo>
                  <a:pt x="787" y="81"/>
                  <a:pt x="793" y="84"/>
                  <a:pt x="799" y="88"/>
                </a:cubicBezTo>
                <a:cubicBezTo>
                  <a:pt x="799" y="88"/>
                  <a:pt x="795" y="86"/>
                  <a:pt x="793" y="85"/>
                </a:cubicBezTo>
                <a:cubicBezTo>
                  <a:pt x="797" y="88"/>
                  <a:pt x="801" y="91"/>
                  <a:pt x="805" y="94"/>
                </a:cubicBezTo>
                <a:cubicBezTo>
                  <a:pt x="805" y="94"/>
                  <a:pt x="805" y="94"/>
                  <a:pt x="805" y="94"/>
                </a:cubicBezTo>
                <a:cubicBezTo>
                  <a:pt x="815" y="100"/>
                  <a:pt x="827" y="112"/>
                  <a:pt x="835" y="118"/>
                </a:cubicBezTo>
                <a:cubicBezTo>
                  <a:pt x="821" y="102"/>
                  <a:pt x="843" y="124"/>
                  <a:pt x="842" y="122"/>
                </a:cubicBezTo>
                <a:cubicBezTo>
                  <a:pt x="847" y="128"/>
                  <a:pt x="846" y="132"/>
                  <a:pt x="835" y="121"/>
                </a:cubicBezTo>
                <a:cubicBezTo>
                  <a:pt x="832" y="117"/>
                  <a:pt x="824" y="110"/>
                  <a:pt x="818" y="105"/>
                </a:cubicBezTo>
                <a:cubicBezTo>
                  <a:pt x="825" y="112"/>
                  <a:pt x="828" y="114"/>
                  <a:pt x="833" y="120"/>
                </a:cubicBezTo>
                <a:cubicBezTo>
                  <a:pt x="829" y="116"/>
                  <a:pt x="840" y="128"/>
                  <a:pt x="839" y="129"/>
                </a:cubicBezTo>
                <a:cubicBezTo>
                  <a:pt x="837" y="128"/>
                  <a:pt x="835" y="127"/>
                  <a:pt x="828" y="119"/>
                </a:cubicBezTo>
                <a:cubicBezTo>
                  <a:pt x="818" y="108"/>
                  <a:pt x="828" y="117"/>
                  <a:pt x="825" y="114"/>
                </a:cubicBezTo>
                <a:cubicBezTo>
                  <a:pt x="823" y="109"/>
                  <a:pt x="809" y="100"/>
                  <a:pt x="802" y="94"/>
                </a:cubicBezTo>
                <a:cubicBezTo>
                  <a:pt x="801" y="93"/>
                  <a:pt x="804" y="95"/>
                  <a:pt x="805" y="95"/>
                </a:cubicBezTo>
                <a:cubicBezTo>
                  <a:pt x="799" y="91"/>
                  <a:pt x="784" y="81"/>
                  <a:pt x="782" y="82"/>
                </a:cubicBezTo>
                <a:cubicBezTo>
                  <a:pt x="789" y="85"/>
                  <a:pt x="794" y="89"/>
                  <a:pt x="800" y="92"/>
                </a:cubicBezTo>
                <a:cubicBezTo>
                  <a:pt x="803" y="95"/>
                  <a:pt x="794" y="90"/>
                  <a:pt x="799" y="94"/>
                </a:cubicBezTo>
                <a:cubicBezTo>
                  <a:pt x="803" y="96"/>
                  <a:pt x="807" y="99"/>
                  <a:pt x="811" y="103"/>
                </a:cubicBezTo>
                <a:cubicBezTo>
                  <a:pt x="810" y="103"/>
                  <a:pt x="810" y="103"/>
                  <a:pt x="810" y="103"/>
                </a:cubicBezTo>
                <a:cubicBezTo>
                  <a:pt x="819" y="111"/>
                  <a:pt x="832" y="124"/>
                  <a:pt x="841" y="135"/>
                </a:cubicBezTo>
                <a:cubicBezTo>
                  <a:pt x="845" y="135"/>
                  <a:pt x="851" y="140"/>
                  <a:pt x="856" y="143"/>
                </a:cubicBezTo>
                <a:cubicBezTo>
                  <a:pt x="867" y="161"/>
                  <a:pt x="876" y="182"/>
                  <a:pt x="879" y="203"/>
                </a:cubicBezTo>
                <a:cubicBezTo>
                  <a:pt x="879" y="203"/>
                  <a:pt x="880" y="203"/>
                  <a:pt x="880" y="204"/>
                </a:cubicBezTo>
                <a:cubicBezTo>
                  <a:pt x="881" y="210"/>
                  <a:pt x="882" y="222"/>
                  <a:pt x="880" y="221"/>
                </a:cubicBezTo>
                <a:cubicBezTo>
                  <a:pt x="883" y="228"/>
                  <a:pt x="882" y="247"/>
                  <a:pt x="883" y="244"/>
                </a:cubicBezTo>
                <a:cubicBezTo>
                  <a:pt x="883" y="246"/>
                  <a:pt x="883" y="246"/>
                  <a:pt x="883" y="246"/>
                </a:cubicBezTo>
                <a:cubicBezTo>
                  <a:pt x="880" y="254"/>
                  <a:pt x="877" y="266"/>
                  <a:pt x="868" y="286"/>
                </a:cubicBezTo>
                <a:cubicBezTo>
                  <a:pt x="867" y="290"/>
                  <a:pt x="867" y="291"/>
                  <a:pt x="869" y="291"/>
                </a:cubicBezTo>
                <a:cubicBezTo>
                  <a:pt x="867" y="295"/>
                  <a:pt x="864" y="298"/>
                  <a:pt x="862" y="302"/>
                </a:cubicBezTo>
                <a:cubicBezTo>
                  <a:pt x="863" y="299"/>
                  <a:pt x="863" y="297"/>
                  <a:pt x="866" y="291"/>
                </a:cubicBezTo>
                <a:cubicBezTo>
                  <a:pt x="861" y="301"/>
                  <a:pt x="855" y="311"/>
                  <a:pt x="849" y="320"/>
                </a:cubicBezTo>
                <a:cubicBezTo>
                  <a:pt x="850" y="318"/>
                  <a:pt x="850" y="318"/>
                  <a:pt x="850" y="318"/>
                </a:cubicBezTo>
                <a:cubicBezTo>
                  <a:pt x="842" y="329"/>
                  <a:pt x="842" y="329"/>
                  <a:pt x="842" y="329"/>
                </a:cubicBezTo>
                <a:cubicBezTo>
                  <a:pt x="847" y="323"/>
                  <a:pt x="854" y="313"/>
                  <a:pt x="853" y="317"/>
                </a:cubicBezTo>
                <a:cubicBezTo>
                  <a:pt x="845" y="330"/>
                  <a:pt x="839" y="336"/>
                  <a:pt x="831" y="347"/>
                </a:cubicBezTo>
                <a:cubicBezTo>
                  <a:pt x="829" y="345"/>
                  <a:pt x="826" y="348"/>
                  <a:pt x="828" y="344"/>
                </a:cubicBezTo>
                <a:cubicBezTo>
                  <a:pt x="828" y="343"/>
                  <a:pt x="829" y="343"/>
                  <a:pt x="829" y="343"/>
                </a:cubicBezTo>
                <a:cubicBezTo>
                  <a:pt x="831" y="338"/>
                  <a:pt x="837" y="329"/>
                  <a:pt x="841" y="323"/>
                </a:cubicBezTo>
                <a:cubicBezTo>
                  <a:pt x="823" y="344"/>
                  <a:pt x="828" y="339"/>
                  <a:pt x="810" y="356"/>
                </a:cubicBezTo>
                <a:cubicBezTo>
                  <a:pt x="807" y="357"/>
                  <a:pt x="825" y="339"/>
                  <a:pt x="820" y="342"/>
                </a:cubicBezTo>
                <a:cubicBezTo>
                  <a:pt x="826" y="337"/>
                  <a:pt x="831" y="331"/>
                  <a:pt x="836" y="325"/>
                </a:cubicBezTo>
                <a:cubicBezTo>
                  <a:pt x="833" y="328"/>
                  <a:pt x="833" y="329"/>
                  <a:pt x="832" y="331"/>
                </a:cubicBezTo>
                <a:cubicBezTo>
                  <a:pt x="841" y="318"/>
                  <a:pt x="846" y="314"/>
                  <a:pt x="850" y="303"/>
                </a:cubicBezTo>
                <a:cubicBezTo>
                  <a:pt x="855" y="297"/>
                  <a:pt x="845" y="313"/>
                  <a:pt x="850" y="306"/>
                </a:cubicBezTo>
                <a:cubicBezTo>
                  <a:pt x="847" y="313"/>
                  <a:pt x="844" y="319"/>
                  <a:pt x="843" y="323"/>
                </a:cubicBezTo>
                <a:cubicBezTo>
                  <a:pt x="854" y="308"/>
                  <a:pt x="847" y="313"/>
                  <a:pt x="855" y="300"/>
                </a:cubicBezTo>
                <a:cubicBezTo>
                  <a:pt x="861" y="290"/>
                  <a:pt x="861" y="290"/>
                  <a:pt x="861" y="290"/>
                </a:cubicBezTo>
                <a:cubicBezTo>
                  <a:pt x="864" y="284"/>
                  <a:pt x="859" y="292"/>
                  <a:pt x="859" y="292"/>
                </a:cubicBezTo>
                <a:cubicBezTo>
                  <a:pt x="862" y="285"/>
                  <a:pt x="864" y="282"/>
                  <a:pt x="866" y="276"/>
                </a:cubicBezTo>
                <a:cubicBezTo>
                  <a:pt x="865" y="278"/>
                  <a:pt x="863" y="281"/>
                  <a:pt x="863" y="280"/>
                </a:cubicBezTo>
                <a:cubicBezTo>
                  <a:pt x="868" y="271"/>
                  <a:pt x="870" y="261"/>
                  <a:pt x="874" y="252"/>
                </a:cubicBezTo>
                <a:cubicBezTo>
                  <a:pt x="872" y="257"/>
                  <a:pt x="873" y="246"/>
                  <a:pt x="873" y="241"/>
                </a:cubicBezTo>
                <a:cubicBezTo>
                  <a:pt x="872" y="248"/>
                  <a:pt x="869" y="254"/>
                  <a:pt x="867" y="260"/>
                </a:cubicBezTo>
                <a:cubicBezTo>
                  <a:pt x="861" y="283"/>
                  <a:pt x="853" y="297"/>
                  <a:pt x="838" y="320"/>
                </a:cubicBezTo>
                <a:cubicBezTo>
                  <a:pt x="839" y="318"/>
                  <a:pt x="839" y="318"/>
                  <a:pt x="839" y="318"/>
                </a:cubicBezTo>
                <a:cubicBezTo>
                  <a:pt x="810" y="350"/>
                  <a:pt x="819" y="348"/>
                  <a:pt x="790" y="373"/>
                </a:cubicBezTo>
                <a:cubicBezTo>
                  <a:pt x="788" y="373"/>
                  <a:pt x="775" y="384"/>
                  <a:pt x="775" y="382"/>
                </a:cubicBezTo>
                <a:cubicBezTo>
                  <a:pt x="785" y="375"/>
                  <a:pt x="782" y="376"/>
                  <a:pt x="779" y="377"/>
                </a:cubicBezTo>
                <a:cubicBezTo>
                  <a:pt x="774" y="381"/>
                  <a:pt x="771" y="386"/>
                  <a:pt x="760" y="392"/>
                </a:cubicBezTo>
                <a:cubicBezTo>
                  <a:pt x="763" y="388"/>
                  <a:pt x="753" y="394"/>
                  <a:pt x="763" y="387"/>
                </a:cubicBezTo>
                <a:cubicBezTo>
                  <a:pt x="748" y="396"/>
                  <a:pt x="741" y="402"/>
                  <a:pt x="733" y="407"/>
                </a:cubicBezTo>
                <a:cubicBezTo>
                  <a:pt x="709" y="423"/>
                  <a:pt x="725" y="410"/>
                  <a:pt x="700" y="424"/>
                </a:cubicBezTo>
                <a:cubicBezTo>
                  <a:pt x="703" y="421"/>
                  <a:pt x="703" y="421"/>
                  <a:pt x="703" y="421"/>
                </a:cubicBezTo>
                <a:cubicBezTo>
                  <a:pt x="687" y="430"/>
                  <a:pt x="687" y="430"/>
                  <a:pt x="687" y="430"/>
                </a:cubicBezTo>
                <a:cubicBezTo>
                  <a:pt x="693" y="428"/>
                  <a:pt x="693" y="428"/>
                  <a:pt x="693" y="428"/>
                </a:cubicBezTo>
                <a:cubicBezTo>
                  <a:pt x="687" y="432"/>
                  <a:pt x="680" y="435"/>
                  <a:pt x="674" y="438"/>
                </a:cubicBezTo>
                <a:cubicBezTo>
                  <a:pt x="662" y="444"/>
                  <a:pt x="679" y="437"/>
                  <a:pt x="678" y="439"/>
                </a:cubicBezTo>
                <a:cubicBezTo>
                  <a:pt x="681" y="435"/>
                  <a:pt x="681" y="435"/>
                  <a:pt x="681" y="435"/>
                </a:cubicBezTo>
                <a:cubicBezTo>
                  <a:pt x="690" y="432"/>
                  <a:pt x="700" y="425"/>
                  <a:pt x="702" y="426"/>
                </a:cubicBezTo>
                <a:cubicBezTo>
                  <a:pt x="689" y="432"/>
                  <a:pt x="693" y="432"/>
                  <a:pt x="688" y="435"/>
                </a:cubicBezTo>
                <a:cubicBezTo>
                  <a:pt x="700" y="428"/>
                  <a:pt x="700" y="428"/>
                  <a:pt x="700" y="428"/>
                </a:cubicBezTo>
                <a:cubicBezTo>
                  <a:pt x="704" y="427"/>
                  <a:pt x="704" y="427"/>
                  <a:pt x="704" y="427"/>
                </a:cubicBezTo>
                <a:cubicBezTo>
                  <a:pt x="717" y="422"/>
                  <a:pt x="726" y="416"/>
                  <a:pt x="732" y="412"/>
                </a:cubicBezTo>
                <a:cubicBezTo>
                  <a:pt x="727" y="414"/>
                  <a:pt x="725" y="417"/>
                  <a:pt x="720" y="419"/>
                </a:cubicBezTo>
                <a:cubicBezTo>
                  <a:pt x="725" y="413"/>
                  <a:pt x="740" y="406"/>
                  <a:pt x="752" y="396"/>
                </a:cubicBezTo>
                <a:cubicBezTo>
                  <a:pt x="753" y="397"/>
                  <a:pt x="757" y="394"/>
                  <a:pt x="756" y="395"/>
                </a:cubicBezTo>
                <a:cubicBezTo>
                  <a:pt x="755" y="396"/>
                  <a:pt x="753" y="397"/>
                  <a:pt x="752" y="398"/>
                </a:cubicBezTo>
                <a:cubicBezTo>
                  <a:pt x="753" y="398"/>
                  <a:pt x="746" y="403"/>
                  <a:pt x="759" y="396"/>
                </a:cubicBezTo>
                <a:cubicBezTo>
                  <a:pt x="755" y="400"/>
                  <a:pt x="747" y="408"/>
                  <a:pt x="747" y="408"/>
                </a:cubicBezTo>
                <a:cubicBezTo>
                  <a:pt x="740" y="413"/>
                  <a:pt x="729" y="419"/>
                  <a:pt x="723" y="422"/>
                </a:cubicBezTo>
                <a:cubicBezTo>
                  <a:pt x="723" y="422"/>
                  <a:pt x="723" y="422"/>
                  <a:pt x="723" y="422"/>
                </a:cubicBezTo>
                <a:cubicBezTo>
                  <a:pt x="716" y="426"/>
                  <a:pt x="702" y="433"/>
                  <a:pt x="700" y="433"/>
                </a:cubicBezTo>
                <a:cubicBezTo>
                  <a:pt x="696" y="435"/>
                  <a:pt x="684" y="441"/>
                  <a:pt x="697" y="436"/>
                </a:cubicBezTo>
                <a:cubicBezTo>
                  <a:pt x="690" y="440"/>
                  <a:pt x="684" y="443"/>
                  <a:pt x="677" y="446"/>
                </a:cubicBezTo>
                <a:cubicBezTo>
                  <a:pt x="679" y="443"/>
                  <a:pt x="660" y="450"/>
                  <a:pt x="679" y="440"/>
                </a:cubicBezTo>
                <a:close/>
                <a:moveTo>
                  <a:pt x="708" y="446"/>
                </a:moveTo>
                <a:cubicBezTo>
                  <a:pt x="708" y="448"/>
                  <a:pt x="694" y="455"/>
                  <a:pt x="690" y="458"/>
                </a:cubicBezTo>
                <a:cubicBezTo>
                  <a:pt x="687" y="460"/>
                  <a:pt x="670" y="467"/>
                  <a:pt x="673" y="465"/>
                </a:cubicBezTo>
                <a:cubicBezTo>
                  <a:pt x="685" y="460"/>
                  <a:pt x="683" y="457"/>
                  <a:pt x="694" y="455"/>
                </a:cubicBezTo>
                <a:cubicBezTo>
                  <a:pt x="695" y="453"/>
                  <a:pt x="693" y="454"/>
                  <a:pt x="688" y="455"/>
                </a:cubicBezTo>
                <a:cubicBezTo>
                  <a:pt x="690" y="454"/>
                  <a:pt x="690" y="454"/>
                  <a:pt x="690" y="454"/>
                </a:cubicBezTo>
                <a:cubicBezTo>
                  <a:pt x="695" y="452"/>
                  <a:pt x="698" y="450"/>
                  <a:pt x="702" y="448"/>
                </a:cubicBezTo>
                <a:cubicBezTo>
                  <a:pt x="706" y="447"/>
                  <a:pt x="709" y="445"/>
                  <a:pt x="708" y="446"/>
                </a:cubicBezTo>
                <a:close/>
                <a:moveTo>
                  <a:pt x="751" y="423"/>
                </a:moveTo>
                <a:cubicBezTo>
                  <a:pt x="740" y="429"/>
                  <a:pt x="729" y="436"/>
                  <a:pt x="722" y="439"/>
                </a:cubicBezTo>
                <a:cubicBezTo>
                  <a:pt x="725" y="437"/>
                  <a:pt x="725" y="437"/>
                  <a:pt x="725" y="437"/>
                </a:cubicBezTo>
                <a:cubicBezTo>
                  <a:pt x="776" y="409"/>
                  <a:pt x="753" y="418"/>
                  <a:pt x="722" y="432"/>
                </a:cubicBezTo>
                <a:cubicBezTo>
                  <a:pt x="738" y="423"/>
                  <a:pt x="756" y="414"/>
                  <a:pt x="772" y="403"/>
                </a:cubicBezTo>
                <a:cubicBezTo>
                  <a:pt x="770" y="403"/>
                  <a:pt x="770" y="403"/>
                  <a:pt x="770" y="403"/>
                </a:cubicBezTo>
                <a:cubicBezTo>
                  <a:pt x="775" y="400"/>
                  <a:pt x="779" y="397"/>
                  <a:pt x="782" y="395"/>
                </a:cubicBezTo>
                <a:cubicBezTo>
                  <a:pt x="783" y="396"/>
                  <a:pt x="759" y="417"/>
                  <a:pt x="751" y="423"/>
                </a:cubicBezTo>
                <a:close/>
                <a:moveTo>
                  <a:pt x="787" y="400"/>
                </a:moveTo>
                <a:cubicBezTo>
                  <a:pt x="788" y="399"/>
                  <a:pt x="787" y="399"/>
                  <a:pt x="785" y="400"/>
                </a:cubicBezTo>
                <a:cubicBezTo>
                  <a:pt x="795" y="393"/>
                  <a:pt x="795" y="393"/>
                  <a:pt x="795" y="393"/>
                </a:cubicBezTo>
                <a:cubicBezTo>
                  <a:pt x="794" y="394"/>
                  <a:pt x="796" y="393"/>
                  <a:pt x="787" y="400"/>
                </a:cubicBezTo>
                <a:close/>
                <a:moveTo>
                  <a:pt x="881" y="298"/>
                </a:moveTo>
                <a:cubicBezTo>
                  <a:pt x="879" y="305"/>
                  <a:pt x="871" y="317"/>
                  <a:pt x="870" y="318"/>
                </a:cubicBezTo>
                <a:cubicBezTo>
                  <a:pt x="871" y="321"/>
                  <a:pt x="857" y="340"/>
                  <a:pt x="851" y="347"/>
                </a:cubicBezTo>
                <a:cubicBezTo>
                  <a:pt x="836" y="364"/>
                  <a:pt x="840" y="356"/>
                  <a:pt x="826" y="371"/>
                </a:cubicBezTo>
                <a:cubicBezTo>
                  <a:pt x="832" y="367"/>
                  <a:pt x="832" y="367"/>
                  <a:pt x="832" y="367"/>
                </a:cubicBezTo>
                <a:cubicBezTo>
                  <a:pt x="819" y="380"/>
                  <a:pt x="813" y="385"/>
                  <a:pt x="797" y="396"/>
                </a:cubicBezTo>
                <a:cubicBezTo>
                  <a:pt x="794" y="397"/>
                  <a:pt x="805" y="391"/>
                  <a:pt x="808" y="388"/>
                </a:cubicBezTo>
                <a:cubicBezTo>
                  <a:pt x="805" y="389"/>
                  <a:pt x="802" y="391"/>
                  <a:pt x="799" y="392"/>
                </a:cubicBezTo>
                <a:cubicBezTo>
                  <a:pt x="803" y="390"/>
                  <a:pt x="808" y="383"/>
                  <a:pt x="809" y="385"/>
                </a:cubicBezTo>
                <a:cubicBezTo>
                  <a:pt x="809" y="384"/>
                  <a:pt x="813" y="379"/>
                  <a:pt x="804" y="387"/>
                </a:cubicBezTo>
                <a:cubicBezTo>
                  <a:pt x="810" y="381"/>
                  <a:pt x="810" y="381"/>
                  <a:pt x="810" y="381"/>
                </a:cubicBezTo>
                <a:cubicBezTo>
                  <a:pt x="809" y="381"/>
                  <a:pt x="809" y="381"/>
                  <a:pt x="809" y="381"/>
                </a:cubicBezTo>
                <a:cubicBezTo>
                  <a:pt x="815" y="376"/>
                  <a:pt x="815" y="376"/>
                  <a:pt x="815" y="376"/>
                </a:cubicBezTo>
                <a:cubicBezTo>
                  <a:pt x="818" y="374"/>
                  <a:pt x="823" y="370"/>
                  <a:pt x="827" y="367"/>
                </a:cubicBezTo>
                <a:cubicBezTo>
                  <a:pt x="828" y="367"/>
                  <a:pt x="824" y="371"/>
                  <a:pt x="821" y="373"/>
                </a:cubicBezTo>
                <a:cubicBezTo>
                  <a:pt x="828" y="368"/>
                  <a:pt x="834" y="363"/>
                  <a:pt x="837" y="359"/>
                </a:cubicBezTo>
                <a:cubicBezTo>
                  <a:pt x="827" y="368"/>
                  <a:pt x="832" y="363"/>
                  <a:pt x="829" y="364"/>
                </a:cubicBezTo>
                <a:cubicBezTo>
                  <a:pt x="834" y="358"/>
                  <a:pt x="843" y="348"/>
                  <a:pt x="846" y="344"/>
                </a:cubicBezTo>
                <a:cubicBezTo>
                  <a:pt x="854" y="336"/>
                  <a:pt x="860" y="329"/>
                  <a:pt x="857" y="336"/>
                </a:cubicBezTo>
                <a:cubicBezTo>
                  <a:pt x="860" y="330"/>
                  <a:pt x="866" y="324"/>
                  <a:pt x="868" y="316"/>
                </a:cubicBezTo>
                <a:cubicBezTo>
                  <a:pt x="862" y="329"/>
                  <a:pt x="866" y="315"/>
                  <a:pt x="857" y="331"/>
                </a:cubicBezTo>
                <a:cubicBezTo>
                  <a:pt x="852" y="334"/>
                  <a:pt x="865" y="318"/>
                  <a:pt x="870" y="310"/>
                </a:cubicBezTo>
                <a:cubicBezTo>
                  <a:pt x="868" y="315"/>
                  <a:pt x="871" y="311"/>
                  <a:pt x="870" y="313"/>
                </a:cubicBezTo>
                <a:cubicBezTo>
                  <a:pt x="877" y="300"/>
                  <a:pt x="872" y="305"/>
                  <a:pt x="867" y="313"/>
                </a:cubicBezTo>
                <a:cubicBezTo>
                  <a:pt x="869" y="309"/>
                  <a:pt x="871" y="304"/>
                  <a:pt x="873" y="299"/>
                </a:cubicBezTo>
                <a:cubicBezTo>
                  <a:pt x="873" y="300"/>
                  <a:pt x="873" y="300"/>
                  <a:pt x="873" y="300"/>
                </a:cubicBezTo>
                <a:cubicBezTo>
                  <a:pt x="875" y="295"/>
                  <a:pt x="877" y="290"/>
                  <a:pt x="879" y="285"/>
                </a:cubicBezTo>
                <a:cubicBezTo>
                  <a:pt x="881" y="284"/>
                  <a:pt x="882" y="284"/>
                  <a:pt x="880" y="288"/>
                </a:cubicBezTo>
                <a:cubicBezTo>
                  <a:pt x="882" y="285"/>
                  <a:pt x="883" y="283"/>
                  <a:pt x="885" y="280"/>
                </a:cubicBezTo>
                <a:cubicBezTo>
                  <a:pt x="883" y="284"/>
                  <a:pt x="882" y="288"/>
                  <a:pt x="880" y="293"/>
                </a:cubicBezTo>
                <a:cubicBezTo>
                  <a:pt x="884" y="288"/>
                  <a:pt x="886" y="279"/>
                  <a:pt x="888" y="272"/>
                </a:cubicBezTo>
                <a:cubicBezTo>
                  <a:pt x="891" y="265"/>
                  <a:pt x="884" y="290"/>
                  <a:pt x="881" y="298"/>
                </a:cubicBezTo>
                <a:close/>
                <a:moveTo>
                  <a:pt x="889" y="232"/>
                </a:moveTo>
                <a:cubicBezTo>
                  <a:pt x="889" y="226"/>
                  <a:pt x="889" y="220"/>
                  <a:pt x="888" y="215"/>
                </a:cubicBezTo>
                <a:cubicBezTo>
                  <a:pt x="889" y="213"/>
                  <a:pt x="889" y="213"/>
                  <a:pt x="889" y="213"/>
                </a:cubicBezTo>
                <a:cubicBezTo>
                  <a:pt x="887" y="186"/>
                  <a:pt x="878" y="168"/>
                  <a:pt x="864" y="143"/>
                </a:cubicBezTo>
                <a:cubicBezTo>
                  <a:pt x="867" y="146"/>
                  <a:pt x="872" y="156"/>
                  <a:pt x="871" y="154"/>
                </a:cubicBezTo>
                <a:cubicBezTo>
                  <a:pt x="863" y="139"/>
                  <a:pt x="862" y="143"/>
                  <a:pt x="854" y="128"/>
                </a:cubicBezTo>
                <a:cubicBezTo>
                  <a:pt x="868" y="148"/>
                  <a:pt x="845" y="116"/>
                  <a:pt x="859" y="133"/>
                </a:cubicBezTo>
                <a:cubicBezTo>
                  <a:pt x="841" y="109"/>
                  <a:pt x="817" y="86"/>
                  <a:pt x="800" y="75"/>
                </a:cubicBezTo>
                <a:cubicBezTo>
                  <a:pt x="804" y="79"/>
                  <a:pt x="793" y="72"/>
                  <a:pt x="792" y="72"/>
                </a:cubicBezTo>
                <a:cubicBezTo>
                  <a:pt x="788" y="69"/>
                  <a:pt x="790" y="69"/>
                  <a:pt x="793" y="72"/>
                </a:cubicBezTo>
                <a:cubicBezTo>
                  <a:pt x="785" y="66"/>
                  <a:pt x="784" y="64"/>
                  <a:pt x="786" y="64"/>
                </a:cubicBezTo>
                <a:cubicBezTo>
                  <a:pt x="792" y="67"/>
                  <a:pt x="798" y="71"/>
                  <a:pt x="804" y="75"/>
                </a:cubicBezTo>
                <a:cubicBezTo>
                  <a:pt x="798" y="71"/>
                  <a:pt x="796" y="68"/>
                  <a:pt x="791" y="65"/>
                </a:cubicBezTo>
                <a:cubicBezTo>
                  <a:pt x="791" y="65"/>
                  <a:pt x="791" y="65"/>
                  <a:pt x="791" y="65"/>
                </a:cubicBezTo>
                <a:cubicBezTo>
                  <a:pt x="791" y="65"/>
                  <a:pt x="791" y="65"/>
                  <a:pt x="791" y="65"/>
                </a:cubicBezTo>
                <a:cubicBezTo>
                  <a:pt x="789" y="63"/>
                  <a:pt x="786" y="62"/>
                  <a:pt x="783" y="60"/>
                </a:cubicBezTo>
                <a:cubicBezTo>
                  <a:pt x="780" y="59"/>
                  <a:pt x="780" y="60"/>
                  <a:pt x="780" y="60"/>
                </a:cubicBezTo>
                <a:cubicBezTo>
                  <a:pt x="773" y="58"/>
                  <a:pt x="765" y="55"/>
                  <a:pt x="755" y="52"/>
                </a:cubicBezTo>
                <a:cubicBezTo>
                  <a:pt x="756" y="52"/>
                  <a:pt x="756" y="52"/>
                  <a:pt x="756" y="52"/>
                </a:cubicBezTo>
                <a:cubicBezTo>
                  <a:pt x="749" y="49"/>
                  <a:pt x="741" y="46"/>
                  <a:pt x="734" y="44"/>
                </a:cubicBezTo>
                <a:cubicBezTo>
                  <a:pt x="737" y="44"/>
                  <a:pt x="737" y="44"/>
                  <a:pt x="737" y="44"/>
                </a:cubicBezTo>
                <a:cubicBezTo>
                  <a:pt x="733" y="43"/>
                  <a:pt x="729" y="42"/>
                  <a:pt x="724" y="41"/>
                </a:cubicBezTo>
                <a:cubicBezTo>
                  <a:pt x="725" y="39"/>
                  <a:pt x="720" y="39"/>
                  <a:pt x="722" y="38"/>
                </a:cubicBezTo>
                <a:cubicBezTo>
                  <a:pt x="714" y="33"/>
                  <a:pt x="693" y="31"/>
                  <a:pt x="675" y="27"/>
                </a:cubicBezTo>
                <a:cubicBezTo>
                  <a:pt x="678" y="27"/>
                  <a:pt x="678" y="27"/>
                  <a:pt x="678" y="27"/>
                </a:cubicBezTo>
                <a:cubicBezTo>
                  <a:pt x="668" y="27"/>
                  <a:pt x="644" y="21"/>
                  <a:pt x="628" y="20"/>
                </a:cubicBezTo>
                <a:cubicBezTo>
                  <a:pt x="629" y="19"/>
                  <a:pt x="629" y="19"/>
                  <a:pt x="629" y="19"/>
                </a:cubicBezTo>
                <a:cubicBezTo>
                  <a:pt x="638" y="20"/>
                  <a:pt x="640" y="19"/>
                  <a:pt x="636" y="18"/>
                </a:cubicBezTo>
                <a:cubicBezTo>
                  <a:pt x="639" y="18"/>
                  <a:pt x="644" y="18"/>
                  <a:pt x="648" y="18"/>
                </a:cubicBezTo>
                <a:cubicBezTo>
                  <a:pt x="653" y="19"/>
                  <a:pt x="668" y="21"/>
                  <a:pt x="669" y="23"/>
                </a:cubicBezTo>
                <a:cubicBezTo>
                  <a:pt x="658" y="21"/>
                  <a:pt x="659" y="21"/>
                  <a:pt x="664" y="23"/>
                </a:cubicBezTo>
                <a:cubicBezTo>
                  <a:pt x="675" y="24"/>
                  <a:pt x="695" y="28"/>
                  <a:pt x="694" y="25"/>
                </a:cubicBezTo>
                <a:cubicBezTo>
                  <a:pt x="709" y="29"/>
                  <a:pt x="699" y="27"/>
                  <a:pt x="709" y="30"/>
                </a:cubicBezTo>
                <a:cubicBezTo>
                  <a:pt x="710" y="31"/>
                  <a:pt x="707" y="31"/>
                  <a:pt x="703" y="30"/>
                </a:cubicBezTo>
                <a:cubicBezTo>
                  <a:pt x="717" y="34"/>
                  <a:pt x="732" y="38"/>
                  <a:pt x="746" y="43"/>
                </a:cubicBezTo>
                <a:cubicBezTo>
                  <a:pt x="748" y="42"/>
                  <a:pt x="719" y="32"/>
                  <a:pt x="734" y="35"/>
                </a:cubicBezTo>
                <a:cubicBezTo>
                  <a:pt x="738" y="36"/>
                  <a:pt x="738" y="34"/>
                  <a:pt x="753" y="40"/>
                </a:cubicBezTo>
                <a:cubicBezTo>
                  <a:pt x="753" y="40"/>
                  <a:pt x="751" y="40"/>
                  <a:pt x="750" y="39"/>
                </a:cubicBezTo>
                <a:cubicBezTo>
                  <a:pt x="757" y="42"/>
                  <a:pt x="757" y="43"/>
                  <a:pt x="764" y="46"/>
                </a:cubicBezTo>
                <a:cubicBezTo>
                  <a:pt x="766" y="49"/>
                  <a:pt x="755" y="43"/>
                  <a:pt x="750" y="42"/>
                </a:cubicBezTo>
                <a:cubicBezTo>
                  <a:pt x="755" y="44"/>
                  <a:pt x="760" y="46"/>
                  <a:pt x="765" y="48"/>
                </a:cubicBezTo>
                <a:cubicBezTo>
                  <a:pt x="764" y="48"/>
                  <a:pt x="764" y="48"/>
                  <a:pt x="764" y="48"/>
                </a:cubicBezTo>
                <a:cubicBezTo>
                  <a:pt x="769" y="50"/>
                  <a:pt x="773" y="53"/>
                  <a:pt x="778" y="55"/>
                </a:cubicBezTo>
                <a:cubicBezTo>
                  <a:pt x="785" y="57"/>
                  <a:pt x="767" y="49"/>
                  <a:pt x="767" y="48"/>
                </a:cubicBezTo>
                <a:cubicBezTo>
                  <a:pt x="770" y="49"/>
                  <a:pt x="773" y="51"/>
                  <a:pt x="777" y="52"/>
                </a:cubicBezTo>
                <a:cubicBezTo>
                  <a:pt x="788" y="56"/>
                  <a:pt x="815" y="73"/>
                  <a:pt x="822" y="83"/>
                </a:cubicBezTo>
                <a:cubicBezTo>
                  <a:pt x="832" y="92"/>
                  <a:pt x="829" y="87"/>
                  <a:pt x="832" y="88"/>
                </a:cubicBezTo>
                <a:cubicBezTo>
                  <a:pt x="839" y="93"/>
                  <a:pt x="844" y="100"/>
                  <a:pt x="850" y="105"/>
                </a:cubicBezTo>
                <a:cubicBezTo>
                  <a:pt x="851" y="104"/>
                  <a:pt x="857" y="112"/>
                  <a:pt x="858" y="111"/>
                </a:cubicBezTo>
                <a:cubicBezTo>
                  <a:pt x="861" y="115"/>
                  <a:pt x="864" y="119"/>
                  <a:pt x="866" y="122"/>
                </a:cubicBezTo>
                <a:cubicBezTo>
                  <a:pt x="873" y="127"/>
                  <a:pt x="857" y="109"/>
                  <a:pt x="855" y="106"/>
                </a:cubicBezTo>
                <a:cubicBezTo>
                  <a:pt x="852" y="99"/>
                  <a:pt x="862" y="113"/>
                  <a:pt x="860" y="109"/>
                </a:cubicBezTo>
                <a:cubicBezTo>
                  <a:pt x="853" y="101"/>
                  <a:pt x="851" y="101"/>
                  <a:pt x="847" y="98"/>
                </a:cubicBezTo>
                <a:cubicBezTo>
                  <a:pt x="843" y="93"/>
                  <a:pt x="841" y="91"/>
                  <a:pt x="842" y="90"/>
                </a:cubicBezTo>
                <a:cubicBezTo>
                  <a:pt x="853" y="103"/>
                  <a:pt x="850" y="95"/>
                  <a:pt x="859" y="106"/>
                </a:cubicBezTo>
                <a:cubicBezTo>
                  <a:pt x="859" y="107"/>
                  <a:pt x="859" y="107"/>
                  <a:pt x="859" y="107"/>
                </a:cubicBezTo>
                <a:cubicBezTo>
                  <a:pt x="860" y="106"/>
                  <a:pt x="872" y="122"/>
                  <a:pt x="876" y="128"/>
                </a:cubicBezTo>
                <a:cubicBezTo>
                  <a:pt x="883" y="142"/>
                  <a:pt x="868" y="119"/>
                  <a:pt x="867" y="120"/>
                </a:cubicBezTo>
                <a:cubicBezTo>
                  <a:pt x="871" y="125"/>
                  <a:pt x="875" y="130"/>
                  <a:pt x="878" y="135"/>
                </a:cubicBezTo>
                <a:cubicBezTo>
                  <a:pt x="873" y="129"/>
                  <a:pt x="877" y="136"/>
                  <a:pt x="870" y="128"/>
                </a:cubicBezTo>
                <a:cubicBezTo>
                  <a:pt x="876" y="137"/>
                  <a:pt x="876" y="139"/>
                  <a:pt x="882" y="148"/>
                </a:cubicBezTo>
                <a:cubicBezTo>
                  <a:pt x="874" y="138"/>
                  <a:pt x="887" y="162"/>
                  <a:pt x="886" y="164"/>
                </a:cubicBezTo>
                <a:cubicBezTo>
                  <a:pt x="882" y="153"/>
                  <a:pt x="872" y="134"/>
                  <a:pt x="872" y="134"/>
                </a:cubicBezTo>
                <a:cubicBezTo>
                  <a:pt x="871" y="132"/>
                  <a:pt x="864" y="121"/>
                  <a:pt x="861" y="117"/>
                </a:cubicBezTo>
                <a:cubicBezTo>
                  <a:pt x="854" y="111"/>
                  <a:pt x="854" y="111"/>
                  <a:pt x="854" y="111"/>
                </a:cubicBezTo>
                <a:cubicBezTo>
                  <a:pt x="860" y="119"/>
                  <a:pt x="868" y="129"/>
                  <a:pt x="865" y="127"/>
                </a:cubicBezTo>
                <a:cubicBezTo>
                  <a:pt x="868" y="130"/>
                  <a:pt x="870" y="134"/>
                  <a:pt x="873" y="138"/>
                </a:cubicBezTo>
                <a:cubicBezTo>
                  <a:pt x="864" y="127"/>
                  <a:pt x="864" y="128"/>
                  <a:pt x="855" y="119"/>
                </a:cubicBezTo>
                <a:cubicBezTo>
                  <a:pt x="869" y="140"/>
                  <a:pt x="882" y="156"/>
                  <a:pt x="887" y="176"/>
                </a:cubicBezTo>
                <a:cubicBezTo>
                  <a:pt x="886" y="173"/>
                  <a:pt x="886" y="173"/>
                  <a:pt x="886" y="173"/>
                </a:cubicBezTo>
                <a:cubicBezTo>
                  <a:pt x="898" y="213"/>
                  <a:pt x="892" y="224"/>
                  <a:pt x="889" y="23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41FA427A-E659-40E2-938B-61F7637AECE0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741123" y="2028616"/>
            <a:ext cx="796925" cy="971550"/>
            <a:chOff x="2183" y="3502"/>
            <a:chExt cx="502" cy="612"/>
          </a:xfrm>
          <a:blipFill>
            <a:blip r:embed="rId4"/>
            <a:stretch>
              <a:fillRect/>
            </a:stretch>
          </a:blip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AC277B7-5348-4A24-9985-4B389F8D4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8" y="3593"/>
              <a:ext cx="397" cy="521"/>
            </a:xfrm>
            <a:custGeom>
              <a:avLst/>
              <a:gdLst>
                <a:gd name="T0" fmla="*/ 125 w 192"/>
                <a:gd name="T1" fmla="*/ 193 h 253"/>
                <a:gd name="T2" fmla="*/ 105 w 192"/>
                <a:gd name="T3" fmla="*/ 146 h 253"/>
                <a:gd name="T4" fmla="*/ 120 w 192"/>
                <a:gd name="T5" fmla="*/ 28 h 253"/>
                <a:gd name="T6" fmla="*/ 74 w 192"/>
                <a:gd name="T7" fmla="*/ 4 h 253"/>
                <a:gd name="T8" fmla="*/ 128 w 192"/>
                <a:gd name="T9" fmla="*/ 150 h 253"/>
                <a:gd name="T10" fmla="*/ 120 w 192"/>
                <a:gd name="T11" fmla="*/ 140 h 253"/>
                <a:gd name="T12" fmla="*/ 82 w 192"/>
                <a:gd name="T13" fmla="*/ 140 h 253"/>
                <a:gd name="T14" fmla="*/ 108 w 192"/>
                <a:gd name="T15" fmla="*/ 96 h 253"/>
                <a:gd name="T16" fmla="*/ 110 w 192"/>
                <a:gd name="T17" fmla="*/ 119 h 253"/>
                <a:gd name="T18" fmla="*/ 130 w 192"/>
                <a:gd name="T19" fmla="*/ 129 h 253"/>
                <a:gd name="T20" fmla="*/ 122 w 192"/>
                <a:gd name="T21" fmla="*/ 62 h 253"/>
                <a:gd name="T22" fmla="*/ 142 w 192"/>
                <a:gd name="T23" fmla="*/ 141 h 253"/>
                <a:gd name="T24" fmla="*/ 170 w 192"/>
                <a:gd name="T25" fmla="*/ 147 h 253"/>
                <a:gd name="T26" fmla="*/ 183 w 192"/>
                <a:gd name="T27" fmla="*/ 165 h 253"/>
                <a:gd name="T28" fmla="*/ 144 w 192"/>
                <a:gd name="T29" fmla="*/ 153 h 253"/>
                <a:gd name="T30" fmla="*/ 63 w 192"/>
                <a:gd name="T31" fmla="*/ 17 h 253"/>
                <a:gd name="T32" fmla="*/ 76 w 192"/>
                <a:gd name="T33" fmla="*/ 50 h 253"/>
                <a:gd name="T34" fmla="*/ 121 w 192"/>
                <a:gd name="T35" fmla="*/ 164 h 253"/>
                <a:gd name="T36" fmla="*/ 23 w 192"/>
                <a:gd name="T37" fmla="*/ 113 h 253"/>
                <a:gd name="T38" fmla="*/ 106 w 192"/>
                <a:gd name="T39" fmla="*/ 26 h 253"/>
                <a:gd name="T40" fmla="*/ 127 w 192"/>
                <a:gd name="T41" fmla="*/ 158 h 253"/>
                <a:gd name="T42" fmla="*/ 17 w 192"/>
                <a:gd name="T43" fmla="*/ 132 h 253"/>
                <a:gd name="T44" fmla="*/ 101 w 192"/>
                <a:gd name="T45" fmla="*/ 20 h 253"/>
                <a:gd name="T46" fmla="*/ 20 w 192"/>
                <a:gd name="T47" fmla="*/ 108 h 253"/>
                <a:gd name="T48" fmla="*/ 44 w 192"/>
                <a:gd name="T49" fmla="*/ 50 h 253"/>
                <a:gd name="T50" fmla="*/ 27 w 192"/>
                <a:gd name="T51" fmla="*/ 57 h 253"/>
                <a:gd name="T52" fmla="*/ 108 w 192"/>
                <a:gd name="T53" fmla="*/ 172 h 253"/>
                <a:gd name="T54" fmla="*/ 103 w 192"/>
                <a:gd name="T55" fmla="*/ 68 h 253"/>
                <a:gd name="T56" fmla="*/ 73 w 192"/>
                <a:gd name="T57" fmla="*/ 64 h 253"/>
                <a:gd name="T58" fmla="*/ 58 w 192"/>
                <a:gd name="T59" fmla="*/ 123 h 253"/>
                <a:gd name="T60" fmla="*/ 58 w 192"/>
                <a:gd name="T61" fmla="*/ 40 h 253"/>
                <a:gd name="T62" fmla="*/ 15 w 192"/>
                <a:gd name="T63" fmla="*/ 97 h 253"/>
                <a:gd name="T64" fmla="*/ 105 w 192"/>
                <a:gd name="T65" fmla="*/ 184 h 253"/>
                <a:gd name="T66" fmla="*/ 128 w 192"/>
                <a:gd name="T67" fmla="*/ 172 h 253"/>
                <a:gd name="T68" fmla="*/ 18 w 192"/>
                <a:gd name="T69" fmla="*/ 120 h 253"/>
                <a:gd name="T70" fmla="*/ 113 w 192"/>
                <a:gd name="T71" fmla="*/ 123 h 253"/>
                <a:gd name="T72" fmla="*/ 86 w 192"/>
                <a:gd name="T73" fmla="*/ 49 h 253"/>
                <a:gd name="T74" fmla="*/ 129 w 192"/>
                <a:gd name="T75" fmla="*/ 225 h 253"/>
                <a:gd name="T76" fmla="*/ 72 w 192"/>
                <a:gd name="T77" fmla="*/ 46 h 253"/>
                <a:gd name="T78" fmla="*/ 63 w 192"/>
                <a:gd name="T79" fmla="*/ 20 h 253"/>
                <a:gd name="T80" fmla="*/ 99 w 192"/>
                <a:gd name="T81" fmla="*/ 7 h 253"/>
                <a:gd name="T82" fmla="*/ 26 w 192"/>
                <a:gd name="T83" fmla="*/ 117 h 253"/>
                <a:gd name="T84" fmla="*/ 44 w 192"/>
                <a:gd name="T85" fmla="*/ 29 h 253"/>
                <a:gd name="T86" fmla="*/ 89 w 192"/>
                <a:gd name="T87" fmla="*/ 16 h 253"/>
                <a:gd name="T88" fmla="*/ 91 w 192"/>
                <a:gd name="T89" fmla="*/ 8 h 253"/>
                <a:gd name="T90" fmla="*/ 94 w 192"/>
                <a:gd name="T91" fmla="*/ 14 h 253"/>
                <a:gd name="T92" fmla="*/ 88 w 192"/>
                <a:gd name="T93" fmla="*/ 21 h 253"/>
                <a:gd name="T94" fmla="*/ 109 w 192"/>
                <a:gd name="T95" fmla="*/ 210 h 253"/>
                <a:gd name="T96" fmla="*/ 25 w 192"/>
                <a:gd name="T97" fmla="*/ 97 h 253"/>
                <a:gd name="T98" fmla="*/ 68 w 192"/>
                <a:gd name="T99" fmla="*/ 24 h 253"/>
                <a:gd name="T100" fmla="*/ 122 w 192"/>
                <a:gd name="T101" fmla="*/ 196 h 253"/>
                <a:gd name="T102" fmla="*/ 125 w 192"/>
                <a:gd name="T103" fmla="*/ 131 h 253"/>
                <a:gd name="T104" fmla="*/ 4 w 192"/>
                <a:gd name="T105" fmla="*/ 140 h 253"/>
                <a:gd name="T106" fmla="*/ 44 w 192"/>
                <a:gd name="T107" fmla="*/ 91 h 253"/>
                <a:gd name="T108" fmla="*/ 157 w 192"/>
                <a:gd name="T109" fmla="*/ 152 h 253"/>
                <a:gd name="T110" fmla="*/ 18 w 192"/>
                <a:gd name="T111" fmla="*/ 146 h 253"/>
                <a:gd name="T112" fmla="*/ 113 w 192"/>
                <a:gd name="T113" fmla="*/ 188 h 253"/>
                <a:gd name="T114" fmla="*/ 108 w 192"/>
                <a:gd name="T115" fmla="*/ 200 h 253"/>
                <a:gd name="T116" fmla="*/ 68 w 192"/>
                <a:gd name="T117" fmla="*/ 20 h 253"/>
                <a:gd name="T118" fmla="*/ 91 w 192"/>
                <a:gd name="T119" fmla="*/ 55 h 253"/>
                <a:gd name="T120" fmla="*/ 166 w 192"/>
                <a:gd name="T121" fmla="*/ 153 h 253"/>
                <a:gd name="T122" fmla="*/ 8 w 192"/>
                <a:gd name="T123" fmla="*/ 13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253">
                  <a:moveTo>
                    <a:pt x="151" y="106"/>
                  </a:moveTo>
                  <a:cubicBezTo>
                    <a:pt x="151" y="105"/>
                    <a:pt x="151" y="105"/>
                    <a:pt x="152" y="105"/>
                  </a:cubicBezTo>
                  <a:cubicBezTo>
                    <a:pt x="152" y="104"/>
                    <a:pt x="153" y="104"/>
                    <a:pt x="154" y="104"/>
                  </a:cubicBezTo>
                  <a:cubicBezTo>
                    <a:pt x="155" y="104"/>
                    <a:pt x="155" y="105"/>
                    <a:pt x="155" y="105"/>
                  </a:cubicBezTo>
                  <a:cubicBezTo>
                    <a:pt x="155" y="106"/>
                    <a:pt x="155" y="106"/>
                    <a:pt x="155" y="107"/>
                  </a:cubicBezTo>
                  <a:cubicBezTo>
                    <a:pt x="155" y="108"/>
                    <a:pt x="155" y="109"/>
                    <a:pt x="155" y="110"/>
                  </a:cubicBezTo>
                  <a:cubicBezTo>
                    <a:pt x="156" y="114"/>
                    <a:pt x="156" y="117"/>
                    <a:pt x="154" y="120"/>
                  </a:cubicBezTo>
                  <a:cubicBezTo>
                    <a:pt x="154" y="121"/>
                    <a:pt x="154" y="121"/>
                    <a:pt x="155" y="122"/>
                  </a:cubicBezTo>
                  <a:cubicBezTo>
                    <a:pt x="155" y="122"/>
                    <a:pt x="156" y="123"/>
                    <a:pt x="157" y="124"/>
                  </a:cubicBezTo>
                  <a:cubicBezTo>
                    <a:pt x="159" y="125"/>
                    <a:pt x="161" y="126"/>
                    <a:pt x="163" y="127"/>
                  </a:cubicBezTo>
                  <a:cubicBezTo>
                    <a:pt x="167" y="130"/>
                    <a:pt x="172" y="133"/>
                    <a:pt x="176" y="136"/>
                  </a:cubicBezTo>
                  <a:cubicBezTo>
                    <a:pt x="179" y="139"/>
                    <a:pt x="182" y="141"/>
                    <a:pt x="185" y="143"/>
                  </a:cubicBezTo>
                  <a:cubicBezTo>
                    <a:pt x="187" y="145"/>
                    <a:pt x="188" y="146"/>
                    <a:pt x="189" y="148"/>
                  </a:cubicBezTo>
                  <a:cubicBezTo>
                    <a:pt x="190" y="149"/>
                    <a:pt x="190" y="150"/>
                    <a:pt x="191" y="151"/>
                  </a:cubicBezTo>
                  <a:cubicBezTo>
                    <a:pt x="192" y="153"/>
                    <a:pt x="191" y="155"/>
                    <a:pt x="189" y="157"/>
                  </a:cubicBezTo>
                  <a:cubicBezTo>
                    <a:pt x="189" y="158"/>
                    <a:pt x="189" y="158"/>
                    <a:pt x="189" y="159"/>
                  </a:cubicBezTo>
                  <a:cubicBezTo>
                    <a:pt x="189" y="159"/>
                    <a:pt x="189" y="159"/>
                    <a:pt x="189" y="160"/>
                  </a:cubicBezTo>
                  <a:cubicBezTo>
                    <a:pt x="189" y="162"/>
                    <a:pt x="188" y="164"/>
                    <a:pt x="186" y="166"/>
                  </a:cubicBezTo>
                  <a:cubicBezTo>
                    <a:pt x="185" y="167"/>
                    <a:pt x="184" y="167"/>
                    <a:pt x="183" y="167"/>
                  </a:cubicBezTo>
                  <a:cubicBezTo>
                    <a:pt x="180" y="168"/>
                    <a:pt x="178" y="168"/>
                    <a:pt x="176" y="169"/>
                  </a:cubicBezTo>
                  <a:cubicBezTo>
                    <a:pt x="173" y="169"/>
                    <a:pt x="170" y="168"/>
                    <a:pt x="168" y="168"/>
                  </a:cubicBezTo>
                  <a:cubicBezTo>
                    <a:pt x="165" y="167"/>
                    <a:pt x="162" y="165"/>
                    <a:pt x="159" y="164"/>
                  </a:cubicBezTo>
                  <a:cubicBezTo>
                    <a:pt x="156" y="162"/>
                    <a:pt x="153" y="160"/>
                    <a:pt x="151" y="158"/>
                  </a:cubicBezTo>
                  <a:cubicBezTo>
                    <a:pt x="149" y="156"/>
                    <a:pt x="147" y="155"/>
                    <a:pt x="146" y="154"/>
                  </a:cubicBezTo>
                  <a:cubicBezTo>
                    <a:pt x="145" y="155"/>
                    <a:pt x="144" y="156"/>
                    <a:pt x="144" y="156"/>
                  </a:cubicBezTo>
                  <a:cubicBezTo>
                    <a:pt x="141" y="159"/>
                    <a:pt x="139" y="161"/>
                    <a:pt x="137" y="163"/>
                  </a:cubicBezTo>
                  <a:cubicBezTo>
                    <a:pt x="135" y="165"/>
                    <a:pt x="133" y="167"/>
                    <a:pt x="132" y="170"/>
                  </a:cubicBezTo>
                  <a:cubicBezTo>
                    <a:pt x="128" y="175"/>
                    <a:pt x="126" y="180"/>
                    <a:pt x="125" y="187"/>
                  </a:cubicBezTo>
                  <a:cubicBezTo>
                    <a:pt x="125" y="189"/>
                    <a:pt x="124" y="190"/>
                    <a:pt x="125" y="193"/>
                  </a:cubicBezTo>
                  <a:cubicBezTo>
                    <a:pt x="125" y="193"/>
                    <a:pt x="125" y="192"/>
                    <a:pt x="125" y="192"/>
                  </a:cubicBezTo>
                  <a:cubicBezTo>
                    <a:pt x="126" y="192"/>
                    <a:pt x="126" y="193"/>
                    <a:pt x="127" y="193"/>
                  </a:cubicBezTo>
                  <a:cubicBezTo>
                    <a:pt x="127" y="194"/>
                    <a:pt x="127" y="194"/>
                    <a:pt x="126" y="194"/>
                  </a:cubicBezTo>
                  <a:cubicBezTo>
                    <a:pt x="126" y="195"/>
                    <a:pt x="125" y="195"/>
                    <a:pt x="125" y="195"/>
                  </a:cubicBezTo>
                  <a:cubicBezTo>
                    <a:pt x="125" y="195"/>
                    <a:pt x="125" y="196"/>
                    <a:pt x="125" y="196"/>
                  </a:cubicBezTo>
                  <a:cubicBezTo>
                    <a:pt x="125" y="201"/>
                    <a:pt x="125" y="205"/>
                    <a:pt x="126" y="210"/>
                  </a:cubicBezTo>
                  <a:cubicBezTo>
                    <a:pt x="127" y="213"/>
                    <a:pt x="129" y="216"/>
                    <a:pt x="130" y="220"/>
                  </a:cubicBezTo>
                  <a:cubicBezTo>
                    <a:pt x="131" y="222"/>
                    <a:pt x="132" y="224"/>
                    <a:pt x="133" y="226"/>
                  </a:cubicBezTo>
                  <a:cubicBezTo>
                    <a:pt x="133" y="227"/>
                    <a:pt x="133" y="228"/>
                    <a:pt x="132" y="229"/>
                  </a:cubicBezTo>
                  <a:cubicBezTo>
                    <a:pt x="131" y="230"/>
                    <a:pt x="131" y="231"/>
                    <a:pt x="130" y="232"/>
                  </a:cubicBezTo>
                  <a:cubicBezTo>
                    <a:pt x="128" y="233"/>
                    <a:pt x="125" y="235"/>
                    <a:pt x="123" y="237"/>
                  </a:cubicBezTo>
                  <a:cubicBezTo>
                    <a:pt x="119" y="240"/>
                    <a:pt x="115" y="244"/>
                    <a:pt x="111" y="247"/>
                  </a:cubicBezTo>
                  <a:cubicBezTo>
                    <a:pt x="110" y="249"/>
                    <a:pt x="109" y="250"/>
                    <a:pt x="108" y="252"/>
                  </a:cubicBezTo>
                  <a:cubicBezTo>
                    <a:pt x="108" y="253"/>
                    <a:pt x="107" y="253"/>
                    <a:pt x="106" y="253"/>
                  </a:cubicBezTo>
                  <a:cubicBezTo>
                    <a:pt x="106" y="253"/>
                    <a:pt x="105" y="253"/>
                    <a:pt x="104" y="252"/>
                  </a:cubicBezTo>
                  <a:cubicBezTo>
                    <a:pt x="104" y="251"/>
                    <a:pt x="103" y="250"/>
                    <a:pt x="103" y="249"/>
                  </a:cubicBezTo>
                  <a:cubicBezTo>
                    <a:pt x="100" y="245"/>
                    <a:pt x="99" y="241"/>
                    <a:pt x="98" y="236"/>
                  </a:cubicBezTo>
                  <a:cubicBezTo>
                    <a:pt x="98" y="236"/>
                    <a:pt x="98" y="235"/>
                    <a:pt x="98" y="235"/>
                  </a:cubicBezTo>
                  <a:cubicBezTo>
                    <a:pt x="95" y="227"/>
                    <a:pt x="93" y="219"/>
                    <a:pt x="94" y="211"/>
                  </a:cubicBezTo>
                  <a:cubicBezTo>
                    <a:pt x="94" y="204"/>
                    <a:pt x="95" y="196"/>
                    <a:pt x="97" y="189"/>
                  </a:cubicBezTo>
                  <a:cubicBezTo>
                    <a:pt x="98" y="184"/>
                    <a:pt x="100" y="179"/>
                    <a:pt x="103" y="174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101" y="174"/>
                    <a:pt x="101" y="173"/>
                    <a:pt x="100" y="171"/>
                  </a:cubicBezTo>
                  <a:cubicBezTo>
                    <a:pt x="100" y="170"/>
                    <a:pt x="100" y="169"/>
                    <a:pt x="100" y="167"/>
                  </a:cubicBezTo>
                  <a:cubicBezTo>
                    <a:pt x="100" y="165"/>
                    <a:pt x="100" y="163"/>
                    <a:pt x="101" y="161"/>
                  </a:cubicBezTo>
                  <a:cubicBezTo>
                    <a:pt x="101" y="159"/>
                    <a:pt x="102" y="157"/>
                    <a:pt x="102" y="155"/>
                  </a:cubicBezTo>
                  <a:cubicBezTo>
                    <a:pt x="104" y="153"/>
                    <a:pt x="105" y="150"/>
                    <a:pt x="106" y="147"/>
                  </a:cubicBezTo>
                  <a:cubicBezTo>
                    <a:pt x="107" y="147"/>
                    <a:pt x="107" y="147"/>
                    <a:pt x="107" y="146"/>
                  </a:cubicBezTo>
                  <a:cubicBezTo>
                    <a:pt x="106" y="146"/>
                    <a:pt x="106" y="146"/>
                    <a:pt x="105" y="146"/>
                  </a:cubicBezTo>
                  <a:cubicBezTo>
                    <a:pt x="99" y="145"/>
                    <a:pt x="92" y="145"/>
                    <a:pt x="86" y="145"/>
                  </a:cubicBezTo>
                  <a:cubicBezTo>
                    <a:pt x="82" y="145"/>
                    <a:pt x="79" y="145"/>
                    <a:pt x="76" y="146"/>
                  </a:cubicBezTo>
                  <a:cubicBezTo>
                    <a:pt x="72" y="147"/>
                    <a:pt x="68" y="149"/>
                    <a:pt x="64" y="151"/>
                  </a:cubicBezTo>
                  <a:cubicBezTo>
                    <a:pt x="62" y="152"/>
                    <a:pt x="61" y="151"/>
                    <a:pt x="60" y="149"/>
                  </a:cubicBezTo>
                  <a:cubicBezTo>
                    <a:pt x="60" y="149"/>
                    <a:pt x="59" y="149"/>
                    <a:pt x="59" y="149"/>
                  </a:cubicBezTo>
                  <a:cubicBezTo>
                    <a:pt x="55" y="150"/>
                    <a:pt x="52" y="151"/>
                    <a:pt x="48" y="153"/>
                  </a:cubicBezTo>
                  <a:cubicBezTo>
                    <a:pt x="48" y="154"/>
                    <a:pt x="48" y="154"/>
                    <a:pt x="47" y="154"/>
                  </a:cubicBezTo>
                  <a:cubicBezTo>
                    <a:pt x="47" y="155"/>
                    <a:pt x="46" y="155"/>
                    <a:pt x="46" y="155"/>
                  </a:cubicBezTo>
                  <a:cubicBezTo>
                    <a:pt x="45" y="154"/>
                    <a:pt x="45" y="155"/>
                    <a:pt x="44" y="155"/>
                  </a:cubicBezTo>
                  <a:cubicBezTo>
                    <a:pt x="40" y="157"/>
                    <a:pt x="37" y="158"/>
                    <a:pt x="32" y="159"/>
                  </a:cubicBezTo>
                  <a:cubicBezTo>
                    <a:pt x="30" y="160"/>
                    <a:pt x="28" y="160"/>
                    <a:pt x="25" y="160"/>
                  </a:cubicBezTo>
                  <a:cubicBezTo>
                    <a:pt x="21" y="161"/>
                    <a:pt x="17" y="159"/>
                    <a:pt x="13" y="157"/>
                  </a:cubicBezTo>
                  <a:cubicBezTo>
                    <a:pt x="12" y="156"/>
                    <a:pt x="10" y="155"/>
                    <a:pt x="9" y="153"/>
                  </a:cubicBezTo>
                  <a:cubicBezTo>
                    <a:pt x="6" y="151"/>
                    <a:pt x="4" y="148"/>
                    <a:pt x="3" y="144"/>
                  </a:cubicBezTo>
                  <a:cubicBezTo>
                    <a:pt x="2" y="141"/>
                    <a:pt x="1" y="137"/>
                    <a:pt x="1" y="134"/>
                  </a:cubicBezTo>
                  <a:cubicBezTo>
                    <a:pt x="0" y="126"/>
                    <a:pt x="1" y="119"/>
                    <a:pt x="2" y="111"/>
                  </a:cubicBezTo>
                  <a:cubicBezTo>
                    <a:pt x="2" y="104"/>
                    <a:pt x="4" y="98"/>
                    <a:pt x="5" y="91"/>
                  </a:cubicBezTo>
                  <a:cubicBezTo>
                    <a:pt x="8" y="82"/>
                    <a:pt x="11" y="73"/>
                    <a:pt x="14" y="65"/>
                  </a:cubicBezTo>
                  <a:cubicBezTo>
                    <a:pt x="17" y="58"/>
                    <a:pt x="20" y="52"/>
                    <a:pt x="23" y="46"/>
                  </a:cubicBezTo>
                  <a:cubicBezTo>
                    <a:pt x="28" y="37"/>
                    <a:pt x="34" y="28"/>
                    <a:pt x="41" y="21"/>
                  </a:cubicBezTo>
                  <a:cubicBezTo>
                    <a:pt x="47" y="15"/>
                    <a:pt x="53" y="10"/>
                    <a:pt x="61" y="6"/>
                  </a:cubicBezTo>
                  <a:cubicBezTo>
                    <a:pt x="69" y="2"/>
                    <a:pt x="77" y="0"/>
                    <a:pt x="86" y="0"/>
                  </a:cubicBezTo>
                  <a:cubicBezTo>
                    <a:pt x="87" y="1"/>
                    <a:pt x="88" y="0"/>
                    <a:pt x="89" y="0"/>
                  </a:cubicBezTo>
                  <a:cubicBezTo>
                    <a:pt x="93" y="0"/>
                    <a:pt x="97" y="1"/>
                    <a:pt x="101" y="1"/>
                  </a:cubicBezTo>
                  <a:cubicBezTo>
                    <a:pt x="102" y="2"/>
                    <a:pt x="104" y="2"/>
                    <a:pt x="105" y="2"/>
                  </a:cubicBezTo>
                  <a:cubicBezTo>
                    <a:pt x="109" y="3"/>
                    <a:pt x="113" y="5"/>
                    <a:pt x="115" y="9"/>
                  </a:cubicBezTo>
                  <a:cubicBezTo>
                    <a:pt x="115" y="9"/>
                    <a:pt x="115" y="10"/>
                    <a:pt x="115" y="10"/>
                  </a:cubicBezTo>
                  <a:cubicBezTo>
                    <a:pt x="118" y="14"/>
                    <a:pt x="120" y="18"/>
                    <a:pt x="120" y="23"/>
                  </a:cubicBezTo>
                  <a:cubicBezTo>
                    <a:pt x="120" y="25"/>
                    <a:pt x="120" y="27"/>
                    <a:pt x="120" y="28"/>
                  </a:cubicBezTo>
                  <a:cubicBezTo>
                    <a:pt x="121" y="28"/>
                    <a:pt x="121" y="29"/>
                    <a:pt x="121" y="29"/>
                  </a:cubicBezTo>
                  <a:cubicBezTo>
                    <a:pt x="122" y="29"/>
                    <a:pt x="122" y="30"/>
                    <a:pt x="122" y="31"/>
                  </a:cubicBezTo>
                  <a:cubicBezTo>
                    <a:pt x="122" y="32"/>
                    <a:pt x="122" y="32"/>
                    <a:pt x="121" y="33"/>
                  </a:cubicBezTo>
                  <a:cubicBezTo>
                    <a:pt x="121" y="33"/>
                    <a:pt x="121" y="34"/>
                    <a:pt x="121" y="34"/>
                  </a:cubicBezTo>
                  <a:cubicBezTo>
                    <a:pt x="121" y="34"/>
                    <a:pt x="121" y="35"/>
                    <a:pt x="121" y="35"/>
                  </a:cubicBezTo>
                  <a:cubicBezTo>
                    <a:pt x="121" y="37"/>
                    <a:pt x="121" y="38"/>
                    <a:pt x="121" y="39"/>
                  </a:cubicBezTo>
                  <a:cubicBezTo>
                    <a:pt x="121" y="46"/>
                    <a:pt x="123" y="53"/>
                    <a:pt x="125" y="60"/>
                  </a:cubicBezTo>
                  <a:cubicBezTo>
                    <a:pt x="126" y="65"/>
                    <a:pt x="128" y="69"/>
                    <a:pt x="130" y="73"/>
                  </a:cubicBezTo>
                  <a:cubicBezTo>
                    <a:pt x="132" y="77"/>
                    <a:pt x="134" y="81"/>
                    <a:pt x="136" y="85"/>
                  </a:cubicBezTo>
                  <a:cubicBezTo>
                    <a:pt x="137" y="85"/>
                    <a:pt x="137" y="85"/>
                    <a:pt x="137" y="86"/>
                  </a:cubicBezTo>
                  <a:cubicBezTo>
                    <a:pt x="141" y="90"/>
                    <a:pt x="144" y="93"/>
                    <a:pt x="147" y="97"/>
                  </a:cubicBezTo>
                  <a:cubicBezTo>
                    <a:pt x="148" y="98"/>
                    <a:pt x="149" y="99"/>
                    <a:pt x="150" y="100"/>
                  </a:cubicBezTo>
                  <a:cubicBezTo>
                    <a:pt x="152" y="101"/>
                    <a:pt x="152" y="103"/>
                    <a:pt x="150" y="104"/>
                  </a:cubicBezTo>
                  <a:cubicBezTo>
                    <a:pt x="150" y="105"/>
                    <a:pt x="151" y="105"/>
                    <a:pt x="151" y="106"/>
                  </a:cubicBezTo>
                  <a:close/>
                  <a:moveTo>
                    <a:pt x="29" y="119"/>
                  </a:moveTo>
                  <a:cubicBezTo>
                    <a:pt x="30" y="119"/>
                    <a:pt x="30" y="118"/>
                    <a:pt x="31" y="118"/>
                  </a:cubicBezTo>
                  <a:cubicBezTo>
                    <a:pt x="32" y="117"/>
                    <a:pt x="33" y="117"/>
                    <a:pt x="35" y="117"/>
                  </a:cubicBezTo>
                  <a:cubicBezTo>
                    <a:pt x="35" y="117"/>
                    <a:pt x="36" y="117"/>
                    <a:pt x="37" y="117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6"/>
                    <a:pt x="39" y="114"/>
                    <a:pt x="40" y="113"/>
                  </a:cubicBezTo>
                  <a:cubicBezTo>
                    <a:pt x="39" y="113"/>
                    <a:pt x="38" y="113"/>
                    <a:pt x="37" y="113"/>
                  </a:cubicBezTo>
                  <a:cubicBezTo>
                    <a:pt x="34" y="115"/>
                    <a:pt x="32" y="117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7" y="121"/>
                    <a:pt x="26" y="122"/>
                  </a:cubicBezTo>
                  <a:cubicBezTo>
                    <a:pt x="27" y="121"/>
                    <a:pt x="28" y="120"/>
                    <a:pt x="29" y="119"/>
                  </a:cubicBezTo>
                  <a:close/>
                  <a:moveTo>
                    <a:pt x="36" y="31"/>
                  </a:moveTo>
                  <a:cubicBezTo>
                    <a:pt x="36" y="30"/>
                    <a:pt x="37" y="30"/>
                    <a:pt x="37" y="29"/>
                  </a:cubicBezTo>
                  <a:cubicBezTo>
                    <a:pt x="44" y="21"/>
                    <a:pt x="52" y="14"/>
                    <a:pt x="62" y="9"/>
                  </a:cubicBezTo>
                  <a:cubicBezTo>
                    <a:pt x="66" y="7"/>
                    <a:pt x="70" y="5"/>
                    <a:pt x="74" y="4"/>
                  </a:cubicBezTo>
                  <a:cubicBezTo>
                    <a:pt x="74" y="4"/>
                    <a:pt x="74" y="4"/>
                    <a:pt x="75" y="3"/>
                  </a:cubicBezTo>
                  <a:cubicBezTo>
                    <a:pt x="73" y="4"/>
                    <a:pt x="72" y="4"/>
                    <a:pt x="71" y="4"/>
                  </a:cubicBezTo>
                  <a:cubicBezTo>
                    <a:pt x="65" y="6"/>
                    <a:pt x="59" y="9"/>
                    <a:pt x="54" y="12"/>
                  </a:cubicBezTo>
                  <a:cubicBezTo>
                    <a:pt x="47" y="17"/>
                    <a:pt x="41" y="23"/>
                    <a:pt x="36" y="30"/>
                  </a:cubicBezTo>
                  <a:cubicBezTo>
                    <a:pt x="36" y="30"/>
                    <a:pt x="36" y="30"/>
                    <a:pt x="36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6" y="31"/>
                  </a:cubicBezTo>
                  <a:close/>
                  <a:moveTo>
                    <a:pt x="118" y="45"/>
                  </a:moveTo>
                  <a:cubicBezTo>
                    <a:pt x="118" y="45"/>
                    <a:pt x="118" y="45"/>
                    <a:pt x="118" y="4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7" y="48"/>
                    <a:pt x="116" y="52"/>
                    <a:pt x="115" y="55"/>
                  </a:cubicBezTo>
                  <a:cubicBezTo>
                    <a:pt x="114" y="59"/>
                    <a:pt x="113" y="63"/>
                    <a:pt x="111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1" y="68"/>
                    <a:pt x="111" y="68"/>
                    <a:pt x="111" y="69"/>
                  </a:cubicBezTo>
                  <a:cubicBezTo>
                    <a:pt x="108" y="75"/>
                    <a:pt x="106" y="81"/>
                    <a:pt x="103" y="87"/>
                  </a:cubicBezTo>
                  <a:cubicBezTo>
                    <a:pt x="100" y="92"/>
                    <a:pt x="98" y="96"/>
                    <a:pt x="95" y="100"/>
                  </a:cubicBezTo>
                  <a:cubicBezTo>
                    <a:pt x="92" y="103"/>
                    <a:pt x="90" y="106"/>
                    <a:pt x="88" y="110"/>
                  </a:cubicBezTo>
                  <a:cubicBezTo>
                    <a:pt x="88" y="110"/>
                    <a:pt x="87" y="111"/>
                    <a:pt x="87" y="111"/>
                  </a:cubicBezTo>
                  <a:cubicBezTo>
                    <a:pt x="82" y="119"/>
                    <a:pt x="76" y="126"/>
                    <a:pt x="70" y="134"/>
                  </a:cubicBezTo>
                  <a:cubicBezTo>
                    <a:pt x="65" y="139"/>
                    <a:pt x="60" y="144"/>
                    <a:pt x="54" y="148"/>
                  </a:cubicBezTo>
                  <a:cubicBezTo>
                    <a:pt x="54" y="148"/>
                    <a:pt x="54" y="148"/>
                    <a:pt x="54" y="149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7" y="148"/>
                    <a:pt x="59" y="147"/>
                    <a:pt x="61" y="146"/>
                  </a:cubicBezTo>
                  <a:cubicBezTo>
                    <a:pt x="68" y="144"/>
                    <a:pt x="75" y="143"/>
                    <a:pt x="82" y="143"/>
                  </a:cubicBezTo>
                  <a:cubicBezTo>
                    <a:pt x="91" y="142"/>
                    <a:pt x="99" y="142"/>
                    <a:pt x="107" y="143"/>
                  </a:cubicBezTo>
                  <a:cubicBezTo>
                    <a:pt x="114" y="144"/>
                    <a:pt x="121" y="145"/>
                    <a:pt x="127" y="147"/>
                  </a:cubicBezTo>
                  <a:cubicBezTo>
                    <a:pt x="128" y="147"/>
                    <a:pt x="128" y="148"/>
                    <a:pt x="129" y="148"/>
                  </a:cubicBezTo>
                  <a:cubicBezTo>
                    <a:pt x="129" y="148"/>
                    <a:pt x="129" y="149"/>
                    <a:pt x="128" y="150"/>
                  </a:cubicBezTo>
                  <a:cubicBezTo>
                    <a:pt x="128" y="150"/>
                    <a:pt x="128" y="150"/>
                    <a:pt x="128" y="150"/>
                  </a:cubicBezTo>
                  <a:cubicBezTo>
                    <a:pt x="126" y="150"/>
                    <a:pt x="125" y="151"/>
                    <a:pt x="123" y="151"/>
                  </a:cubicBezTo>
                  <a:cubicBezTo>
                    <a:pt x="118" y="152"/>
                    <a:pt x="113" y="154"/>
                    <a:pt x="108" y="157"/>
                  </a:cubicBezTo>
                  <a:cubicBezTo>
                    <a:pt x="108" y="157"/>
                    <a:pt x="108" y="157"/>
                    <a:pt x="108" y="157"/>
                  </a:cubicBezTo>
                  <a:cubicBezTo>
                    <a:pt x="108" y="157"/>
                    <a:pt x="109" y="157"/>
                    <a:pt x="109" y="157"/>
                  </a:cubicBezTo>
                  <a:cubicBezTo>
                    <a:pt x="110" y="157"/>
                    <a:pt x="112" y="157"/>
                    <a:pt x="113" y="156"/>
                  </a:cubicBezTo>
                  <a:cubicBezTo>
                    <a:pt x="118" y="155"/>
                    <a:pt x="123" y="154"/>
                    <a:pt x="128" y="152"/>
                  </a:cubicBezTo>
                  <a:cubicBezTo>
                    <a:pt x="129" y="152"/>
                    <a:pt x="130" y="151"/>
                    <a:pt x="131" y="151"/>
                  </a:cubicBezTo>
                  <a:cubicBezTo>
                    <a:pt x="130" y="149"/>
                    <a:pt x="130" y="148"/>
                    <a:pt x="132" y="147"/>
                  </a:cubicBezTo>
                  <a:cubicBezTo>
                    <a:pt x="134" y="145"/>
                    <a:pt x="136" y="144"/>
                    <a:pt x="138" y="142"/>
                  </a:cubicBezTo>
                  <a:cubicBezTo>
                    <a:pt x="138" y="142"/>
                    <a:pt x="138" y="142"/>
                    <a:pt x="138" y="141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142"/>
                    <a:pt x="136" y="142"/>
                    <a:pt x="135" y="142"/>
                  </a:cubicBezTo>
                  <a:cubicBezTo>
                    <a:pt x="134" y="143"/>
                    <a:pt x="133" y="142"/>
                    <a:pt x="133" y="142"/>
                  </a:cubicBezTo>
                  <a:cubicBezTo>
                    <a:pt x="132" y="141"/>
                    <a:pt x="132" y="140"/>
                    <a:pt x="133" y="139"/>
                  </a:cubicBezTo>
                  <a:cubicBezTo>
                    <a:pt x="133" y="139"/>
                    <a:pt x="133" y="138"/>
                    <a:pt x="134" y="138"/>
                  </a:cubicBezTo>
                  <a:cubicBezTo>
                    <a:pt x="134" y="137"/>
                    <a:pt x="134" y="137"/>
                    <a:pt x="135" y="136"/>
                  </a:cubicBezTo>
                  <a:cubicBezTo>
                    <a:pt x="134" y="136"/>
                    <a:pt x="134" y="137"/>
                    <a:pt x="133" y="137"/>
                  </a:cubicBezTo>
                  <a:cubicBezTo>
                    <a:pt x="133" y="138"/>
                    <a:pt x="132" y="138"/>
                    <a:pt x="131" y="139"/>
                  </a:cubicBezTo>
                  <a:cubicBezTo>
                    <a:pt x="131" y="139"/>
                    <a:pt x="130" y="139"/>
                    <a:pt x="129" y="139"/>
                  </a:cubicBezTo>
                  <a:cubicBezTo>
                    <a:pt x="129" y="138"/>
                    <a:pt x="129" y="138"/>
                    <a:pt x="129" y="137"/>
                  </a:cubicBezTo>
                  <a:cubicBezTo>
                    <a:pt x="129" y="137"/>
                    <a:pt x="129" y="136"/>
                    <a:pt x="129" y="136"/>
                  </a:cubicBezTo>
                  <a:cubicBezTo>
                    <a:pt x="130" y="136"/>
                    <a:pt x="130" y="135"/>
                    <a:pt x="130" y="135"/>
                  </a:cubicBezTo>
                  <a:cubicBezTo>
                    <a:pt x="129" y="135"/>
                    <a:pt x="129" y="135"/>
                    <a:pt x="128" y="135"/>
                  </a:cubicBezTo>
                  <a:cubicBezTo>
                    <a:pt x="128" y="135"/>
                    <a:pt x="127" y="136"/>
                    <a:pt x="127" y="136"/>
                  </a:cubicBezTo>
                  <a:cubicBezTo>
                    <a:pt x="126" y="136"/>
                    <a:pt x="126" y="136"/>
                    <a:pt x="126" y="136"/>
                  </a:cubicBezTo>
                  <a:cubicBezTo>
                    <a:pt x="124" y="137"/>
                    <a:pt x="123" y="138"/>
                    <a:pt x="122" y="139"/>
                  </a:cubicBezTo>
                  <a:cubicBezTo>
                    <a:pt x="121" y="140"/>
                    <a:pt x="121" y="140"/>
                    <a:pt x="120" y="140"/>
                  </a:cubicBezTo>
                  <a:cubicBezTo>
                    <a:pt x="119" y="140"/>
                    <a:pt x="119" y="139"/>
                    <a:pt x="119" y="138"/>
                  </a:cubicBezTo>
                  <a:cubicBezTo>
                    <a:pt x="119" y="138"/>
                    <a:pt x="119" y="137"/>
                    <a:pt x="119" y="137"/>
                  </a:cubicBezTo>
                  <a:cubicBezTo>
                    <a:pt x="120" y="136"/>
                    <a:pt x="120" y="136"/>
                    <a:pt x="120" y="135"/>
                  </a:cubicBezTo>
                  <a:cubicBezTo>
                    <a:pt x="119" y="135"/>
                    <a:pt x="118" y="135"/>
                    <a:pt x="118" y="136"/>
                  </a:cubicBezTo>
                  <a:cubicBezTo>
                    <a:pt x="117" y="137"/>
                    <a:pt x="116" y="137"/>
                    <a:pt x="115" y="138"/>
                  </a:cubicBezTo>
                  <a:cubicBezTo>
                    <a:pt x="115" y="138"/>
                    <a:pt x="114" y="138"/>
                    <a:pt x="114" y="139"/>
                  </a:cubicBezTo>
                  <a:cubicBezTo>
                    <a:pt x="113" y="139"/>
                    <a:pt x="112" y="138"/>
                    <a:pt x="112" y="137"/>
                  </a:cubicBezTo>
                  <a:cubicBezTo>
                    <a:pt x="112" y="136"/>
                    <a:pt x="112" y="136"/>
                    <a:pt x="112" y="135"/>
                  </a:cubicBezTo>
                  <a:cubicBezTo>
                    <a:pt x="113" y="135"/>
                    <a:pt x="113" y="135"/>
                    <a:pt x="113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110" y="136"/>
                    <a:pt x="108" y="138"/>
                    <a:pt x="106" y="139"/>
                  </a:cubicBezTo>
                  <a:cubicBezTo>
                    <a:pt x="105" y="140"/>
                    <a:pt x="105" y="140"/>
                    <a:pt x="104" y="140"/>
                  </a:cubicBezTo>
                  <a:cubicBezTo>
                    <a:pt x="103" y="141"/>
                    <a:pt x="103" y="140"/>
                    <a:pt x="103" y="140"/>
                  </a:cubicBezTo>
                  <a:cubicBezTo>
                    <a:pt x="102" y="139"/>
                    <a:pt x="102" y="139"/>
                    <a:pt x="102" y="138"/>
                  </a:cubicBezTo>
                  <a:cubicBezTo>
                    <a:pt x="103" y="138"/>
                    <a:pt x="103" y="137"/>
                    <a:pt x="103" y="137"/>
                  </a:cubicBezTo>
                  <a:cubicBezTo>
                    <a:pt x="104" y="136"/>
                    <a:pt x="105" y="135"/>
                    <a:pt x="106" y="134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04" y="135"/>
                    <a:pt x="102" y="136"/>
                    <a:pt x="101" y="137"/>
                  </a:cubicBezTo>
                  <a:cubicBezTo>
                    <a:pt x="100" y="138"/>
                    <a:pt x="98" y="140"/>
                    <a:pt x="96" y="141"/>
                  </a:cubicBezTo>
                  <a:cubicBezTo>
                    <a:pt x="95" y="141"/>
                    <a:pt x="95" y="141"/>
                    <a:pt x="94" y="141"/>
                  </a:cubicBezTo>
                  <a:cubicBezTo>
                    <a:pt x="93" y="141"/>
                    <a:pt x="92" y="140"/>
                    <a:pt x="92" y="139"/>
                  </a:cubicBezTo>
                  <a:cubicBezTo>
                    <a:pt x="93" y="139"/>
                    <a:pt x="93" y="138"/>
                    <a:pt x="93" y="138"/>
                  </a:cubicBezTo>
                  <a:cubicBezTo>
                    <a:pt x="95" y="136"/>
                    <a:pt x="96" y="134"/>
                    <a:pt x="97" y="133"/>
                  </a:cubicBezTo>
                  <a:cubicBezTo>
                    <a:pt x="97" y="132"/>
                    <a:pt x="97" y="132"/>
                    <a:pt x="98" y="132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7" y="132"/>
                    <a:pt x="96" y="132"/>
                    <a:pt x="95" y="132"/>
                  </a:cubicBezTo>
                  <a:cubicBezTo>
                    <a:pt x="95" y="132"/>
                    <a:pt x="94" y="132"/>
                    <a:pt x="94" y="132"/>
                  </a:cubicBezTo>
                  <a:cubicBezTo>
                    <a:pt x="91" y="135"/>
                    <a:pt x="88" y="137"/>
                    <a:pt x="85" y="139"/>
                  </a:cubicBezTo>
                  <a:cubicBezTo>
                    <a:pt x="84" y="140"/>
                    <a:pt x="83" y="140"/>
                    <a:pt x="82" y="140"/>
                  </a:cubicBezTo>
                  <a:cubicBezTo>
                    <a:pt x="82" y="141"/>
                    <a:pt x="81" y="141"/>
                    <a:pt x="80" y="141"/>
                  </a:cubicBezTo>
                  <a:cubicBezTo>
                    <a:pt x="80" y="141"/>
                    <a:pt x="79" y="140"/>
                    <a:pt x="79" y="139"/>
                  </a:cubicBezTo>
                  <a:cubicBezTo>
                    <a:pt x="80" y="139"/>
                    <a:pt x="80" y="138"/>
                    <a:pt x="80" y="138"/>
                  </a:cubicBezTo>
                  <a:cubicBezTo>
                    <a:pt x="82" y="136"/>
                    <a:pt x="83" y="134"/>
                    <a:pt x="84" y="133"/>
                  </a:cubicBezTo>
                  <a:cubicBezTo>
                    <a:pt x="84" y="132"/>
                    <a:pt x="85" y="132"/>
                    <a:pt x="85" y="132"/>
                  </a:cubicBezTo>
                  <a:cubicBezTo>
                    <a:pt x="84" y="132"/>
                    <a:pt x="84" y="132"/>
                    <a:pt x="83" y="132"/>
                  </a:cubicBezTo>
                  <a:cubicBezTo>
                    <a:pt x="80" y="135"/>
                    <a:pt x="77" y="138"/>
                    <a:pt x="73" y="141"/>
                  </a:cubicBezTo>
                  <a:cubicBezTo>
                    <a:pt x="72" y="142"/>
                    <a:pt x="71" y="142"/>
                    <a:pt x="70" y="143"/>
                  </a:cubicBezTo>
                  <a:cubicBezTo>
                    <a:pt x="70" y="143"/>
                    <a:pt x="70" y="144"/>
                    <a:pt x="69" y="144"/>
                  </a:cubicBezTo>
                  <a:cubicBezTo>
                    <a:pt x="69" y="144"/>
                    <a:pt x="68" y="144"/>
                    <a:pt x="68" y="143"/>
                  </a:cubicBezTo>
                  <a:cubicBezTo>
                    <a:pt x="67" y="143"/>
                    <a:pt x="67" y="142"/>
                    <a:pt x="68" y="142"/>
                  </a:cubicBezTo>
                  <a:cubicBezTo>
                    <a:pt x="68" y="141"/>
                    <a:pt x="68" y="141"/>
                    <a:pt x="69" y="140"/>
                  </a:cubicBezTo>
                  <a:cubicBezTo>
                    <a:pt x="71" y="138"/>
                    <a:pt x="73" y="135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4" y="131"/>
                    <a:pt x="74" y="131"/>
                    <a:pt x="74" y="130"/>
                  </a:cubicBezTo>
                  <a:cubicBezTo>
                    <a:pt x="74" y="130"/>
                    <a:pt x="74" y="129"/>
                    <a:pt x="7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6" y="129"/>
                    <a:pt x="78" y="129"/>
                    <a:pt x="79" y="128"/>
                  </a:cubicBezTo>
                  <a:cubicBezTo>
                    <a:pt x="79" y="128"/>
                    <a:pt x="80" y="128"/>
                    <a:pt x="80" y="128"/>
                  </a:cubicBezTo>
                  <a:cubicBezTo>
                    <a:pt x="81" y="126"/>
                    <a:pt x="83" y="125"/>
                    <a:pt x="84" y="123"/>
                  </a:cubicBezTo>
                  <a:cubicBezTo>
                    <a:pt x="84" y="123"/>
                    <a:pt x="85" y="122"/>
                    <a:pt x="85" y="122"/>
                  </a:cubicBezTo>
                  <a:cubicBezTo>
                    <a:pt x="85" y="121"/>
                    <a:pt x="85" y="121"/>
                    <a:pt x="86" y="121"/>
                  </a:cubicBezTo>
                  <a:cubicBezTo>
                    <a:pt x="86" y="121"/>
                    <a:pt x="86" y="120"/>
                    <a:pt x="87" y="120"/>
                  </a:cubicBezTo>
                  <a:cubicBezTo>
                    <a:pt x="90" y="117"/>
                    <a:pt x="93" y="113"/>
                    <a:pt x="96" y="110"/>
                  </a:cubicBezTo>
                  <a:cubicBezTo>
                    <a:pt x="98" y="106"/>
                    <a:pt x="101" y="103"/>
                    <a:pt x="103" y="99"/>
                  </a:cubicBezTo>
                  <a:cubicBezTo>
                    <a:pt x="103" y="98"/>
                    <a:pt x="104" y="96"/>
                    <a:pt x="104" y="95"/>
                  </a:cubicBezTo>
                  <a:cubicBezTo>
                    <a:pt x="105" y="94"/>
                    <a:pt x="106" y="94"/>
                    <a:pt x="106" y="94"/>
                  </a:cubicBezTo>
                  <a:cubicBezTo>
                    <a:pt x="107" y="94"/>
                    <a:pt x="108" y="95"/>
                    <a:pt x="108" y="96"/>
                  </a:cubicBezTo>
                  <a:cubicBezTo>
                    <a:pt x="109" y="97"/>
                    <a:pt x="108" y="97"/>
                    <a:pt x="108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6" y="99"/>
                    <a:pt x="106" y="100"/>
                    <a:pt x="105" y="101"/>
                  </a:cubicBezTo>
                  <a:cubicBezTo>
                    <a:pt x="102" y="105"/>
                    <a:pt x="98" y="110"/>
                    <a:pt x="95" y="114"/>
                  </a:cubicBezTo>
                  <a:cubicBezTo>
                    <a:pt x="93" y="116"/>
                    <a:pt x="92" y="118"/>
                    <a:pt x="90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1" y="120"/>
                  </a:cubicBezTo>
                  <a:cubicBezTo>
                    <a:pt x="91" y="118"/>
                    <a:pt x="92" y="118"/>
                    <a:pt x="93" y="118"/>
                  </a:cubicBezTo>
                  <a:cubicBezTo>
                    <a:pt x="94" y="118"/>
                    <a:pt x="94" y="118"/>
                    <a:pt x="94" y="119"/>
                  </a:cubicBezTo>
                  <a:cubicBezTo>
                    <a:pt x="94" y="118"/>
                    <a:pt x="94" y="118"/>
                    <a:pt x="95" y="118"/>
                  </a:cubicBezTo>
                  <a:cubicBezTo>
                    <a:pt x="99" y="113"/>
                    <a:pt x="102" y="109"/>
                    <a:pt x="105" y="104"/>
                  </a:cubicBezTo>
                  <a:cubicBezTo>
                    <a:pt x="105" y="104"/>
                    <a:pt x="106" y="103"/>
                    <a:pt x="106" y="103"/>
                  </a:cubicBezTo>
                  <a:cubicBezTo>
                    <a:pt x="106" y="103"/>
                    <a:pt x="107" y="103"/>
                    <a:pt x="107" y="103"/>
                  </a:cubicBezTo>
                  <a:cubicBezTo>
                    <a:pt x="108" y="103"/>
                    <a:pt x="108" y="104"/>
                    <a:pt x="108" y="104"/>
                  </a:cubicBezTo>
                  <a:cubicBezTo>
                    <a:pt x="108" y="104"/>
                    <a:pt x="107" y="104"/>
                    <a:pt x="107" y="105"/>
                  </a:cubicBezTo>
                  <a:cubicBezTo>
                    <a:pt x="107" y="106"/>
                    <a:pt x="106" y="107"/>
                    <a:pt x="105" y="109"/>
                  </a:cubicBezTo>
                  <a:cubicBezTo>
                    <a:pt x="103" y="112"/>
                    <a:pt x="100" y="116"/>
                    <a:pt x="97" y="120"/>
                  </a:cubicBezTo>
                  <a:cubicBezTo>
                    <a:pt x="97" y="120"/>
                    <a:pt x="97" y="120"/>
                    <a:pt x="97" y="121"/>
                  </a:cubicBezTo>
                  <a:cubicBezTo>
                    <a:pt x="98" y="121"/>
                    <a:pt x="100" y="121"/>
                    <a:pt x="101" y="122"/>
                  </a:cubicBezTo>
                  <a:cubicBezTo>
                    <a:pt x="102" y="121"/>
                    <a:pt x="103" y="121"/>
                    <a:pt x="103" y="120"/>
                  </a:cubicBezTo>
                  <a:cubicBezTo>
                    <a:pt x="103" y="119"/>
                    <a:pt x="103" y="119"/>
                    <a:pt x="103" y="119"/>
                  </a:cubicBezTo>
                  <a:cubicBezTo>
                    <a:pt x="104" y="119"/>
                    <a:pt x="104" y="118"/>
                    <a:pt x="105" y="118"/>
                  </a:cubicBezTo>
                  <a:cubicBezTo>
                    <a:pt x="107" y="114"/>
                    <a:pt x="110" y="111"/>
                    <a:pt x="112" y="108"/>
                  </a:cubicBezTo>
                  <a:cubicBezTo>
                    <a:pt x="113" y="107"/>
                    <a:pt x="113" y="107"/>
                    <a:pt x="114" y="106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6" y="106"/>
                    <a:pt x="116" y="106"/>
                    <a:pt x="116" y="107"/>
                  </a:cubicBezTo>
                  <a:cubicBezTo>
                    <a:pt x="116" y="108"/>
                    <a:pt x="115" y="108"/>
                    <a:pt x="115" y="109"/>
                  </a:cubicBezTo>
                  <a:cubicBezTo>
                    <a:pt x="113" y="112"/>
                    <a:pt x="112" y="115"/>
                    <a:pt x="110" y="118"/>
                  </a:cubicBezTo>
                  <a:cubicBezTo>
                    <a:pt x="110" y="118"/>
                    <a:pt x="110" y="118"/>
                    <a:pt x="110" y="119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12" y="119"/>
                    <a:pt x="113" y="120"/>
                    <a:pt x="114" y="120"/>
                  </a:cubicBezTo>
                  <a:cubicBezTo>
                    <a:pt x="115" y="120"/>
                    <a:pt x="115" y="120"/>
                    <a:pt x="116" y="119"/>
                  </a:cubicBezTo>
                  <a:cubicBezTo>
                    <a:pt x="116" y="118"/>
                    <a:pt x="117" y="117"/>
                    <a:pt x="118" y="116"/>
                  </a:cubicBezTo>
                  <a:cubicBezTo>
                    <a:pt x="119" y="114"/>
                    <a:pt x="120" y="113"/>
                    <a:pt x="121" y="112"/>
                  </a:cubicBezTo>
                  <a:cubicBezTo>
                    <a:pt x="121" y="112"/>
                    <a:pt x="121" y="111"/>
                    <a:pt x="121" y="111"/>
                  </a:cubicBezTo>
                  <a:cubicBezTo>
                    <a:pt x="122" y="111"/>
                    <a:pt x="122" y="111"/>
                    <a:pt x="123" y="111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3" y="113"/>
                    <a:pt x="123" y="113"/>
                    <a:pt x="123" y="113"/>
                  </a:cubicBezTo>
                  <a:cubicBezTo>
                    <a:pt x="121" y="115"/>
                    <a:pt x="120" y="117"/>
                    <a:pt x="119" y="119"/>
                  </a:cubicBezTo>
                  <a:cubicBezTo>
                    <a:pt x="118" y="119"/>
                    <a:pt x="118" y="120"/>
                    <a:pt x="117" y="121"/>
                  </a:cubicBezTo>
                  <a:cubicBezTo>
                    <a:pt x="119" y="121"/>
                    <a:pt x="120" y="122"/>
                    <a:pt x="121" y="122"/>
                  </a:cubicBezTo>
                  <a:cubicBezTo>
                    <a:pt x="123" y="121"/>
                    <a:pt x="124" y="119"/>
                    <a:pt x="126" y="117"/>
                  </a:cubicBezTo>
                  <a:cubicBezTo>
                    <a:pt x="126" y="117"/>
                    <a:pt x="126" y="116"/>
                    <a:pt x="127" y="116"/>
                  </a:cubicBezTo>
                  <a:cubicBezTo>
                    <a:pt x="127" y="116"/>
                    <a:pt x="128" y="116"/>
                    <a:pt x="128" y="116"/>
                  </a:cubicBezTo>
                  <a:cubicBezTo>
                    <a:pt x="129" y="116"/>
                    <a:pt x="129" y="117"/>
                    <a:pt x="129" y="117"/>
                  </a:cubicBezTo>
                  <a:cubicBezTo>
                    <a:pt x="128" y="118"/>
                    <a:pt x="128" y="118"/>
                    <a:pt x="128" y="119"/>
                  </a:cubicBezTo>
                  <a:cubicBezTo>
                    <a:pt x="126" y="120"/>
                    <a:pt x="125" y="121"/>
                    <a:pt x="124" y="122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5" y="124"/>
                    <a:pt x="126" y="124"/>
                    <a:pt x="127" y="124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8" y="122"/>
                    <a:pt x="130" y="121"/>
                    <a:pt x="131" y="120"/>
                  </a:cubicBezTo>
                  <a:cubicBezTo>
                    <a:pt x="131" y="119"/>
                    <a:pt x="132" y="119"/>
                    <a:pt x="132" y="119"/>
                  </a:cubicBezTo>
                  <a:cubicBezTo>
                    <a:pt x="132" y="118"/>
                    <a:pt x="133" y="118"/>
                    <a:pt x="133" y="119"/>
                  </a:cubicBezTo>
                  <a:cubicBezTo>
                    <a:pt x="134" y="119"/>
                    <a:pt x="134" y="119"/>
                    <a:pt x="134" y="120"/>
                  </a:cubicBezTo>
                  <a:cubicBezTo>
                    <a:pt x="133" y="120"/>
                    <a:pt x="133" y="121"/>
                    <a:pt x="133" y="121"/>
                  </a:cubicBezTo>
                  <a:cubicBezTo>
                    <a:pt x="132" y="122"/>
                    <a:pt x="132" y="123"/>
                    <a:pt x="131" y="124"/>
                  </a:cubicBezTo>
                  <a:cubicBezTo>
                    <a:pt x="131" y="124"/>
                    <a:pt x="130" y="125"/>
                    <a:pt x="130" y="126"/>
                  </a:cubicBezTo>
                  <a:cubicBezTo>
                    <a:pt x="131" y="127"/>
                    <a:pt x="131" y="128"/>
                    <a:pt x="130" y="129"/>
                  </a:cubicBezTo>
                  <a:cubicBezTo>
                    <a:pt x="131" y="129"/>
                    <a:pt x="131" y="129"/>
                    <a:pt x="131" y="128"/>
                  </a:cubicBezTo>
                  <a:cubicBezTo>
                    <a:pt x="133" y="127"/>
                    <a:pt x="135" y="125"/>
                    <a:pt x="137" y="123"/>
                  </a:cubicBezTo>
                  <a:cubicBezTo>
                    <a:pt x="137" y="123"/>
                    <a:pt x="137" y="123"/>
                    <a:pt x="138" y="122"/>
                  </a:cubicBezTo>
                  <a:cubicBezTo>
                    <a:pt x="138" y="122"/>
                    <a:pt x="139" y="122"/>
                    <a:pt x="139" y="122"/>
                  </a:cubicBezTo>
                  <a:cubicBezTo>
                    <a:pt x="140" y="123"/>
                    <a:pt x="140" y="123"/>
                    <a:pt x="139" y="124"/>
                  </a:cubicBezTo>
                  <a:cubicBezTo>
                    <a:pt x="139" y="124"/>
                    <a:pt x="139" y="124"/>
                    <a:pt x="139" y="125"/>
                  </a:cubicBezTo>
                  <a:cubicBezTo>
                    <a:pt x="138" y="126"/>
                    <a:pt x="137" y="128"/>
                    <a:pt x="136" y="129"/>
                  </a:cubicBezTo>
                  <a:cubicBezTo>
                    <a:pt x="136" y="130"/>
                    <a:pt x="135" y="130"/>
                    <a:pt x="135" y="130"/>
                  </a:cubicBezTo>
                  <a:cubicBezTo>
                    <a:pt x="136" y="130"/>
                    <a:pt x="136" y="131"/>
                    <a:pt x="137" y="131"/>
                  </a:cubicBezTo>
                  <a:cubicBezTo>
                    <a:pt x="137" y="130"/>
                    <a:pt x="137" y="130"/>
                    <a:pt x="138" y="130"/>
                  </a:cubicBezTo>
                  <a:cubicBezTo>
                    <a:pt x="139" y="128"/>
                    <a:pt x="141" y="126"/>
                    <a:pt x="143" y="124"/>
                  </a:cubicBezTo>
                  <a:cubicBezTo>
                    <a:pt x="143" y="123"/>
                    <a:pt x="144" y="123"/>
                    <a:pt x="145" y="124"/>
                  </a:cubicBezTo>
                  <a:cubicBezTo>
                    <a:pt x="145" y="124"/>
                    <a:pt x="145" y="125"/>
                    <a:pt x="144" y="125"/>
                  </a:cubicBezTo>
                  <a:cubicBezTo>
                    <a:pt x="143" y="128"/>
                    <a:pt x="142" y="130"/>
                    <a:pt x="140" y="132"/>
                  </a:cubicBezTo>
                  <a:cubicBezTo>
                    <a:pt x="140" y="132"/>
                    <a:pt x="140" y="133"/>
                    <a:pt x="139" y="133"/>
                  </a:cubicBezTo>
                  <a:cubicBezTo>
                    <a:pt x="138" y="135"/>
                    <a:pt x="138" y="136"/>
                    <a:pt x="137" y="138"/>
                  </a:cubicBezTo>
                  <a:cubicBezTo>
                    <a:pt x="137" y="138"/>
                    <a:pt x="138" y="139"/>
                    <a:pt x="138" y="139"/>
                  </a:cubicBezTo>
                  <a:cubicBezTo>
                    <a:pt x="139" y="139"/>
                    <a:pt x="139" y="139"/>
                    <a:pt x="140" y="140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41" y="139"/>
                    <a:pt x="141" y="138"/>
                    <a:pt x="141" y="138"/>
                  </a:cubicBezTo>
                  <a:cubicBezTo>
                    <a:pt x="145" y="133"/>
                    <a:pt x="148" y="128"/>
                    <a:pt x="149" y="122"/>
                  </a:cubicBezTo>
                  <a:cubicBezTo>
                    <a:pt x="149" y="119"/>
                    <a:pt x="149" y="116"/>
                    <a:pt x="150" y="113"/>
                  </a:cubicBezTo>
                  <a:cubicBezTo>
                    <a:pt x="150" y="112"/>
                    <a:pt x="150" y="111"/>
                    <a:pt x="150" y="111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0"/>
                    <a:pt x="151" y="109"/>
                    <a:pt x="151" y="109"/>
                  </a:cubicBezTo>
                  <a:cubicBezTo>
                    <a:pt x="150" y="108"/>
                    <a:pt x="149" y="107"/>
                    <a:pt x="149" y="106"/>
                  </a:cubicBezTo>
                  <a:cubicBezTo>
                    <a:pt x="145" y="101"/>
                    <a:pt x="141" y="96"/>
                    <a:pt x="137" y="91"/>
                  </a:cubicBezTo>
                  <a:cubicBezTo>
                    <a:pt x="134" y="87"/>
                    <a:pt x="131" y="82"/>
                    <a:pt x="128" y="77"/>
                  </a:cubicBezTo>
                  <a:cubicBezTo>
                    <a:pt x="126" y="72"/>
                    <a:pt x="124" y="67"/>
                    <a:pt x="122" y="62"/>
                  </a:cubicBezTo>
                  <a:cubicBezTo>
                    <a:pt x="120" y="58"/>
                    <a:pt x="119" y="54"/>
                    <a:pt x="118" y="50"/>
                  </a:cubicBezTo>
                  <a:cubicBezTo>
                    <a:pt x="118" y="48"/>
                    <a:pt x="118" y="47"/>
                    <a:pt x="118" y="45"/>
                  </a:cubicBezTo>
                  <a:close/>
                  <a:moveTo>
                    <a:pt x="94" y="75"/>
                  </a:moveTo>
                  <a:cubicBezTo>
                    <a:pt x="94" y="75"/>
                    <a:pt x="93" y="75"/>
                    <a:pt x="93" y="75"/>
                  </a:cubicBezTo>
                  <a:cubicBezTo>
                    <a:pt x="91" y="74"/>
                    <a:pt x="88" y="73"/>
                    <a:pt x="86" y="73"/>
                  </a:cubicBezTo>
                  <a:cubicBezTo>
                    <a:pt x="80" y="71"/>
                    <a:pt x="75" y="69"/>
                    <a:pt x="69" y="67"/>
                  </a:cubicBezTo>
                  <a:cubicBezTo>
                    <a:pt x="63" y="66"/>
                    <a:pt x="58" y="64"/>
                    <a:pt x="52" y="65"/>
                  </a:cubicBezTo>
                  <a:cubicBezTo>
                    <a:pt x="48" y="65"/>
                    <a:pt x="45" y="65"/>
                    <a:pt x="42" y="66"/>
                  </a:cubicBezTo>
                  <a:cubicBezTo>
                    <a:pt x="41" y="66"/>
                    <a:pt x="40" y="67"/>
                    <a:pt x="39" y="67"/>
                  </a:cubicBezTo>
                  <a:cubicBezTo>
                    <a:pt x="39" y="67"/>
                    <a:pt x="38" y="68"/>
                    <a:pt x="38" y="68"/>
                  </a:cubicBezTo>
                  <a:cubicBezTo>
                    <a:pt x="37" y="70"/>
                    <a:pt x="37" y="72"/>
                    <a:pt x="37" y="74"/>
                  </a:cubicBezTo>
                  <a:cubicBezTo>
                    <a:pt x="37" y="75"/>
                    <a:pt x="38" y="76"/>
                    <a:pt x="38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9" y="80"/>
                    <a:pt x="40" y="81"/>
                    <a:pt x="41" y="82"/>
                  </a:cubicBezTo>
                  <a:cubicBezTo>
                    <a:pt x="41" y="83"/>
                    <a:pt x="42" y="84"/>
                    <a:pt x="42" y="84"/>
                  </a:cubicBezTo>
                  <a:cubicBezTo>
                    <a:pt x="46" y="90"/>
                    <a:pt x="51" y="95"/>
                    <a:pt x="57" y="99"/>
                  </a:cubicBezTo>
                  <a:cubicBezTo>
                    <a:pt x="61" y="104"/>
                    <a:pt x="67" y="108"/>
                    <a:pt x="71" y="112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80" y="101"/>
                    <a:pt x="87" y="88"/>
                    <a:pt x="94" y="75"/>
                  </a:cubicBezTo>
                  <a:close/>
                  <a:moveTo>
                    <a:pt x="185" y="157"/>
                  </a:moveTo>
                  <a:cubicBezTo>
                    <a:pt x="185" y="157"/>
                    <a:pt x="185" y="156"/>
                    <a:pt x="185" y="156"/>
                  </a:cubicBezTo>
                  <a:cubicBezTo>
                    <a:pt x="185" y="154"/>
                    <a:pt x="184" y="152"/>
                    <a:pt x="183" y="151"/>
                  </a:cubicBezTo>
                  <a:cubicBezTo>
                    <a:pt x="180" y="146"/>
                    <a:pt x="177" y="143"/>
                    <a:pt x="174" y="139"/>
                  </a:cubicBezTo>
                  <a:cubicBezTo>
                    <a:pt x="174" y="138"/>
                    <a:pt x="173" y="138"/>
                    <a:pt x="173" y="138"/>
                  </a:cubicBezTo>
                  <a:cubicBezTo>
                    <a:pt x="168" y="133"/>
                    <a:pt x="162" y="129"/>
                    <a:pt x="156" y="126"/>
                  </a:cubicBezTo>
                  <a:cubicBezTo>
                    <a:pt x="155" y="126"/>
                    <a:pt x="154" y="125"/>
                    <a:pt x="154" y="124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124"/>
                    <a:pt x="153" y="124"/>
                    <a:pt x="153" y="124"/>
                  </a:cubicBezTo>
                  <a:cubicBezTo>
                    <a:pt x="150" y="130"/>
                    <a:pt x="146" y="136"/>
                    <a:pt x="142" y="141"/>
                  </a:cubicBezTo>
                  <a:cubicBezTo>
                    <a:pt x="143" y="142"/>
                    <a:pt x="144" y="143"/>
                    <a:pt x="145" y="144"/>
                  </a:cubicBezTo>
                  <a:cubicBezTo>
                    <a:pt x="146" y="143"/>
                    <a:pt x="146" y="143"/>
                    <a:pt x="147" y="142"/>
                  </a:cubicBezTo>
                  <a:cubicBezTo>
                    <a:pt x="147" y="142"/>
                    <a:pt x="147" y="142"/>
                    <a:pt x="147" y="141"/>
                  </a:cubicBezTo>
                  <a:cubicBezTo>
                    <a:pt x="147" y="140"/>
                    <a:pt x="148" y="140"/>
                    <a:pt x="149" y="139"/>
                  </a:cubicBezTo>
                  <a:cubicBezTo>
                    <a:pt x="149" y="139"/>
                    <a:pt x="149" y="139"/>
                    <a:pt x="150" y="139"/>
                  </a:cubicBezTo>
                  <a:cubicBezTo>
                    <a:pt x="151" y="137"/>
                    <a:pt x="152" y="136"/>
                    <a:pt x="154" y="134"/>
                  </a:cubicBezTo>
                  <a:cubicBezTo>
                    <a:pt x="154" y="133"/>
                    <a:pt x="155" y="133"/>
                    <a:pt x="156" y="132"/>
                  </a:cubicBezTo>
                  <a:cubicBezTo>
                    <a:pt x="156" y="131"/>
                    <a:pt x="156" y="131"/>
                    <a:pt x="157" y="131"/>
                  </a:cubicBezTo>
                  <a:cubicBezTo>
                    <a:pt x="158" y="131"/>
                    <a:pt x="158" y="132"/>
                    <a:pt x="159" y="133"/>
                  </a:cubicBezTo>
                  <a:cubicBezTo>
                    <a:pt x="159" y="134"/>
                    <a:pt x="158" y="135"/>
                    <a:pt x="158" y="135"/>
                  </a:cubicBezTo>
                  <a:cubicBezTo>
                    <a:pt x="157" y="136"/>
                    <a:pt x="157" y="136"/>
                    <a:pt x="157" y="135"/>
                  </a:cubicBezTo>
                  <a:cubicBezTo>
                    <a:pt x="155" y="136"/>
                    <a:pt x="152" y="139"/>
                    <a:pt x="151" y="140"/>
                  </a:cubicBezTo>
                  <a:cubicBezTo>
                    <a:pt x="152" y="141"/>
                    <a:pt x="152" y="141"/>
                    <a:pt x="152" y="142"/>
                  </a:cubicBezTo>
                  <a:cubicBezTo>
                    <a:pt x="154" y="141"/>
                    <a:pt x="155" y="140"/>
                    <a:pt x="156" y="139"/>
                  </a:cubicBezTo>
                  <a:cubicBezTo>
                    <a:pt x="156" y="139"/>
                    <a:pt x="157" y="139"/>
                    <a:pt x="157" y="138"/>
                  </a:cubicBezTo>
                  <a:cubicBezTo>
                    <a:pt x="157" y="138"/>
                    <a:pt x="158" y="138"/>
                    <a:pt x="158" y="139"/>
                  </a:cubicBezTo>
                  <a:cubicBezTo>
                    <a:pt x="159" y="139"/>
                    <a:pt x="159" y="139"/>
                    <a:pt x="158" y="140"/>
                  </a:cubicBezTo>
                  <a:cubicBezTo>
                    <a:pt x="158" y="141"/>
                    <a:pt x="158" y="141"/>
                    <a:pt x="157" y="141"/>
                  </a:cubicBezTo>
                  <a:cubicBezTo>
                    <a:pt x="157" y="142"/>
                    <a:pt x="156" y="143"/>
                    <a:pt x="156" y="144"/>
                  </a:cubicBezTo>
                  <a:cubicBezTo>
                    <a:pt x="157" y="144"/>
                    <a:pt x="158" y="145"/>
                    <a:pt x="159" y="146"/>
                  </a:cubicBezTo>
                  <a:cubicBezTo>
                    <a:pt x="159" y="146"/>
                    <a:pt x="159" y="145"/>
                    <a:pt x="160" y="145"/>
                  </a:cubicBezTo>
                  <a:cubicBezTo>
                    <a:pt x="160" y="145"/>
                    <a:pt x="161" y="144"/>
                    <a:pt x="162" y="144"/>
                  </a:cubicBezTo>
                  <a:cubicBezTo>
                    <a:pt x="162" y="143"/>
                    <a:pt x="163" y="143"/>
                    <a:pt x="163" y="144"/>
                  </a:cubicBezTo>
                  <a:cubicBezTo>
                    <a:pt x="164" y="144"/>
                    <a:pt x="164" y="145"/>
                    <a:pt x="163" y="145"/>
                  </a:cubicBezTo>
                  <a:cubicBezTo>
                    <a:pt x="163" y="145"/>
                    <a:pt x="163" y="146"/>
                    <a:pt x="163" y="146"/>
                  </a:cubicBezTo>
                  <a:cubicBezTo>
                    <a:pt x="162" y="146"/>
                    <a:pt x="162" y="147"/>
                    <a:pt x="162" y="147"/>
                  </a:cubicBezTo>
                  <a:cubicBezTo>
                    <a:pt x="163" y="148"/>
                    <a:pt x="164" y="149"/>
                    <a:pt x="165" y="149"/>
                  </a:cubicBezTo>
                  <a:cubicBezTo>
                    <a:pt x="165" y="150"/>
                    <a:pt x="166" y="150"/>
                    <a:pt x="166" y="149"/>
                  </a:cubicBezTo>
                  <a:cubicBezTo>
                    <a:pt x="167" y="148"/>
                    <a:pt x="169" y="147"/>
                    <a:pt x="170" y="147"/>
                  </a:cubicBezTo>
                  <a:cubicBezTo>
                    <a:pt x="170" y="147"/>
                    <a:pt x="170" y="146"/>
                    <a:pt x="171" y="146"/>
                  </a:cubicBezTo>
                  <a:cubicBezTo>
                    <a:pt x="171" y="146"/>
                    <a:pt x="172" y="146"/>
                    <a:pt x="172" y="146"/>
                  </a:cubicBezTo>
                  <a:cubicBezTo>
                    <a:pt x="172" y="147"/>
                    <a:pt x="172" y="147"/>
                    <a:pt x="172" y="148"/>
                  </a:cubicBezTo>
                  <a:cubicBezTo>
                    <a:pt x="172" y="148"/>
                    <a:pt x="172" y="148"/>
                    <a:pt x="172" y="148"/>
                  </a:cubicBezTo>
                  <a:cubicBezTo>
                    <a:pt x="171" y="150"/>
                    <a:pt x="170" y="151"/>
                    <a:pt x="169" y="152"/>
                  </a:cubicBezTo>
                  <a:cubicBezTo>
                    <a:pt x="170" y="152"/>
                    <a:pt x="171" y="153"/>
                    <a:pt x="172" y="153"/>
                  </a:cubicBezTo>
                  <a:cubicBezTo>
                    <a:pt x="172" y="153"/>
                    <a:pt x="173" y="153"/>
                    <a:pt x="173" y="153"/>
                  </a:cubicBezTo>
                  <a:cubicBezTo>
                    <a:pt x="174" y="153"/>
                    <a:pt x="175" y="152"/>
                    <a:pt x="176" y="152"/>
                  </a:cubicBezTo>
                  <a:cubicBezTo>
                    <a:pt x="177" y="152"/>
                    <a:pt x="178" y="152"/>
                    <a:pt x="178" y="153"/>
                  </a:cubicBezTo>
                  <a:cubicBezTo>
                    <a:pt x="179" y="153"/>
                    <a:pt x="179" y="154"/>
                    <a:pt x="179" y="154"/>
                  </a:cubicBezTo>
                  <a:cubicBezTo>
                    <a:pt x="180" y="155"/>
                    <a:pt x="180" y="156"/>
                    <a:pt x="180" y="157"/>
                  </a:cubicBezTo>
                  <a:cubicBezTo>
                    <a:pt x="180" y="157"/>
                    <a:pt x="179" y="157"/>
                    <a:pt x="179" y="157"/>
                  </a:cubicBezTo>
                  <a:cubicBezTo>
                    <a:pt x="180" y="158"/>
                    <a:pt x="180" y="158"/>
                    <a:pt x="180" y="158"/>
                  </a:cubicBezTo>
                  <a:cubicBezTo>
                    <a:pt x="180" y="158"/>
                    <a:pt x="181" y="159"/>
                    <a:pt x="181" y="159"/>
                  </a:cubicBezTo>
                  <a:cubicBezTo>
                    <a:pt x="183" y="158"/>
                    <a:pt x="184" y="158"/>
                    <a:pt x="185" y="157"/>
                  </a:cubicBezTo>
                  <a:close/>
                  <a:moveTo>
                    <a:pt x="75" y="116"/>
                  </a:moveTo>
                  <a:cubicBezTo>
                    <a:pt x="84" y="104"/>
                    <a:pt x="92" y="92"/>
                    <a:pt x="99" y="78"/>
                  </a:cubicBezTo>
                  <a:cubicBezTo>
                    <a:pt x="98" y="77"/>
                    <a:pt x="97" y="77"/>
                    <a:pt x="96" y="76"/>
                  </a:cubicBezTo>
                  <a:cubicBezTo>
                    <a:pt x="92" y="83"/>
                    <a:pt x="89" y="89"/>
                    <a:pt x="85" y="95"/>
                  </a:cubicBezTo>
                  <a:cubicBezTo>
                    <a:pt x="81" y="102"/>
                    <a:pt x="77" y="108"/>
                    <a:pt x="73" y="114"/>
                  </a:cubicBezTo>
                  <a:cubicBezTo>
                    <a:pt x="73" y="115"/>
                    <a:pt x="74" y="116"/>
                    <a:pt x="75" y="116"/>
                  </a:cubicBezTo>
                  <a:close/>
                  <a:moveTo>
                    <a:pt x="140" y="143"/>
                  </a:moveTo>
                  <a:cubicBezTo>
                    <a:pt x="140" y="144"/>
                    <a:pt x="139" y="145"/>
                    <a:pt x="138" y="146"/>
                  </a:cubicBezTo>
                  <a:cubicBezTo>
                    <a:pt x="139" y="146"/>
                    <a:pt x="140" y="147"/>
                    <a:pt x="140" y="147"/>
                  </a:cubicBezTo>
                  <a:cubicBezTo>
                    <a:pt x="142" y="149"/>
                    <a:pt x="144" y="150"/>
                    <a:pt x="146" y="152"/>
                  </a:cubicBezTo>
                  <a:cubicBezTo>
                    <a:pt x="149" y="154"/>
                    <a:pt x="152" y="156"/>
                    <a:pt x="155" y="159"/>
                  </a:cubicBezTo>
                  <a:cubicBezTo>
                    <a:pt x="157" y="160"/>
                    <a:pt x="159" y="161"/>
                    <a:pt x="161" y="162"/>
                  </a:cubicBezTo>
                  <a:cubicBezTo>
                    <a:pt x="164" y="164"/>
                    <a:pt x="168" y="166"/>
                    <a:pt x="172" y="166"/>
                  </a:cubicBezTo>
                  <a:cubicBezTo>
                    <a:pt x="176" y="167"/>
                    <a:pt x="180" y="166"/>
                    <a:pt x="183" y="165"/>
                  </a:cubicBezTo>
                  <a:cubicBezTo>
                    <a:pt x="184" y="165"/>
                    <a:pt x="185" y="164"/>
                    <a:pt x="185" y="164"/>
                  </a:cubicBezTo>
                  <a:cubicBezTo>
                    <a:pt x="186" y="163"/>
                    <a:pt x="187" y="162"/>
                    <a:pt x="187" y="161"/>
                  </a:cubicBezTo>
                  <a:cubicBezTo>
                    <a:pt x="187" y="161"/>
                    <a:pt x="187" y="161"/>
                    <a:pt x="187" y="161"/>
                  </a:cubicBezTo>
                  <a:cubicBezTo>
                    <a:pt x="185" y="163"/>
                    <a:pt x="183" y="163"/>
                    <a:pt x="181" y="164"/>
                  </a:cubicBezTo>
                  <a:cubicBezTo>
                    <a:pt x="178" y="164"/>
                    <a:pt x="176" y="164"/>
                    <a:pt x="173" y="164"/>
                  </a:cubicBezTo>
                  <a:cubicBezTo>
                    <a:pt x="167" y="162"/>
                    <a:pt x="162" y="160"/>
                    <a:pt x="156" y="156"/>
                  </a:cubicBezTo>
                  <a:cubicBezTo>
                    <a:pt x="153" y="154"/>
                    <a:pt x="150" y="151"/>
                    <a:pt x="146" y="148"/>
                  </a:cubicBezTo>
                  <a:cubicBezTo>
                    <a:pt x="144" y="147"/>
                    <a:pt x="142" y="145"/>
                    <a:pt x="140" y="143"/>
                  </a:cubicBezTo>
                  <a:close/>
                  <a:moveTo>
                    <a:pt x="74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6" y="42"/>
                    <a:pt x="78" y="42"/>
                    <a:pt x="79" y="40"/>
                  </a:cubicBezTo>
                  <a:cubicBezTo>
                    <a:pt x="80" y="39"/>
                    <a:pt x="81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4" y="38"/>
                    <a:pt x="86" y="38"/>
                    <a:pt x="87" y="37"/>
                  </a:cubicBezTo>
                  <a:cubicBezTo>
                    <a:pt x="90" y="36"/>
                    <a:pt x="90" y="36"/>
                    <a:pt x="91" y="34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9" y="32"/>
                    <a:pt x="88" y="33"/>
                    <a:pt x="87" y="34"/>
                  </a:cubicBezTo>
                  <a:cubicBezTo>
                    <a:pt x="86" y="34"/>
                    <a:pt x="86" y="35"/>
                    <a:pt x="85" y="35"/>
                  </a:cubicBezTo>
                  <a:cubicBezTo>
                    <a:pt x="85" y="36"/>
                    <a:pt x="84" y="36"/>
                    <a:pt x="84" y="36"/>
                  </a:cubicBezTo>
                  <a:cubicBezTo>
                    <a:pt x="83" y="35"/>
                    <a:pt x="83" y="35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4"/>
                    <a:pt x="81" y="34"/>
                    <a:pt x="80" y="35"/>
                  </a:cubicBezTo>
                  <a:cubicBezTo>
                    <a:pt x="78" y="37"/>
                    <a:pt x="77" y="39"/>
                    <a:pt x="75" y="41"/>
                  </a:cubicBezTo>
                  <a:cubicBezTo>
                    <a:pt x="75" y="41"/>
                    <a:pt x="74" y="42"/>
                    <a:pt x="74" y="43"/>
                  </a:cubicBezTo>
                  <a:close/>
                  <a:moveTo>
                    <a:pt x="128" y="167"/>
                  </a:moveTo>
                  <a:cubicBezTo>
                    <a:pt x="130" y="167"/>
                    <a:pt x="132" y="166"/>
                    <a:pt x="132" y="165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5" y="161"/>
                    <a:pt x="138" y="158"/>
                    <a:pt x="141" y="156"/>
                  </a:cubicBezTo>
                  <a:cubicBezTo>
                    <a:pt x="142" y="155"/>
                    <a:pt x="143" y="154"/>
                    <a:pt x="144" y="153"/>
                  </a:cubicBezTo>
                  <a:cubicBezTo>
                    <a:pt x="143" y="152"/>
                    <a:pt x="142" y="152"/>
                    <a:pt x="141" y="151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1" y="153"/>
                    <a:pt x="141" y="154"/>
                    <a:pt x="139" y="154"/>
                  </a:cubicBezTo>
                  <a:cubicBezTo>
                    <a:pt x="139" y="154"/>
                    <a:pt x="139" y="155"/>
                    <a:pt x="138" y="155"/>
                  </a:cubicBezTo>
                  <a:cubicBezTo>
                    <a:pt x="137" y="156"/>
                    <a:pt x="136" y="157"/>
                    <a:pt x="134" y="158"/>
                  </a:cubicBezTo>
                  <a:cubicBezTo>
                    <a:pt x="135" y="159"/>
                    <a:pt x="135" y="159"/>
                    <a:pt x="133" y="160"/>
                  </a:cubicBezTo>
                  <a:cubicBezTo>
                    <a:pt x="133" y="160"/>
                    <a:pt x="133" y="160"/>
                    <a:pt x="132" y="160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0" y="163"/>
                    <a:pt x="129" y="165"/>
                    <a:pt x="128" y="167"/>
                  </a:cubicBezTo>
                  <a:close/>
                  <a:moveTo>
                    <a:pt x="109" y="41"/>
                  </a:moveTo>
                  <a:cubicBezTo>
                    <a:pt x="109" y="42"/>
                    <a:pt x="108" y="42"/>
                    <a:pt x="108" y="42"/>
                  </a:cubicBezTo>
                  <a:cubicBezTo>
                    <a:pt x="106" y="47"/>
                    <a:pt x="104" y="51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1" y="57"/>
                    <a:pt x="101" y="58"/>
                    <a:pt x="101" y="60"/>
                  </a:cubicBezTo>
                  <a:cubicBezTo>
                    <a:pt x="101" y="61"/>
                    <a:pt x="101" y="61"/>
                    <a:pt x="102" y="62"/>
                  </a:cubicBezTo>
                  <a:cubicBezTo>
                    <a:pt x="102" y="61"/>
                    <a:pt x="102" y="60"/>
                    <a:pt x="103" y="59"/>
                  </a:cubicBezTo>
                  <a:cubicBezTo>
                    <a:pt x="105" y="55"/>
                    <a:pt x="107" y="50"/>
                    <a:pt x="108" y="46"/>
                  </a:cubicBezTo>
                  <a:cubicBezTo>
                    <a:pt x="109" y="44"/>
                    <a:pt x="109" y="43"/>
                    <a:pt x="109" y="41"/>
                  </a:cubicBezTo>
                  <a:close/>
                  <a:moveTo>
                    <a:pt x="63" y="16"/>
                  </a:move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7"/>
                  </a:cubicBezTo>
                  <a:cubicBezTo>
                    <a:pt x="57" y="22"/>
                    <a:pt x="51" y="27"/>
                    <a:pt x="45" y="33"/>
                  </a:cubicBezTo>
                  <a:cubicBezTo>
                    <a:pt x="45" y="33"/>
                    <a:pt x="45" y="33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2"/>
                    <a:pt x="51" y="30"/>
                    <a:pt x="55" y="27"/>
                  </a:cubicBezTo>
                  <a:cubicBezTo>
                    <a:pt x="55" y="27"/>
                    <a:pt x="55" y="26"/>
                    <a:pt x="56" y="26"/>
                  </a:cubicBezTo>
                  <a:cubicBezTo>
                    <a:pt x="58" y="23"/>
                    <a:pt x="60" y="20"/>
                    <a:pt x="63" y="17"/>
                  </a:cubicBezTo>
                  <a:cubicBezTo>
                    <a:pt x="63" y="17"/>
                    <a:pt x="63" y="17"/>
                    <a:pt x="63" y="16"/>
                  </a:cubicBezTo>
                  <a:close/>
                  <a:moveTo>
                    <a:pt x="107" y="164"/>
                  </a:moveTo>
                  <a:cubicBezTo>
                    <a:pt x="107" y="164"/>
                    <a:pt x="107" y="164"/>
                    <a:pt x="107" y="164"/>
                  </a:cubicBezTo>
                  <a:cubicBezTo>
                    <a:pt x="107" y="164"/>
                    <a:pt x="108" y="164"/>
                    <a:pt x="108" y="164"/>
                  </a:cubicBezTo>
                  <a:cubicBezTo>
                    <a:pt x="113" y="163"/>
                    <a:pt x="118" y="162"/>
                    <a:pt x="122" y="161"/>
                  </a:cubicBezTo>
                  <a:cubicBezTo>
                    <a:pt x="123" y="161"/>
                    <a:pt x="123" y="161"/>
                    <a:pt x="123" y="160"/>
                  </a:cubicBezTo>
                  <a:cubicBezTo>
                    <a:pt x="124" y="159"/>
                    <a:pt x="125" y="158"/>
                    <a:pt x="125" y="157"/>
                  </a:cubicBezTo>
                  <a:cubicBezTo>
                    <a:pt x="119" y="159"/>
                    <a:pt x="113" y="161"/>
                    <a:pt x="107" y="164"/>
                  </a:cubicBezTo>
                  <a:close/>
                  <a:moveTo>
                    <a:pt x="74" y="120"/>
                  </a:moveTo>
                  <a:cubicBezTo>
                    <a:pt x="74" y="120"/>
                    <a:pt x="75" y="120"/>
                    <a:pt x="75" y="120"/>
                  </a:cubicBezTo>
                  <a:cubicBezTo>
                    <a:pt x="76" y="118"/>
                    <a:pt x="78" y="116"/>
                    <a:pt x="80" y="114"/>
                  </a:cubicBezTo>
                  <a:cubicBezTo>
                    <a:pt x="81" y="114"/>
                    <a:pt x="81" y="114"/>
                    <a:pt x="81" y="113"/>
                  </a:cubicBezTo>
                  <a:cubicBezTo>
                    <a:pt x="83" y="111"/>
                    <a:pt x="85" y="108"/>
                    <a:pt x="87" y="105"/>
                  </a:cubicBezTo>
                  <a:cubicBezTo>
                    <a:pt x="92" y="96"/>
                    <a:pt x="98" y="86"/>
                    <a:pt x="103" y="76"/>
                  </a:cubicBezTo>
                  <a:cubicBezTo>
                    <a:pt x="103" y="76"/>
                    <a:pt x="103" y="75"/>
                    <a:pt x="104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75"/>
                    <a:pt x="102" y="75"/>
                    <a:pt x="102" y="75"/>
                  </a:cubicBezTo>
                  <a:cubicBezTo>
                    <a:pt x="95" y="92"/>
                    <a:pt x="86" y="107"/>
                    <a:pt x="74" y="120"/>
                  </a:cubicBezTo>
                  <a:close/>
                  <a:moveTo>
                    <a:pt x="88" y="47"/>
                  </a:moveTo>
                  <a:cubicBezTo>
                    <a:pt x="88" y="49"/>
                    <a:pt x="87" y="51"/>
                    <a:pt x="87" y="54"/>
                  </a:cubicBezTo>
                  <a:cubicBezTo>
                    <a:pt x="88" y="54"/>
                    <a:pt x="89" y="54"/>
                    <a:pt x="90" y="53"/>
                  </a:cubicBezTo>
                  <a:cubicBezTo>
                    <a:pt x="90" y="53"/>
                    <a:pt x="91" y="53"/>
                    <a:pt x="91" y="52"/>
                  </a:cubicBezTo>
                  <a:cubicBezTo>
                    <a:pt x="91" y="52"/>
                    <a:pt x="91" y="52"/>
                    <a:pt x="91" y="51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2" y="49"/>
                    <a:pt x="92" y="48"/>
                    <a:pt x="92" y="46"/>
                  </a:cubicBezTo>
                  <a:cubicBezTo>
                    <a:pt x="92" y="46"/>
                    <a:pt x="92" y="45"/>
                    <a:pt x="92" y="45"/>
                  </a:cubicBezTo>
                  <a:cubicBezTo>
                    <a:pt x="91" y="47"/>
                    <a:pt x="90" y="47"/>
                    <a:pt x="88" y="47"/>
                  </a:cubicBezTo>
                  <a:close/>
                  <a:moveTo>
                    <a:pt x="77" y="50"/>
                  </a:moveTo>
                  <a:cubicBezTo>
                    <a:pt x="77" y="50"/>
                    <a:pt x="77" y="50"/>
                    <a:pt x="76" y="50"/>
                  </a:cubicBezTo>
                  <a:cubicBezTo>
                    <a:pt x="76" y="51"/>
                    <a:pt x="75" y="51"/>
                    <a:pt x="74" y="51"/>
                  </a:cubicBezTo>
                  <a:cubicBezTo>
                    <a:pt x="73" y="51"/>
                    <a:pt x="73" y="51"/>
                    <a:pt x="72" y="52"/>
                  </a:cubicBezTo>
                  <a:cubicBezTo>
                    <a:pt x="72" y="53"/>
                    <a:pt x="71" y="54"/>
                    <a:pt x="70" y="55"/>
                  </a:cubicBezTo>
                  <a:cubicBezTo>
                    <a:pt x="70" y="55"/>
                    <a:pt x="70" y="55"/>
                    <a:pt x="69" y="56"/>
                  </a:cubicBezTo>
                  <a:cubicBezTo>
                    <a:pt x="70" y="56"/>
                    <a:pt x="71" y="56"/>
                    <a:pt x="72" y="56"/>
                  </a:cubicBezTo>
                  <a:cubicBezTo>
                    <a:pt x="72" y="56"/>
                    <a:pt x="73" y="56"/>
                    <a:pt x="73" y="56"/>
                  </a:cubicBezTo>
                  <a:cubicBezTo>
                    <a:pt x="73" y="57"/>
                    <a:pt x="74" y="57"/>
                    <a:pt x="75" y="57"/>
                  </a:cubicBezTo>
                  <a:cubicBezTo>
                    <a:pt x="76" y="55"/>
                    <a:pt x="76" y="53"/>
                    <a:pt x="77" y="50"/>
                  </a:cubicBezTo>
                  <a:close/>
                  <a:moveTo>
                    <a:pt x="31" y="85"/>
                  </a:moveTo>
                  <a:cubicBezTo>
                    <a:pt x="31" y="85"/>
                    <a:pt x="31" y="85"/>
                    <a:pt x="31" y="85"/>
                  </a:cubicBezTo>
                  <a:cubicBezTo>
                    <a:pt x="29" y="87"/>
                    <a:pt x="27" y="88"/>
                    <a:pt x="25" y="90"/>
                  </a:cubicBezTo>
                  <a:cubicBezTo>
                    <a:pt x="25" y="90"/>
                    <a:pt x="25" y="90"/>
                    <a:pt x="25" y="91"/>
                  </a:cubicBezTo>
                  <a:cubicBezTo>
                    <a:pt x="25" y="92"/>
                    <a:pt x="25" y="92"/>
                    <a:pt x="25" y="94"/>
                  </a:cubicBezTo>
                  <a:cubicBezTo>
                    <a:pt x="26" y="93"/>
                    <a:pt x="27" y="93"/>
                    <a:pt x="27" y="92"/>
                  </a:cubicBezTo>
                  <a:cubicBezTo>
                    <a:pt x="28" y="92"/>
                    <a:pt x="28" y="92"/>
                    <a:pt x="28" y="91"/>
                  </a:cubicBezTo>
                  <a:cubicBezTo>
                    <a:pt x="29" y="91"/>
                    <a:pt x="29" y="90"/>
                    <a:pt x="29" y="90"/>
                  </a:cubicBezTo>
                  <a:cubicBezTo>
                    <a:pt x="30" y="89"/>
                    <a:pt x="30" y="89"/>
                    <a:pt x="31" y="90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2" y="90"/>
                    <a:pt x="32" y="90"/>
                    <a:pt x="32" y="89"/>
                  </a:cubicBezTo>
                  <a:cubicBezTo>
                    <a:pt x="32" y="88"/>
                    <a:pt x="32" y="87"/>
                    <a:pt x="31" y="85"/>
                  </a:cubicBezTo>
                  <a:close/>
                  <a:moveTo>
                    <a:pt x="121" y="164"/>
                  </a:moveTo>
                  <a:cubicBezTo>
                    <a:pt x="120" y="165"/>
                    <a:pt x="119" y="165"/>
                    <a:pt x="117" y="166"/>
                  </a:cubicBezTo>
                  <a:cubicBezTo>
                    <a:pt x="116" y="166"/>
                    <a:pt x="115" y="167"/>
                    <a:pt x="114" y="167"/>
                  </a:cubicBezTo>
                  <a:cubicBezTo>
                    <a:pt x="113" y="168"/>
                    <a:pt x="112" y="168"/>
                    <a:pt x="111" y="169"/>
                  </a:cubicBezTo>
                  <a:cubicBezTo>
                    <a:pt x="109" y="169"/>
                    <a:pt x="108" y="169"/>
                    <a:pt x="107" y="170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11" y="170"/>
                    <a:pt x="115" y="169"/>
                    <a:pt x="119" y="168"/>
                  </a:cubicBezTo>
                  <a:cubicBezTo>
                    <a:pt x="119" y="168"/>
                    <a:pt x="120" y="168"/>
                    <a:pt x="120" y="168"/>
                  </a:cubicBezTo>
                  <a:cubicBezTo>
                    <a:pt x="120" y="167"/>
                    <a:pt x="121" y="166"/>
                    <a:pt x="121" y="164"/>
                  </a:cubicBezTo>
                  <a:close/>
                  <a:moveTo>
                    <a:pt x="122" y="201"/>
                  </a:moveTo>
                  <a:cubicBezTo>
                    <a:pt x="121" y="201"/>
                    <a:pt x="121" y="201"/>
                    <a:pt x="121" y="202"/>
                  </a:cubicBezTo>
                  <a:cubicBezTo>
                    <a:pt x="122" y="203"/>
                    <a:pt x="122" y="204"/>
                    <a:pt x="122" y="204"/>
                  </a:cubicBezTo>
                  <a:cubicBezTo>
                    <a:pt x="122" y="205"/>
                    <a:pt x="122" y="205"/>
                    <a:pt x="122" y="206"/>
                  </a:cubicBezTo>
                  <a:cubicBezTo>
                    <a:pt x="123" y="206"/>
                    <a:pt x="123" y="206"/>
                    <a:pt x="123" y="207"/>
                  </a:cubicBezTo>
                  <a:cubicBezTo>
                    <a:pt x="122" y="207"/>
                    <a:pt x="122" y="208"/>
                    <a:pt x="122" y="208"/>
                  </a:cubicBezTo>
                  <a:cubicBezTo>
                    <a:pt x="122" y="208"/>
                    <a:pt x="123" y="209"/>
                    <a:pt x="123" y="209"/>
                  </a:cubicBezTo>
                  <a:cubicBezTo>
                    <a:pt x="123" y="210"/>
                    <a:pt x="123" y="211"/>
                    <a:pt x="123" y="212"/>
                  </a:cubicBezTo>
                  <a:cubicBezTo>
                    <a:pt x="123" y="214"/>
                    <a:pt x="124" y="215"/>
                    <a:pt x="124" y="216"/>
                  </a:cubicBezTo>
                  <a:cubicBezTo>
                    <a:pt x="125" y="216"/>
                    <a:pt x="126" y="216"/>
                    <a:pt x="126" y="217"/>
                  </a:cubicBezTo>
                  <a:cubicBezTo>
                    <a:pt x="126" y="218"/>
                    <a:pt x="126" y="218"/>
                    <a:pt x="125" y="219"/>
                  </a:cubicBezTo>
                  <a:cubicBezTo>
                    <a:pt x="125" y="219"/>
                    <a:pt x="126" y="220"/>
                    <a:pt x="126" y="221"/>
                  </a:cubicBezTo>
                  <a:cubicBezTo>
                    <a:pt x="127" y="221"/>
                    <a:pt x="127" y="221"/>
                    <a:pt x="127" y="221"/>
                  </a:cubicBezTo>
                  <a:cubicBezTo>
                    <a:pt x="125" y="214"/>
                    <a:pt x="123" y="208"/>
                    <a:pt x="122" y="201"/>
                  </a:cubicBezTo>
                  <a:close/>
                  <a:moveTo>
                    <a:pt x="35" y="98"/>
                  </a:moveTo>
                  <a:cubicBezTo>
                    <a:pt x="34" y="97"/>
                    <a:pt x="34" y="97"/>
                    <a:pt x="33" y="96"/>
                  </a:cubicBezTo>
                  <a:cubicBezTo>
                    <a:pt x="33" y="95"/>
                    <a:pt x="33" y="94"/>
                    <a:pt x="33" y="93"/>
                  </a:cubicBezTo>
                  <a:cubicBezTo>
                    <a:pt x="32" y="94"/>
                    <a:pt x="31" y="94"/>
                    <a:pt x="30" y="95"/>
                  </a:cubicBezTo>
                  <a:cubicBezTo>
                    <a:pt x="30" y="95"/>
                    <a:pt x="30" y="96"/>
                    <a:pt x="30" y="96"/>
                  </a:cubicBezTo>
                  <a:cubicBezTo>
                    <a:pt x="29" y="98"/>
                    <a:pt x="29" y="99"/>
                    <a:pt x="28" y="10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31" y="100"/>
                    <a:pt x="33" y="99"/>
                    <a:pt x="35" y="98"/>
                  </a:cubicBezTo>
                  <a:close/>
                  <a:moveTo>
                    <a:pt x="35" y="102"/>
                  </a:moveTo>
                  <a:cubicBezTo>
                    <a:pt x="35" y="102"/>
                    <a:pt x="34" y="103"/>
                    <a:pt x="33" y="104"/>
                  </a:cubicBezTo>
                  <a:cubicBezTo>
                    <a:pt x="31" y="106"/>
                    <a:pt x="29" y="108"/>
                    <a:pt x="27" y="110"/>
                  </a:cubicBezTo>
                  <a:cubicBezTo>
                    <a:pt x="27" y="111"/>
                    <a:pt x="26" y="111"/>
                    <a:pt x="24" y="111"/>
                  </a:cubicBezTo>
                  <a:cubicBezTo>
                    <a:pt x="23" y="112"/>
                    <a:pt x="22" y="113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2" y="114"/>
                    <a:pt x="22" y="114"/>
                    <a:pt x="23" y="113"/>
                  </a:cubicBezTo>
                  <a:cubicBezTo>
                    <a:pt x="26" y="111"/>
                    <a:pt x="29" y="109"/>
                    <a:pt x="33" y="107"/>
                  </a:cubicBezTo>
                  <a:cubicBezTo>
                    <a:pt x="34" y="107"/>
                    <a:pt x="35" y="106"/>
                    <a:pt x="35" y="104"/>
                  </a:cubicBezTo>
                  <a:cubicBezTo>
                    <a:pt x="36" y="104"/>
                    <a:pt x="36" y="103"/>
                    <a:pt x="35" y="102"/>
                  </a:cubicBezTo>
                  <a:close/>
                  <a:moveTo>
                    <a:pt x="53" y="55"/>
                  </a:moveTo>
                  <a:cubicBezTo>
                    <a:pt x="58" y="56"/>
                    <a:pt x="62" y="56"/>
                    <a:pt x="66" y="55"/>
                  </a:cubicBezTo>
                  <a:cubicBezTo>
                    <a:pt x="66" y="54"/>
                    <a:pt x="67" y="53"/>
                    <a:pt x="67" y="52"/>
                  </a:cubicBezTo>
                  <a:cubicBezTo>
                    <a:pt x="67" y="52"/>
                    <a:pt x="66" y="52"/>
                    <a:pt x="66" y="52"/>
                  </a:cubicBezTo>
                  <a:cubicBezTo>
                    <a:pt x="65" y="53"/>
                    <a:pt x="63" y="53"/>
                    <a:pt x="62" y="53"/>
                  </a:cubicBezTo>
                  <a:cubicBezTo>
                    <a:pt x="61" y="53"/>
                    <a:pt x="60" y="54"/>
                    <a:pt x="59" y="55"/>
                  </a:cubicBezTo>
                  <a:cubicBezTo>
                    <a:pt x="58" y="56"/>
                    <a:pt x="57" y="56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5"/>
                    <a:pt x="54" y="55"/>
                  </a:cubicBezTo>
                  <a:cubicBezTo>
                    <a:pt x="54" y="55"/>
                    <a:pt x="54" y="55"/>
                    <a:pt x="53" y="55"/>
                  </a:cubicBezTo>
                  <a:close/>
                  <a:moveTo>
                    <a:pt x="100" y="211"/>
                  </a:moveTo>
                  <a:cubicBezTo>
                    <a:pt x="101" y="211"/>
                    <a:pt x="101" y="210"/>
                    <a:pt x="102" y="210"/>
                  </a:cubicBezTo>
                  <a:cubicBezTo>
                    <a:pt x="103" y="209"/>
                    <a:pt x="103" y="209"/>
                    <a:pt x="103" y="208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1" y="207"/>
                    <a:pt x="100" y="206"/>
                    <a:pt x="101" y="205"/>
                  </a:cubicBezTo>
                  <a:cubicBezTo>
                    <a:pt x="101" y="205"/>
                    <a:pt x="102" y="204"/>
                    <a:pt x="102" y="204"/>
                  </a:cubicBezTo>
                  <a:cubicBezTo>
                    <a:pt x="102" y="204"/>
                    <a:pt x="103" y="204"/>
                    <a:pt x="103" y="203"/>
                  </a:cubicBezTo>
                  <a:cubicBezTo>
                    <a:pt x="103" y="203"/>
                    <a:pt x="103" y="202"/>
                    <a:pt x="103" y="201"/>
                  </a:cubicBezTo>
                  <a:cubicBezTo>
                    <a:pt x="102" y="201"/>
                    <a:pt x="101" y="201"/>
                    <a:pt x="100" y="201"/>
                  </a:cubicBezTo>
                  <a:cubicBezTo>
                    <a:pt x="100" y="202"/>
                    <a:pt x="100" y="202"/>
                    <a:pt x="100" y="203"/>
                  </a:cubicBezTo>
                  <a:cubicBezTo>
                    <a:pt x="100" y="205"/>
                    <a:pt x="99" y="207"/>
                    <a:pt x="100" y="210"/>
                  </a:cubicBezTo>
                  <a:cubicBezTo>
                    <a:pt x="100" y="210"/>
                    <a:pt x="100" y="210"/>
                    <a:pt x="100" y="210"/>
                  </a:cubicBezTo>
                  <a:cubicBezTo>
                    <a:pt x="100" y="210"/>
                    <a:pt x="100" y="211"/>
                    <a:pt x="100" y="211"/>
                  </a:cubicBezTo>
                  <a:close/>
                  <a:moveTo>
                    <a:pt x="107" y="26"/>
                  </a:move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5" y="30"/>
                    <a:pt x="103" y="33"/>
                    <a:pt x="102" y="36"/>
                  </a:cubicBezTo>
                  <a:cubicBezTo>
                    <a:pt x="102" y="37"/>
                    <a:pt x="102" y="37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4" y="36"/>
                    <a:pt x="105" y="34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29"/>
                    <a:pt x="107" y="28"/>
                    <a:pt x="107" y="26"/>
                  </a:cubicBezTo>
                  <a:close/>
                  <a:moveTo>
                    <a:pt x="75" y="67"/>
                  </a:moveTo>
                  <a:cubicBezTo>
                    <a:pt x="82" y="69"/>
                    <a:pt x="89" y="71"/>
                    <a:pt x="95" y="73"/>
                  </a:cubicBezTo>
                  <a:cubicBezTo>
                    <a:pt x="95" y="73"/>
                    <a:pt x="96" y="73"/>
                    <a:pt x="96" y="73"/>
                  </a:cubicBezTo>
                  <a:cubicBezTo>
                    <a:pt x="96" y="73"/>
                    <a:pt x="96" y="72"/>
                    <a:pt x="96" y="72"/>
                  </a:cubicBezTo>
                  <a:cubicBezTo>
                    <a:pt x="89" y="70"/>
                    <a:pt x="82" y="69"/>
                    <a:pt x="75" y="67"/>
                  </a:cubicBezTo>
                  <a:close/>
                  <a:moveTo>
                    <a:pt x="184" y="160"/>
                  </a:moveTo>
                  <a:cubicBezTo>
                    <a:pt x="183" y="160"/>
                    <a:pt x="182" y="160"/>
                    <a:pt x="181" y="161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0" y="162"/>
                    <a:pt x="179" y="161"/>
                    <a:pt x="178" y="161"/>
                  </a:cubicBezTo>
                  <a:cubicBezTo>
                    <a:pt x="177" y="161"/>
                    <a:pt x="176" y="161"/>
                    <a:pt x="176" y="161"/>
                  </a:cubicBezTo>
                  <a:cubicBezTo>
                    <a:pt x="172" y="160"/>
                    <a:pt x="169" y="160"/>
                    <a:pt x="166" y="159"/>
                  </a:cubicBezTo>
                  <a:cubicBezTo>
                    <a:pt x="165" y="158"/>
                    <a:pt x="164" y="158"/>
                    <a:pt x="163" y="158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7" y="160"/>
                    <a:pt x="170" y="161"/>
                    <a:pt x="174" y="162"/>
                  </a:cubicBezTo>
                  <a:cubicBezTo>
                    <a:pt x="177" y="162"/>
                    <a:pt x="179" y="162"/>
                    <a:pt x="182" y="162"/>
                  </a:cubicBezTo>
                  <a:cubicBezTo>
                    <a:pt x="183" y="161"/>
                    <a:pt x="184" y="161"/>
                    <a:pt x="184" y="160"/>
                  </a:cubicBezTo>
                  <a:close/>
                  <a:moveTo>
                    <a:pt x="135" y="154"/>
                  </a:moveTo>
                  <a:cubicBezTo>
                    <a:pt x="134" y="154"/>
                    <a:pt x="134" y="154"/>
                    <a:pt x="134" y="154"/>
                  </a:cubicBezTo>
                  <a:cubicBezTo>
                    <a:pt x="133" y="154"/>
                    <a:pt x="132" y="155"/>
                    <a:pt x="131" y="155"/>
                  </a:cubicBezTo>
                  <a:cubicBezTo>
                    <a:pt x="130" y="155"/>
                    <a:pt x="129" y="156"/>
                    <a:pt x="128" y="157"/>
                  </a:cubicBezTo>
                  <a:cubicBezTo>
                    <a:pt x="128" y="157"/>
                    <a:pt x="127" y="158"/>
                    <a:pt x="127" y="158"/>
                  </a:cubicBezTo>
                  <a:cubicBezTo>
                    <a:pt x="127" y="159"/>
                    <a:pt x="127" y="159"/>
                    <a:pt x="126" y="159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8" y="159"/>
                    <a:pt x="129" y="159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2" y="157"/>
                    <a:pt x="134" y="155"/>
                    <a:pt x="135" y="154"/>
                  </a:cubicBezTo>
                  <a:close/>
                  <a:moveTo>
                    <a:pt x="68" y="28"/>
                  </a:moveTo>
                  <a:cubicBezTo>
                    <a:pt x="69" y="30"/>
                    <a:pt x="68" y="30"/>
                    <a:pt x="67" y="31"/>
                  </a:cubicBezTo>
                  <a:cubicBezTo>
                    <a:pt x="66" y="32"/>
                    <a:pt x="65" y="33"/>
                    <a:pt x="65" y="34"/>
                  </a:cubicBezTo>
                  <a:cubicBezTo>
                    <a:pt x="64" y="34"/>
                    <a:pt x="64" y="35"/>
                    <a:pt x="63" y="35"/>
                  </a:cubicBezTo>
                  <a:cubicBezTo>
                    <a:pt x="64" y="35"/>
                    <a:pt x="65" y="35"/>
                    <a:pt x="65" y="35"/>
                  </a:cubicBezTo>
                  <a:cubicBezTo>
                    <a:pt x="67" y="33"/>
                    <a:pt x="70" y="31"/>
                    <a:pt x="72" y="30"/>
                  </a:cubicBezTo>
                  <a:cubicBezTo>
                    <a:pt x="73" y="29"/>
                    <a:pt x="73" y="28"/>
                    <a:pt x="73" y="27"/>
                  </a:cubicBezTo>
                  <a:cubicBezTo>
                    <a:pt x="72" y="27"/>
                    <a:pt x="70" y="28"/>
                    <a:pt x="68" y="28"/>
                  </a:cubicBezTo>
                  <a:close/>
                  <a:moveTo>
                    <a:pt x="11" y="151"/>
                  </a:moveTo>
                  <a:cubicBezTo>
                    <a:pt x="11" y="153"/>
                    <a:pt x="12" y="153"/>
                    <a:pt x="13" y="154"/>
                  </a:cubicBezTo>
                  <a:cubicBezTo>
                    <a:pt x="17" y="156"/>
                    <a:pt x="21" y="156"/>
                    <a:pt x="25" y="156"/>
                  </a:cubicBezTo>
                  <a:cubicBezTo>
                    <a:pt x="28" y="156"/>
                    <a:pt x="32" y="156"/>
                    <a:pt x="35" y="154"/>
                  </a:cubicBezTo>
                  <a:cubicBezTo>
                    <a:pt x="35" y="154"/>
                    <a:pt x="36" y="154"/>
                    <a:pt x="36" y="154"/>
                  </a:cubicBezTo>
                  <a:cubicBezTo>
                    <a:pt x="35" y="154"/>
                    <a:pt x="33" y="154"/>
                    <a:pt x="32" y="155"/>
                  </a:cubicBezTo>
                  <a:cubicBezTo>
                    <a:pt x="30" y="155"/>
                    <a:pt x="28" y="155"/>
                    <a:pt x="26" y="155"/>
                  </a:cubicBezTo>
                  <a:cubicBezTo>
                    <a:pt x="21" y="156"/>
                    <a:pt x="16" y="155"/>
                    <a:pt x="11" y="151"/>
                  </a:cubicBezTo>
                  <a:cubicBezTo>
                    <a:pt x="11" y="151"/>
                    <a:pt x="11" y="151"/>
                    <a:pt x="11" y="151"/>
                  </a:cubicBezTo>
                  <a:close/>
                  <a:moveTo>
                    <a:pt x="24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3" y="121"/>
                  </a:cubicBezTo>
                  <a:cubicBezTo>
                    <a:pt x="22" y="121"/>
                    <a:pt x="22" y="122"/>
                    <a:pt x="21" y="122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4"/>
                    <a:pt x="18" y="126"/>
                    <a:pt x="16" y="126"/>
                  </a:cubicBezTo>
                  <a:cubicBezTo>
                    <a:pt x="16" y="128"/>
                    <a:pt x="16" y="131"/>
                    <a:pt x="17" y="132"/>
                  </a:cubicBezTo>
                  <a:cubicBezTo>
                    <a:pt x="17" y="131"/>
                    <a:pt x="17" y="131"/>
                    <a:pt x="18" y="130"/>
                  </a:cubicBezTo>
                  <a:cubicBezTo>
                    <a:pt x="18" y="129"/>
                    <a:pt x="19" y="129"/>
                    <a:pt x="19" y="128"/>
                  </a:cubicBezTo>
                  <a:cubicBezTo>
                    <a:pt x="18" y="127"/>
                    <a:pt x="18" y="127"/>
                    <a:pt x="19" y="126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20" y="125"/>
                    <a:pt x="20" y="124"/>
                    <a:pt x="20" y="124"/>
                  </a:cubicBezTo>
                  <a:cubicBezTo>
                    <a:pt x="20" y="123"/>
                    <a:pt x="20" y="123"/>
                    <a:pt x="21" y="123"/>
                  </a:cubicBezTo>
                  <a:cubicBezTo>
                    <a:pt x="22" y="123"/>
                    <a:pt x="22" y="122"/>
                    <a:pt x="22" y="122"/>
                  </a:cubicBezTo>
                  <a:cubicBezTo>
                    <a:pt x="23" y="122"/>
                    <a:pt x="23" y="121"/>
                    <a:pt x="24" y="120"/>
                  </a:cubicBezTo>
                  <a:close/>
                  <a:moveTo>
                    <a:pt x="182" y="143"/>
                  </a:moveTo>
                  <a:cubicBezTo>
                    <a:pt x="184" y="147"/>
                    <a:pt x="187" y="151"/>
                    <a:pt x="188" y="155"/>
                  </a:cubicBezTo>
                  <a:cubicBezTo>
                    <a:pt x="189" y="154"/>
                    <a:pt x="189" y="153"/>
                    <a:pt x="189" y="152"/>
                  </a:cubicBezTo>
                  <a:cubicBezTo>
                    <a:pt x="188" y="151"/>
                    <a:pt x="188" y="150"/>
                    <a:pt x="187" y="149"/>
                  </a:cubicBezTo>
                  <a:cubicBezTo>
                    <a:pt x="186" y="147"/>
                    <a:pt x="184" y="145"/>
                    <a:pt x="182" y="143"/>
                  </a:cubicBezTo>
                  <a:close/>
                  <a:moveTo>
                    <a:pt x="97" y="200"/>
                  </a:moveTo>
                  <a:cubicBezTo>
                    <a:pt x="97" y="200"/>
                    <a:pt x="97" y="200"/>
                    <a:pt x="97" y="200"/>
                  </a:cubicBezTo>
                  <a:cubicBezTo>
                    <a:pt x="96" y="200"/>
                    <a:pt x="96" y="201"/>
                    <a:pt x="96" y="201"/>
                  </a:cubicBezTo>
                  <a:cubicBezTo>
                    <a:pt x="96" y="207"/>
                    <a:pt x="95" y="212"/>
                    <a:pt x="96" y="218"/>
                  </a:cubicBezTo>
                  <a:cubicBezTo>
                    <a:pt x="96" y="219"/>
                    <a:pt x="96" y="220"/>
                    <a:pt x="96" y="221"/>
                  </a:cubicBezTo>
                  <a:cubicBezTo>
                    <a:pt x="96" y="219"/>
                    <a:pt x="97" y="216"/>
                    <a:pt x="97" y="214"/>
                  </a:cubicBezTo>
                  <a:cubicBezTo>
                    <a:pt x="97" y="213"/>
                    <a:pt x="97" y="212"/>
                    <a:pt x="97" y="210"/>
                  </a:cubicBezTo>
                  <a:cubicBezTo>
                    <a:pt x="97" y="207"/>
                    <a:pt x="96" y="204"/>
                    <a:pt x="97" y="200"/>
                  </a:cubicBezTo>
                  <a:cubicBezTo>
                    <a:pt x="97" y="200"/>
                    <a:pt x="97" y="200"/>
                    <a:pt x="97" y="200"/>
                  </a:cubicBezTo>
                  <a:close/>
                  <a:moveTo>
                    <a:pt x="95" y="138"/>
                  </a:moveTo>
                  <a:cubicBezTo>
                    <a:pt x="97" y="138"/>
                    <a:pt x="103" y="133"/>
                    <a:pt x="104" y="132"/>
                  </a:cubicBezTo>
                  <a:cubicBezTo>
                    <a:pt x="103" y="132"/>
                    <a:pt x="102" y="132"/>
                    <a:pt x="101" y="132"/>
                  </a:cubicBezTo>
                  <a:cubicBezTo>
                    <a:pt x="101" y="132"/>
                    <a:pt x="100" y="132"/>
                    <a:pt x="100" y="132"/>
                  </a:cubicBezTo>
                  <a:cubicBezTo>
                    <a:pt x="99" y="134"/>
                    <a:pt x="97" y="136"/>
                    <a:pt x="95" y="138"/>
                  </a:cubicBezTo>
                  <a:close/>
                  <a:moveTo>
                    <a:pt x="104" y="22"/>
                  </a:moveTo>
                  <a:cubicBezTo>
                    <a:pt x="103" y="21"/>
                    <a:pt x="102" y="21"/>
                    <a:pt x="101" y="20"/>
                  </a:cubicBezTo>
                  <a:cubicBezTo>
                    <a:pt x="100" y="22"/>
                    <a:pt x="99" y="23"/>
                    <a:pt x="98" y="25"/>
                  </a:cubicBezTo>
                  <a:cubicBezTo>
                    <a:pt x="99" y="25"/>
                    <a:pt x="100" y="26"/>
                    <a:pt x="100" y="26"/>
                  </a:cubicBezTo>
                  <a:cubicBezTo>
                    <a:pt x="101" y="25"/>
                    <a:pt x="103" y="23"/>
                    <a:pt x="104" y="22"/>
                  </a:cubicBezTo>
                  <a:close/>
                  <a:moveTo>
                    <a:pt x="10" y="97"/>
                  </a:moveTo>
                  <a:cubicBezTo>
                    <a:pt x="10" y="97"/>
                    <a:pt x="10" y="96"/>
                    <a:pt x="10" y="96"/>
                  </a:cubicBezTo>
                  <a:cubicBezTo>
                    <a:pt x="12" y="88"/>
                    <a:pt x="15" y="80"/>
                    <a:pt x="18" y="73"/>
                  </a:cubicBezTo>
                  <a:cubicBezTo>
                    <a:pt x="18" y="72"/>
                    <a:pt x="18" y="72"/>
                    <a:pt x="17" y="71"/>
                  </a:cubicBezTo>
                  <a:cubicBezTo>
                    <a:pt x="14" y="80"/>
                    <a:pt x="12" y="88"/>
                    <a:pt x="10" y="97"/>
                  </a:cubicBezTo>
                  <a:close/>
                  <a:moveTo>
                    <a:pt x="104" y="163"/>
                  </a:moveTo>
                  <a:cubicBezTo>
                    <a:pt x="108" y="161"/>
                    <a:pt x="111" y="160"/>
                    <a:pt x="115" y="158"/>
                  </a:cubicBezTo>
                  <a:cubicBezTo>
                    <a:pt x="114" y="158"/>
                    <a:pt x="114" y="158"/>
                    <a:pt x="114" y="158"/>
                  </a:cubicBezTo>
                  <a:cubicBezTo>
                    <a:pt x="114" y="158"/>
                    <a:pt x="113" y="159"/>
                    <a:pt x="113" y="159"/>
                  </a:cubicBezTo>
                  <a:cubicBezTo>
                    <a:pt x="110" y="159"/>
                    <a:pt x="108" y="160"/>
                    <a:pt x="105" y="159"/>
                  </a:cubicBezTo>
                  <a:cubicBezTo>
                    <a:pt x="105" y="160"/>
                    <a:pt x="104" y="162"/>
                    <a:pt x="104" y="163"/>
                  </a:cubicBezTo>
                  <a:close/>
                  <a:moveTo>
                    <a:pt x="74" y="16"/>
                  </a:moveTo>
                  <a:cubicBezTo>
                    <a:pt x="74" y="16"/>
                    <a:pt x="74" y="17"/>
                    <a:pt x="74" y="17"/>
                  </a:cubicBezTo>
                  <a:cubicBezTo>
                    <a:pt x="75" y="17"/>
                    <a:pt x="76" y="17"/>
                    <a:pt x="77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0" y="15"/>
                    <a:pt x="81" y="14"/>
                    <a:pt x="82" y="13"/>
                  </a:cubicBezTo>
                  <a:cubicBezTo>
                    <a:pt x="83" y="13"/>
                    <a:pt x="83" y="13"/>
                    <a:pt x="83" y="12"/>
                  </a:cubicBezTo>
                  <a:cubicBezTo>
                    <a:pt x="80" y="13"/>
                    <a:pt x="78" y="14"/>
                    <a:pt x="75" y="15"/>
                  </a:cubicBezTo>
                  <a:cubicBezTo>
                    <a:pt x="75" y="16"/>
                    <a:pt x="75" y="16"/>
                    <a:pt x="74" y="16"/>
                  </a:cubicBezTo>
                  <a:close/>
                  <a:moveTo>
                    <a:pt x="19" y="112"/>
                  </a:moveTo>
                  <a:cubicBezTo>
                    <a:pt x="19" y="112"/>
                    <a:pt x="19" y="112"/>
                    <a:pt x="19" y="113"/>
                  </a:cubicBezTo>
                  <a:cubicBezTo>
                    <a:pt x="21" y="111"/>
                    <a:pt x="22" y="110"/>
                    <a:pt x="23" y="109"/>
                  </a:cubicBezTo>
                  <a:cubicBezTo>
                    <a:pt x="24" y="108"/>
                    <a:pt x="24" y="107"/>
                    <a:pt x="25" y="106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4" y="107"/>
                    <a:pt x="23" y="107"/>
                    <a:pt x="23" y="107"/>
                  </a:cubicBezTo>
                  <a:cubicBezTo>
                    <a:pt x="22" y="107"/>
                    <a:pt x="21" y="108"/>
                    <a:pt x="20" y="108"/>
                  </a:cubicBezTo>
                  <a:cubicBezTo>
                    <a:pt x="20" y="108"/>
                    <a:pt x="20" y="109"/>
                    <a:pt x="20" y="109"/>
                  </a:cubicBezTo>
                  <a:cubicBezTo>
                    <a:pt x="19" y="110"/>
                    <a:pt x="19" y="111"/>
                    <a:pt x="19" y="112"/>
                  </a:cubicBezTo>
                  <a:close/>
                  <a:moveTo>
                    <a:pt x="27" y="68"/>
                  </a:moveTo>
                  <a:cubicBezTo>
                    <a:pt x="26" y="68"/>
                    <a:pt x="25" y="68"/>
                    <a:pt x="25" y="6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4" y="68"/>
                    <a:pt x="24" y="69"/>
                  </a:cubicBezTo>
                  <a:cubicBezTo>
                    <a:pt x="24" y="70"/>
                    <a:pt x="23" y="71"/>
                    <a:pt x="23" y="73"/>
                  </a:cubicBezTo>
                  <a:cubicBezTo>
                    <a:pt x="24" y="73"/>
                    <a:pt x="25" y="73"/>
                    <a:pt x="25" y="73"/>
                  </a:cubicBezTo>
                  <a:cubicBezTo>
                    <a:pt x="26" y="72"/>
                    <a:pt x="26" y="70"/>
                    <a:pt x="27" y="68"/>
                  </a:cubicBezTo>
                  <a:close/>
                  <a:moveTo>
                    <a:pt x="93" y="57"/>
                  </a:moveTo>
                  <a:cubicBezTo>
                    <a:pt x="92" y="58"/>
                    <a:pt x="90" y="59"/>
                    <a:pt x="89" y="59"/>
                  </a:cubicBezTo>
                  <a:cubicBezTo>
                    <a:pt x="88" y="60"/>
                    <a:pt x="88" y="61"/>
                    <a:pt x="87" y="61"/>
                  </a:cubicBezTo>
                  <a:cubicBezTo>
                    <a:pt x="89" y="62"/>
                    <a:pt x="90" y="62"/>
                    <a:pt x="92" y="62"/>
                  </a:cubicBezTo>
                  <a:cubicBezTo>
                    <a:pt x="92" y="60"/>
                    <a:pt x="93" y="59"/>
                    <a:pt x="93" y="57"/>
                  </a:cubicBezTo>
                  <a:close/>
                  <a:moveTo>
                    <a:pt x="122" y="182"/>
                  </a:moveTo>
                  <a:cubicBezTo>
                    <a:pt x="122" y="182"/>
                    <a:pt x="122" y="182"/>
                    <a:pt x="122" y="182"/>
                  </a:cubicBezTo>
                  <a:cubicBezTo>
                    <a:pt x="123" y="182"/>
                    <a:pt x="123" y="181"/>
                    <a:pt x="124" y="181"/>
                  </a:cubicBezTo>
                  <a:cubicBezTo>
                    <a:pt x="125" y="179"/>
                    <a:pt x="125" y="177"/>
                    <a:pt x="126" y="175"/>
                  </a:cubicBezTo>
                  <a:cubicBezTo>
                    <a:pt x="125" y="175"/>
                    <a:pt x="125" y="175"/>
                    <a:pt x="124" y="175"/>
                  </a:cubicBezTo>
                  <a:cubicBezTo>
                    <a:pt x="124" y="175"/>
                    <a:pt x="124" y="176"/>
                    <a:pt x="124" y="176"/>
                  </a:cubicBezTo>
                  <a:cubicBezTo>
                    <a:pt x="123" y="178"/>
                    <a:pt x="122" y="180"/>
                    <a:pt x="122" y="182"/>
                  </a:cubicBezTo>
                  <a:close/>
                  <a:moveTo>
                    <a:pt x="113" y="149"/>
                  </a:moveTo>
                  <a:cubicBezTo>
                    <a:pt x="113" y="149"/>
                    <a:pt x="113" y="150"/>
                    <a:pt x="113" y="150"/>
                  </a:cubicBezTo>
                  <a:cubicBezTo>
                    <a:pt x="114" y="150"/>
                    <a:pt x="116" y="150"/>
                    <a:pt x="117" y="150"/>
                  </a:cubicBezTo>
                  <a:cubicBezTo>
                    <a:pt x="118" y="150"/>
                    <a:pt x="120" y="149"/>
                    <a:pt x="121" y="149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18" y="148"/>
                    <a:pt x="116" y="148"/>
                    <a:pt x="113" y="147"/>
                  </a:cubicBezTo>
                  <a:cubicBezTo>
                    <a:pt x="113" y="148"/>
                    <a:pt x="113" y="148"/>
                    <a:pt x="113" y="149"/>
                  </a:cubicBezTo>
                  <a:close/>
                  <a:moveTo>
                    <a:pt x="44" y="50"/>
                  </a:moveTo>
                  <a:cubicBezTo>
                    <a:pt x="43" y="51"/>
                    <a:pt x="42" y="53"/>
                    <a:pt x="41" y="54"/>
                  </a:cubicBezTo>
                  <a:cubicBezTo>
                    <a:pt x="42" y="54"/>
                    <a:pt x="43" y="55"/>
                    <a:pt x="43" y="56"/>
                  </a:cubicBezTo>
                  <a:cubicBezTo>
                    <a:pt x="44" y="55"/>
                    <a:pt x="44" y="55"/>
                    <a:pt x="44" y="54"/>
                  </a:cubicBezTo>
                  <a:cubicBezTo>
                    <a:pt x="44" y="53"/>
                    <a:pt x="45" y="53"/>
                    <a:pt x="45" y="53"/>
                  </a:cubicBezTo>
                  <a:cubicBezTo>
                    <a:pt x="45" y="52"/>
                    <a:pt x="45" y="51"/>
                    <a:pt x="46" y="51"/>
                  </a:cubicBezTo>
                  <a:cubicBezTo>
                    <a:pt x="45" y="50"/>
                    <a:pt x="45" y="50"/>
                    <a:pt x="44" y="50"/>
                  </a:cubicBezTo>
                  <a:close/>
                  <a:moveTo>
                    <a:pt x="91" y="132"/>
                  </a:move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9" y="132"/>
                    <a:pt x="89" y="132"/>
                  </a:cubicBezTo>
                  <a:cubicBezTo>
                    <a:pt x="88" y="132"/>
                    <a:pt x="88" y="132"/>
                    <a:pt x="87" y="132"/>
                  </a:cubicBezTo>
                  <a:cubicBezTo>
                    <a:pt x="86" y="134"/>
                    <a:pt x="85" y="135"/>
                    <a:pt x="83" y="137"/>
                  </a:cubicBezTo>
                  <a:cubicBezTo>
                    <a:pt x="83" y="137"/>
                    <a:pt x="83" y="137"/>
                    <a:pt x="83" y="138"/>
                  </a:cubicBezTo>
                  <a:cubicBezTo>
                    <a:pt x="86" y="136"/>
                    <a:pt x="88" y="134"/>
                    <a:pt x="91" y="132"/>
                  </a:cubicBezTo>
                  <a:close/>
                  <a:moveTo>
                    <a:pt x="62" y="51"/>
                  </a:moveTo>
                  <a:cubicBezTo>
                    <a:pt x="64" y="51"/>
                    <a:pt x="66" y="50"/>
                    <a:pt x="67" y="50"/>
                  </a:cubicBezTo>
                  <a:cubicBezTo>
                    <a:pt x="68" y="50"/>
                    <a:pt x="69" y="49"/>
                    <a:pt x="69" y="48"/>
                  </a:cubicBezTo>
                  <a:cubicBezTo>
                    <a:pt x="69" y="48"/>
                    <a:pt x="69" y="48"/>
                    <a:pt x="68" y="47"/>
                  </a:cubicBezTo>
                  <a:cubicBezTo>
                    <a:pt x="67" y="47"/>
                    <a:pt x="67" y="48"/>
                    <a:pt x="66" y="48"/>
                  </a:cubicBezTo>
                  <a:cubicBezTo>
                    <a:pt x="64" y="48"/>
                    <a:pt x="63" y="50"/>
                    <a:pt x="62" y="51"/>
                  </a:cubicBezTo>
                  <a:close/>
                  <a:moveTo>
                    <a:pt x="12" y="111"/>
                  </a:moveTo>
                  <a:cubicBezTo>
                    <a:pt x="12" y="111"/>
                    <a:pt x="12" y="111"/>
                    <a:pt x="12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4"/>
                    <a:pt x="10" y="116"/>
                    <a:pt x="10" y="119"/>
                  </a:cubicBezTo>
                  <a:cubicBezTo>
                    <a:pt x="10" y="121"/>
                    <a:pt x="9" y="123"/>
                    <a:pt x="10" y="126"/>
                  </a:cubicBezTo>
                  <a:cubicBezTo>
                    <a:pt x="10" y="126"/>
                    <a:pt x="10" y="127"/>
                    <a:pt x="10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1" y="122"/>
                    <a:pt x="11" y="116"/>
                    <a:pt x="12" y="111"/>
                  </a:cubicBezTo>
                  <a:close/>
                  <a:moveTo>
                    <a:pt x="27" y="57"/>
                  </a:moveTo>
                  <a:cubicBezTo>
                    <a:pt x="27" y="57"/>
                    <a:pt x="27" y="57"/>
                    <a:pt x="27" y="57"/>
                  </a:cubicBezTo>
                  <a:cubicBezTo>
                    <a:pt x="28" y="56"/>
                    <a:pt x="29" y="54"/>
                    <a:pt x="30" y="53"/>
                  </a:cubicBezTo>
                  <a:cubicBezTo>
                    <a:pt x="31" y="53"/>
                    <a:pt x="31" y="52"/>
                    <a:pt x="31" y="52"/>
                  </a:cubicBezTo>
                  <a:cubicBezTo>
                    <a:pt x="31" y="52"/>
                    <a:pt x="31" y="51"/>
                    <a:pt x="31" y="51"/>
                  </a:cubicBezTo>
                  <a:cubicBezTo>
                    <a:pt x="32" y="50"/>
                    <a:pt x="33" y="49"/>
                    <a:pt x="33" y="48"/>
                  </a:cubicBezTo>
                  <a:cubicBezTo>
                    <a:pt x="35" y="46"/>
                    <a:pt x="36" y="44"/>
                    <a:pt x="37" y="42"/>
                  </a:cubicBezTo>
                  <a:cubicBezTo>
                    <a:pt x="33" y="47"/>
                    <a:pt x="30" y="52"/>
                    <a:pt x="27" y="57"/>
                  </a:cubicBezTo>
                  <a:close/>
                  <a:moveTo>
                    <a:pt x="86" y="43"/>
                  </a:moveTo>
                  <a:cubicBezTo>
                    <a:pt x="84" y="44"/>
                    <a:pt x="83" y="44"/>
                    <a:pt x="82" y="45"/>
                  </a:cubicBezTo>
                  <a:cubicBezTo>
                    <a:pt x="81" y="46"/>
                    <a:pt x="81" y="46"/>
                    <a:pt x="80" y="47"/>
                  </a:cubicBezTo>
                  <a:cubicBezTo>
                    <a:pt x="81" y="47"/>
                    <a:pt x="82" y="47"/>
                    <a:pt x="82" y="47"/>
                  </a:cubicBezTo>
                  <a:cubicBezTo>
                    <a:pt x="84" y="47"/>
                    <a:pt x="84" y="46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4"/>
                    <a:pt x="85" y="44"/>
                    <a:pt x="86" y="43"/>
                  </a:cubicBezTo>
                  <a:close/>
                  <a:moveTo>
                    <a:pt x="82" y="53"/>
                  </a:moveTo>
                  <a:cubicBezTo>
                    <a:pt x="81" y="55"/>
                    <a:pt x="81" y="56"/>
                    <a:pt x="80" y="57"/>
                  </a:cubicBezTo>
                  <a:cubicBezTo>
                    <a:pt x="81" y="57"/>
                    <a:pt x="82" y="58"/>
                    <a:pt x="84" y="58"/>
                  </a:cubicBezTo>
                  <a:cubicBezTo>
                    <a:pt x="84" y="57"/>
                    <a:pt x="84" y="56"/>
                    <a:pt x="84" y="55"/>
                  </a:cubicBezTo>
                  <a:cubicBezTo>
                    <a:pt x="84" y="55"/>
                    <a:pt x="83" y="54"/>
                    <a:pt x="82" y="53"/>
                  </a:cubicBezTo>
                  <a:close/>
                  <a:moveTo>
                    <a:pt x="59" y="29"/>
                  </a:moveTo>
                  <a:cubicBezTo>
                    <a:pt x="61" y="29"/>
                    <a:pt x="65" y="26"/>
                    <a:pt x="66" y="23"/>
                  </a:cubicBezTo>
                  <a:cubicBezTo>
                    <a:pt x="66" y="23"/>
                    <a:pt x="65" y="23"/>
                    <a:pt x="65" y="24"/>
                  </a:cubicBezTo>
                  <a:cubicBezTo>
                    <a:pt x="64" y="24"/>
                    <a:pt x="64" y="24"/>
                    <a:pt x="63" y="25"/>
                  </a:cubicBezTo>
                  <a:cubicBezTo>
                    <a:pt x="61" y="26"/>
                    <a:pt x="60" y="28"/>
                    <a:pt x="59" y="29"/>
                  </a:cubicBezTo>
                  <a:close/>
                  <a:moveTo>
                    <a:pt x="106" y="173"/>
                  </a:moveTo>
                  <a:cubicBezTo>
                    <a:pt x="105" y="174"/>
                    <a:pt x="105" y="175"/>
                    <a:pt x="10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6" y="175"/>
                    <a:pt x="109" y="174"/>
                    <a:pt x="111" y="174"/>
                  </a:cubicBezTo>
                  <a:cubicBezTo>
                    <a:pt x="111" y="173"/>
                    <a:pt x="111" y="172"/>
                    <a:pt x="111" y="172"/>
                  </a:cubicBezTo>
                  <a:cubicBezTo>
                    <a:pt x="110" y="172"/>
                    <a:pt x="109" y="172"/>
                    <a:pt x="108" y="172"/>
                  </a:cubicBezTo>
                  <a:cubicBezTo>
                    <a:pt x="108" y="173"/>
                    <a:pt x="108" y="174"/>
                    <a:pt x="107" y="174"/>
                  </a:cubicBezTo>
                  <a:cubicBezTo>
                    <a:pt x="107" y="174"/>
                    <a:pt x="106" y="174"/>
                    <a:pt x="106" y="173"/>
                  </a:cubicBezTo>
                  <a:close/>
                  <a:moveTo>
                    <a:pt x="7" y="111"/>
                  </a:moveTo>
                  <a:cubicBezTo>
                    <a:pt x="6" y="116"/>
                    <a:pt x="6" y="120"/>
                    <a:pt x="7" y="125"/>
                  </a:cubicBezTo>
                  <a:cubicBezTo>
                    <a:pt x="7" y="125"/>
                    <a:pt x="7" y="125"/>
                    <a:pt x="7" y="124"/>
                  </a:cubicBezTo>
                  <a:cubicBezTo>
                    <a:pt x="7" y="123"/>
                    <a:pt x="7" y="122"/>
                    <a:pt x="7" y="121"/>
                  </a:cubicBezTo>
                  <a:cubicBezTo>
                    <a:pt x="8" y="119"/>
                    <a:pt x="8" y="116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8" y="111"/>
                    <a:pt x="8" y="111"/>
                    <a:pt x="7" y="111"/>
                  </a:cubicBezTo>
                  <a:close/>
                  <a:moveTo>
                    <a:pt x="82" y="50"/>
                  </a:moveTo>
                  <a:cubicBezTo>
                    <a:pt x="81" y="50"/>
                    <a:pt x="81" y="50"/>
                    <a:pt x="80" y="50"/>
                  </a:cubicBezTo>
                  <a:cubicBezTo>
                    <a:pt x="80" y="50"/>
                    <a:pt x="79" y="50"/>
                    <a:pt x="79" y="51"/>
                  </a:cubicBezTo>
                  <a:cubicBezTo>
                    <a:pt x="79" y="52"/>
                    <a:pt x="78" y="54"/>
                    <a:pt x="77" y="56"/>
                  </a:cubicBezTo>
                  <a:cubicBezTo>
                    <a:pt x="77" y="56"/>
                    <a:pt x="77" y="57"/>
                    <a:pt x="77" y="57"/>
                  </a:cubicBezTo>
                  <a:cubicBezTo>
                    <a:pt x="77" y="57"/>
                    <a:pt x="78" y="57"/>
                    <a:pt x="78" y="57"/>
                  </a:cubicBezTo>
                  <a:cubicBezTo>
                    <a:pt x="79" y="55"/>
                    <a:pt x="80" y="53"/>
                    <a:pt x="81" y="51"/>
                  </a:cubicBezTo>
                  <a:cubicBezTo>
                    <a:pt x="82" y="51"/>
                    <a:pt x="82" y="50"/>
                    <a:pt x="82" y="50"/>
                  </a:cubicBezTo>
                  <a:close/>
                  <a:moveTo>
                    <a:pt x="109" y="127"/>
                  </a:moveTo>
                  <a:cubicBezTo>
                    <a:pt x="110" y="127"/>
                    <a:pt x="110" y="126"/>
                    <a:pt x="110" y="126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09" y="124"/>
                    <a:pt x="108" y="124"/>
                    <a:pt x="107" y="123"/>
                  </a:cubicBezTo>
                  <a:cubicBezTo>
                    <a:pt x="106" y="124"/>
                    <a:pt x="106" y="125"/>
                    <a:pt x="105" y="125"/>
                  </a:cubicBezTo>
                  <a:cubicBezTo>
                    <a:pt x="107" y="126"/>
                    <a:pt x="108" y="126"/>
                    <a:pt x="109" y="127"/>
                  </a:cubicBezTo>
                  <a:close/>
                  <a:moveTo>
                    <a:pt x="103" y="68"/>
                  </a:moveTo>
                  <a:cubicBezTo>
                    <a:pt x="104" y="67"/>
                    <a:pt x="106" y="62"/>
                    <a:pt x="106" y="61"/>
                  </a:cubicBezTo>
                  <a:cubicBezTo>
                    <a:pt x="106" y="61"/>
                    <a:pt x="105" y="62"/>
                    <a:pt x="105" y="62"/>
                  </a:cubicBezTo>
                  <a:cubicBezTo>
                    <a:pt x="104" y="63"/>
                    <a:pt x="104" y="64"/>
                    <a:pt x="103" y="65"/>
                  </a:cubicBezTo>
                  <a:cubicBezTo>
                    <a:pt x="102" y="66"/>
                    <a:pt x="101" y="66"/>
                    <a:pt x="101" y="67"/>
                  </a:cubicBezTo>
                  <a:cubicBezTo>
                    <a:pt x="102" y="68"/>
                    <a:pt x="102" y="68"/>
                    <a:pt x="103" y="68"/>
                  </a:cubicBezTo>
                  <a:close/>
                  <a:moveTo>
                    <a:pt x="111" y="12"/>
                  </a:moveTo>
                  <a:cubicBezTo>
                    <a:pt x="112" y="15"/>
                    <a:pt x="114" y="18"/>
                    <a:pt x="115" y="21"/>
                  </a:cubicBezTo>
                  <a:cubicBezTo>
                    <a:pt x="116" y="18"/>
                    <a:pt x="114" y="14"/>
                    <a:pt x="111" y="12"/>
                  </a:cubicBezTo>
                  <a:close/>
                  <a:moveTo>
                    <a:pt x="88" y="125"/>
                  </a:moveTo>
                  <a:cubicBezTo>
                    <a:pt x="87" y="124"/>
                    <a:pt x="87" y="124"/>
                    <a:pt x="86" y="124"/>
                  </a:cubicBezTo>
                  <a:cubicBezTo>
                    <a:pt x="85" y="125"/>
                    <a:pt x="84" y="127"/>
                    <a:pt x="82" y="128"/>
                  </a:cubicBezTo>
                  <a:cubicBezTo>
                    <a:pt x="83" y="128"/>
                    <a:pt x="84" y="128"/>
                    <a:pt x="84" y="128"/>
                  </a:cubicBezTo>
                  <a:cubicBezTo>
                    <a:pt x="84" y="128"/>
                    <a:pt x="85" y="128"/>
                    <a:pt x="85" y="128"/>
                  </a:cubicBezTo>
                  <a:cubicBezTo>
                    <a:pt x="86" y="127"/>
                    <a:pt x="87" y="126"/>
                    <a:pt x="88" y="125"/>
                  </a:cubicBezTo>
                  <a:close/>
                  <a:moveTo>
                    <a:pt x="55" y="125"/>
                  </a:moveTo>
                  <a:cubicBezTo>
                    <a:pt x="54" y="123"/>
                    <a:pt x="54" y="121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21"/>
                    <a:pt x="52" y="123"/>
                    <a:pt x="52" y="125"/>
                  </a:cubicBezTo>
                  <a:cubicBezTo>
                    <a:pt x="53" y="125"/>
                    <a:pt x="54" y="125"/>
                    <a:pt x="55" y="125"/>
                  </a:cubicBezTo>
                  <a:close/>
                  <a:moveTo>
                    <a:pt x="7" y="142"/>
                  </a:moveTo>
                  <a:cubicBezTo>
                    <a:pt x="7" y="142"/>
                    <a:pt x="7" y="142"/>
                    <a:pt x="7" y="142"/>
                  </a:cubicBezTo>
                  <a:cubicBezTo>
                    <a:pt x="8" y="145"/>
                    <a:pt x="13" y="151"/>
                    <a:pt x="16" y="152"/>
                  </a:cubicBezTo>
                  <a:cubicBezTo>
                    <a:pt x="16" y="152"/>
                    <a:pt x="16" y="152"/>
                    <a:pt x="16" y="151"/>
                  </a:cubicBezTo>
                  <a:cubicBezTo>
                    <a:pt x="15" y="151"/>
                    <a:pt x="14" y="150"/>
                    <a:pt x="13" y="149"/>
                  </a:cubicBezTo>
                  <a:cubicBezTo>
                    <a:pt x="11" y="147"/>
                    <a:pt x="9" y="145"/>
                    <a:pt x="8" y="143"/>
                  </a:cubicBezTo>
                  <a:cubicBezTo>
                    <a:pt x="8" y="142"/>
                    <a:pt x="7" y="142"/>
                    <a:pt x="7" y="142"/>
                  </a:cubicBezTo>
                  <a:close/>
                  <a:moveTo>
                    <a:pt x="111" y="166"/>
                  </a:moveTo>
                  <a:cubicBezTo>
                    <a:pt x="109" y="166"/>
                    <a:pt x="106" y="167"/>
                    <a:pt x="104" y="166"/>
                  </a:cubicBezTo>
                  <a:cubicBezTo>
                    <a:pt x="104" y="167"/>
                    <a:pt x="104" y="168"/>
                    <a:pt x="104" y="169"/>
                  </a:cubicBezTo>
                  <a:cubicBezTo>
                    <a:pt x="106" y="168"/>
                    <a:pt x="109" y="167"/>
                    <a:pt x="111" y="166"/>
                  </a:cubicBezTo>
                  <a:close/>
                  <a:moveTo>
                    <a:pt x="61" y="61"/>
                  </a:moveTo>
                  <a:cubicBezTo>
                    <a:pt x="62" y="62"/>
                    <a:pt x="62" y="62"/>
                    <a:pt x="62" y="62"/>
                  </a:cubicBezTo>
                  <a:cubicBezTo>
                    <a:pt x="64" y="62"/>
                    <a:pt x="66" y="63"/>
                    <a:pt x="68" y="63"/>
                  </a:cubicBezTo>
                  <a:cubicBezTo>
                    <a:pt x="70" y="63"/>
                    <a:pt x="72" y="64"/>
                    <a:pt x="73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2" y="63"/>
                    <a:pt x="72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69" y="62"/>
                  </a:cubicBezTo>
                  <a:cubicBezTo>
                    <a:pt x="66" y="62"/>
                    <a:pt x="64" y="61"/>
                    <a:pt x="61" y="61"/>
                  </a:cubicBezTo>
                  <a:close/>
                  <a:moveTo>
                    <a:pt x="24" y="85"/>
                  </a:moveTo>
                  <a:cubicBezTo>
                    <a:pt x="24" y="86"/>
                    <a:pt x="25" y="86"/>
                    <a:pt x="25" y="86"/>
                  </a:cubicBezTo>
                  <a:cubicBezTo>
                    <a:pt x="27" y="85"/>
                    <a:pt x="29" y="84"/>
                    <a:pt x="31" y="83"/>
                  </a:cubicBezTo>
                  <a:cubicBezTo>
                    <a:pt x="30" y="82"/>
                    <a:pt x="30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4"/>
                    <a:pt x="27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5" y="84"/>
                    <a:pt x="25" y="85"/>
                    <a:pt x="24" y="85"/>
                  </a:cubicBezTo>
                  <a:close/>
                  <a:moveTo>
                    <a:pt x="65" y="127"/>
                  </a:moveTo>
                  <a:cubicBezTo>
                    <a:pt x="64" y="127"/>
                    <a:pt x="63" y="128"/>
                    <a:pt x="62" y="130"/>
                  </a:cubicBezTo>
                  <a:cubicBezTo>
                    <a:pt x="60" y="131"/>
                    <a:pt x="59" y="133"/>
                    <a:pt x="58" y="134"/>
                  </a:cubicBezTo>
                  <a:cubicBezTo>
                    <a:pt x="58" y="135"/>
                    <a:pt x="57" y="135"/>
                    <a:pt x="57" y="135"/>
                  </a:cubicBezTo>
                  <a:cubicBezTo>
                    <a:pt x="60" y="133"/>
                    <a:pt x="63" y="130"/>
                    <a:pt x="65" y="127"/>
                  </a:cubicBezTo>
                  <a:close/>
                  <a:moveTo>
                    <a:pt x="105" y="24"/>
                  </a:moveTo>
                  <a:cubicBezTo>
                    <a:pt x="105" y="24"/>
                    <a:pt x="105" y="24"/>
                    <a:pt x="104" y="24"/>
                  </a:cubicBezTo>
                  <a:cubicBezTo>
                    <a:pt x="103" y="26"/>
                    <a:pt x="102" y="27"/>
                    <a:pt x="101" y="28"/>
                  </a:cubicBezTo>
                  <a:cubicBezTo>
                    <a:pt x="101" y="28"/>
                    <a:pt x="101" y="29"/>
                    <a:pt x="101" y="29"/>
                  </a:cubicBezTo>
                  <a:cubicBezTo>
                    <a:pt x="101" y="30"/>
                    <a:pt x="101" y="31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3" y="29"/>
                    <a:pt x="104" y="27"/>
                    <a:pt x="105" y="24"/>
                  </a:cubicBezTo>
                  <a:close/>
                  <a:moveTo>
                    <a:pt x="59" y="117"/>
                  </a:moveTo>
                  <a:cubicBezTo>
                    <a:pt x="58" y="117"/>
                    <a:pt x="58" y="117"/>
                    <a:pt x="58" y="117"/>
                  </a:cubicBezTo>
                  <a:cubicBezTo>
                    <a:pt x="58" y="119"/>
                    <a:pt x="58" y="121"/>
                    <a:pt x="58" y="123"/>
                  </a:cubicBezTo>
                  <a:cubicBezTo>
                    <a:pt x="59" y="123"/>
                    <a:pt x="59" y="123"/>
                    <a:pt x="59" y="122"/>
                  </a:cubicBezTo>
                  <a:cubicBezTo>
                    <a:pt x="59" y="122"/>
                    <a:pt x="60" y="121"/>
                    <a:pt x="60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0" y="119"/>
                    <a:pt x="59" y="118"/>
                    <a:pt x="59" y="117"/>
                  </a:cubicBezTo>
                  <a:close/>
                  <a:moveTo>
                    <a:pt x="91" y="68"/>
                  </a:moveTo>
                  <a:cubicBezTo>
                    <a:pt x="90" y="68"/>
                    <a:pt x="90" y="68"/>
                    <a:pt x="89" y="68"/>
                  </a:cubicBezTo>
                  <a:cubicBezTo>
                    <a:pt x="88" y="67"/>
                    <a:pt x="87" y="67"/>
                    <a:pt x="85" y="66"/>
                  </a:cubicBezTo>
                  <a:cubicBezTo>
                    <a:pt x="83" y="65"/>
                    <a:pt x="81" y="65"/>
                    <a:pt x="79" y="65"/>
                  </a:cubicBezTo>
                  <a:cubicBezTo>
                    <a:pt x="83" y="67"/>
                    <a:pt x="87" y="67"/>
                    <a:pt x="91" y="68"/>
                  </a:cubicBezTo>
                  <a:close/>
                  <a:moveTo>
                    <a:pt x="98" y="42"/>
                  </a:moveTo>
                  <a:cubicBezTo>
                    <a:pt x="98" y="41"/>
                    <a:pt x="99" y="40"/>
                    <a:pt x="99" y="38"/>
                  </a:cubicBezTo>
                  <a:cubicBezTo>
                    <a:pt x="99" y="38"/>
                    <a:pt x="99" y="38"/>
                    <a:pt x="99" y="37"/>
                  </a:cubicBezTo>
                  <a:cubicBezTo>
                    <a:pt x="97" y="38"/>
                    <a:pt x="96" y="40"/>
                    <a:pt x="96" y="42"/>
                  </a:cubicBezTo>
                  <a:cubicBezTo>
                    <a:pt x="96" y="42"/>
                    <a:pt x="97" y="42"/>
                    <a:pt x="98" y="42"/>
                  </a:cubicBezTo>
                  <a:close/>
                  <a:moveTo>
                    <a:pt x="114" y="36"/>
                  </a:moveTo>
                  <a:cubicBezTo>
                    <a:pt x="113" y="40"/>
                    <a:pt x="112" y="43"/>
                    <a:pt x="110" y="47"/>
                  </a:cubicBezTo>
                  <a:cubicBezTo>
                    <a:pt x="110" y="47"/>
                    <a:pt x="110" y="48"/>
                    <a:pt x="111" y="49"/>
                  </a:cubicBezTo>
                  <a:cubicBezTo>
                    <a:pt x="112" y="45"/>
                    <a:pt x="113" y="40"/>
                    <a:pt x="114" y="36"/>
                  </a:cubicBezTo>
                  <a:close/>
                  <a:moveTo>
                    <a:pt x="42" y="64"/>
                  </a:moveTo>
                  <a:cubicBezTo>
                    <a:pt x="46" y="63"/>
                    <a:pt x="50" y="63"/>
                    <a:pt x="54" y="62"/>
                  </a:cubicBezTo>
                  <a:cubicBezTo>
                    <a:pt x="50" y="62"/>
                    <a:pt x="46" y="61"/>
                    <a:pt x="42" y="64"/>
                  </a:cubicBezTo>
                  <a:close/>
                  <a:moveTo>
                    <a:pt x="58" y="40"/>
                  </a:moveTo>
                  <a:cubicBezTo>
                    <a:pt x="58" y="39"/>
                    <a:pt x="58" y="39"/>
                    <a:pt x="58" y="39"/>
                  </a:cubicBezTo>
                  <a:cubicBezTo>
                    <a:pt x="57" y="40"/>
                    <a:pt x="56" y="41"/>
                    <a:pt x="55" y="42"/>
                  </a:cubicBezTo>
                  <a:cubicBezTo>
                    <a:pt x="54" y="43"/>
                    <a:pt x="54" y="44"/>
                    <a:pt x="53" y="45"/>
                  </a:cubicBezTo>
                  <a:cubicBezTo>
                    <a:pt x="52" y="46"/>
                    <a:pt x="51" y="47"/>
                    <a:pt x="50" y="48"/>
                  </a:cubicBezTo>
                  <a:cubicBezTo>
                    <a:pt x="51" y="48"/>
                    <a:pt x="51" y="48"/>
                    <a:pt x="52" y="47"/>
                  </a:cubicBezTo>
                  <a:cubicBezTo>
                    <a:pt x="53" y="46"/>
                    <a:pt x="54" y="45"/>
                    <a:pt x="55" y="43"/>
                  </a:cubicBezTo>
                  <a:cubicBezTo>
                    <a:pt x="57" y="42"/>
                    <a:pt x="57" y="41"/>
                    <a:pt x="58" y="40"/>
                  </a:cubicBezTo>
                  <a:close/>
                  <a:moveTo>
                    <a:pt x="50" y="124"/>
                  </a:moveTo>
                  <a:cubicBezTo>
                    <a:pt x="50" y="122"/>
                    <a:pt x="49" y="121"/>
                    <a:pt x="49" y="120"/>
                  </a:cubicBezTo>
                  <a:cubicBezTo>
                    <a:pt x="49" y="120"/>
                    <a:pt x="48" y="121"/>
                    <a:pt x="48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2"/>
                    <a:pt x="47" y="123"/>
                    <a:pt x="47" y="124"/>
                  </a:cubicBezTo>
                  <a:cubicBezTo>
                    <a:pt x="48" y="124"/>
                    <a:pt x="49" y="123"/>
                    <a:pt x="50" y="124"/>
                  </a:cubicBezTo>
                  <a:close/>
                  <a:moveTo>
                    <a:pt x="152" y="120"/>
                  </a:moveTo>
                  <a:cubicBezTo>
                    <a:pt x="153" y="119"/>
                    <a:pt x="154" y="114"/>
                    <a:pt x="153" y="112"/>
                  </a:cubicBezTo>
                  <a:cubicBezTo>
                    <a:pt x="153" y="112"/>
                    <a:pt x="153" y="112"/>
                    <a:pt x="152" y="112"/>
                  </a:cubicBezTo>
                  <a:cubicBezTo>
                    <a:pt x="152" y="115"/>
                    <a:pt x="152" y="117"/>
                    <a:pt x="152" y="120"/>
                  </a:cubicBezTo>
                  <a:close/>
                  <a:moveTo>
                    <a:pt x="113" y="11"/>
                  </a:moveTo>
                  <a:cubicBezTo>
                    <a:pt x="113" y="11"/>
                    <a:pt x="113" y="11"/>
                    <a:pt x="113" y="11"/>
                  </a:cubicBezTo>
                  <a:cubicBezTo>
                    <a:pt x="110" y="7"/>
                    <a:pt x="107" y="5"/>
                    <a:pt x="102" y="4"/>
                  </a:cubicBezTo>
                  <a:cubicBezTo>
                    <a:pt x="104" y="5"/>
                    <a:pt x="105" y="6"/>
                    <a:pt x="107" y="7"/>
                  </a:cubicBezTo>
                  <a:cubicBezTo>
                    <a:pt x="108" y="8"/>
                    <a:pt x="110" y="8"/>
                    <a:pt x="111" y="9"/>
                  </a:cubicBezTo>
                  <a:cubicBezTo>
                    <a:pt x="112" y="10"/>
                    <a:pt x="112" y="10"/>
                    <a:pt x="113" y="11"/>
                  </a:cubicBezTo>
                  <a:close/>
                  <a:moveTo>
                    <a:pt x="24" y="150"/>
                  </a:moveTo>
                  <a:cubicBezTo>
                    <a:pt x="23" y="150"/>
                    <a:pt x="22" y="149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0" y="148"/>
                    <a:pt x="20" y="148"/>
                    <a:pt x="19" y="149"/>
                  </a:cubicBezTo>
                  <a:cubicBezTo>
                    <a:pt x="20" y="150"/>
                    <a:pt x="21" y="150"/>
                    <a:pt x="23" y="151"/>
                  </a:cubicBezTo>
                  <a:cubicBezTo>
                    <a:pt x="24" y="151"/>
                    <a:pt x="24" y="151"/>
                    <a:pt x="24" y="150"/>
                  </a:cubicBezTo>
                  <a:close/>
                  <a:moveTo>
                    <a:pt x="92" y="25"/>
                  </a:moveTo>
                  <a:cubicBezTo>
                    <a:pt x="92" y="25"/>
                    <a:pt x="92" y="25"/>
                    <a:pt x="92" y="25"/>
                  </a:cubicBezTo>
                  <a:cubicBezTo>
                    <a:pt x="94" y="23"/>
                    <a:pt x="96" y="21"/>
                    <a:pt x="98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5" y="19"/>
                    <a:pt x="92" y="24"/>
                    <a:pt x="92" y="25"/>
                  </a:cubicBezTo>
                  <a:close/>
                  <a:moveTo>
                    <a:pt x="17" y="92"/>
                  </a:moveTo>
                  <a:cubicBezTo>
                    <a:pt x="16" y="94"/>
                    <a:pt x="15" y="95"/>
                    <a:pt x="15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6" y="96"/>
                    <a:pt x="17" y="94"/>
                    <a:pt x="19" y="93"/>
                  </a:cubicBezTo>
                  <a:cubicBezTo>
                    <a:pt x="19" y="93"/>
                    <a:pt x="19" y="93"/>
                    <a:pt x="19" y="92"/>
                  </a:cubicBezTo>
                  <a:cubicBezTo>
                    <a:pt x="18" y="93"/>
                    <a:pt x="17" y="93"/>
                    <a:pt x="17" y="92"/>
                  </a:cubicBezTo>
                  <a:close/>
                  <a:moveTo>
                    <a:pt x="73" y="138"/>
                  </a:moveTo>
                  <a:cubicBezTo>
                    <a:pt x="74" y="138"/>
                    <a:pt x="74" y="138"/>
                    <a:pt x="74" y="138"/>
                  </a:cubicBezTo>
                  <a:cubicBezTo>
                    <a:pt x="76" y="136"/>
                    <a:pt x="78" y="134"/>
                    <a:pt x="81" y="132"/>
                  </a:cubicBezTo>
                  <a:cubicBezTo>
                    <a:pt x="80" y="132"/>
                    <a:pt x="79" y="131"/>
                    <a:pt x="79" y="132"/>
                  </a:cubicBezTo>
                  <a:cubicBezTo>
                    <a:pt x="77" y="134"/>
                    <a:pt x="75" y="136"/>
                    <a:pt x="73" y="138"/>
                  </a:cubicBezTo>
                  <a:close/>
                  <a:moveTo>
                    <a:pt x="66" y="117"/>
                  </a:moveTo>
                  <a:cubicBezTo>
                    <a:pt x="66" y="116"/>
                    <a:pt x="64" y="115"/>
                    <a:pt x="63" y="115"/>
                  </a:cubicBezTo>
                  <a:cubicBezTo>
                    <a:pt x="63" y="116"/>
                    <a:pt x="64" y="118"/>
                    <a:pt x="64" y="119"/>
                  </a:cubicBezTo>
                  <a:cubicBezTo>
                    <a:pt x="65" y="118"/>
                    <a:pt x="65" y="117"/>
                    <a:pt x="66" y="117"/>
                  </a:cubicBezTo>
                  <a:close/>
                  <a:moveTo>
                    <a:pt x="84" y="17"/>
                  </a:moveTo>
                  <a:cubicBezTo>
                    <a:pt x="84" y="17"/>
                    <a:pt x="84" y="17"/>
                    <a:pt x="84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6" y="15"/>
                    <a:pt x="88" y="14"/>
                    <a:pt x="90" y="12"/>
                  </a:cubicBezTo>
                  <a:cubicBezTo>
                    <a:pt x="89" y="12"/>
                    <a:pt x="88" y="11"/>
                    <a:pt x="88" y="12"/>
                  </a:cubicBezTo>
                  <a:cubicBezTo>
                    <a:pt x="87" y="14"/>
                    <a:pt x="85" y="15"/>
                    <a:pt x="84" y="17"/>
                  </a:cubicBezTo>
                  <a:close/>
                  <a:moveTo>
                    <a:pt x="125" y="163"/>
                  </a:moveTo>
                  <a:cubicBezTo>
                    <a:pt x="125" y="163"/>
                    <a:pt x="125" y="163"/>
                    <a:pt x="125" y="163"/>
                  </a:cubicBezTo>
                  <a:cubicBezTo>
                    <a:pt x="124" y="163"/>
                    <a:pt x="124" y="163"/>
                    <a:pt x="124" y="164"/>
                  </a:cubicBezTo>
                  <a:cubicBezTo>
                    <a:pt x="123" y="165"/>
                    <a:pt x="123" y="166"/>
                    <a:pt x="122" y="168"/>
                  </a:cubicBezTo>
                  <a:cubicBezTo>
                    <a:pt x="122" y="168"/>
                    <a:pt x="123" y="168"/>
                    <a:pt x="123" y="168"/>
                  </a:cubicBezTo>
                  <a:cubicBezTo>
                    <a:pt x="124" y="168"/>
                    <a:pt x="124" y="167"/>
                    <a:pt x="124" y="167"/>
                  </a:cubicBezTo>
                  <a:cubicBezTo>
                    <a:pt x="124" y="166"/>
                    <a:pt x="125" y="164"/>
                    <a:pt x="125" y="163"/>
                  </a:cubicBezTo>
                  <a:close/>
                  <a:moveTo>
                    <a:pt x="108" y="183"/>
                  </a:moveTo>
                  <a:cubicBezTo>
                    <a:pt x="108" y="183"/>
                    <a:pt x="108" y="183"/>
                    <a:pt x="108" y="182"/>
                  </a:cubicBezTo>
                  <a:cubicBezTo>
                    <a:pt x="107" y="183"/>
                    <a:pt x="106" y="184"/>
                    <a:pt x="105" y="184"/>
                  </a:cubicBezTo>
                  <a:cubicBezTo>
                    <a:pt x="104" y="184"/>
                    <a:pt x="104" y="185"/>
                    <a:pt x="104" y="185"/>
                  </a:cubicBezTo>
                  <a:cubicBezTo>
                    <a:pt x="105" y="185"/>
                    <a:pt x="105" y="185"/>
                    <a:pt x="106" y="185"/>
                  </a:cubicBezTo>
                  <a:cubicBezTo>
                    <a:pt x="107" y="185"/>
                    <a:pt x="107" y="185"/>
                    <a:pt x="108" y="185"/>
                  </a:cubicBezTo>
                  <a:cubicBezTo>
                    <a:pt x="108" y="184"/>
                    <a:pt x="108" y="183"/>
                    <a:pt x="108" y="183"/>
                  </a:cubicBezTo>
                  <a:close/>
                  <a:moveTo>
                    <a:pt x="67" y="58"/>
                  </a:moveTo>
                  <a:cubicBezTo>
                    <a:pt x="62" y="58"/>
                    <a:pt x="57" y="58"/>
                    <a:pt x="56" y="59"/>
                  </a:cubicBezTo>
                  <a:cubicBezTo>
                    <a:pt x="57" y="59"/>
                    <a:pt x="59" y="59"/>
                    <a:pt x="60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2" y="59"/>
                    <a:pt x="62" y="58"/>
                    <a:pt x="63" y="58"/>
                  </a:cubicBezTo>
                  <a:cubicBezTo>
                    <a:pt x="64" y="59"/>
                    <a:pt x="65" y="58"/>
                    <a:pt x="67" y="58"/>
                  </a:cubicBezTo>
                  <a:close/>
                  <a:moveTo>
                    <a:pt x="123" y="184"/>
                  </a:moveTo>
                  <a:cubicBezTo>
                    <a:pt x="122" y="184"/>
                    <a:pt x="122" y="184"/>
                    <a:pt x="121" y="185"/>
                  </a:cubicBezTo>
                  <a:cubicBezTo>
                    <a:pt x="121" y="186"/>
                    <a:pt x="121" y="187"/>
                    <a:pt x="121" y="188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3" y="187"/>
                    <a:pt x="123" y="187"/>
                    <a:pt x="123" y="187"/>
                  </a:cubicBezTo>
                  <a:cubicBezTo>
                    <a:pt x="123" y="186"/>
                    <a:pt x="123" y="185"/>
                    <a:pt x="123" y="184"/>
                  </a:cubicBezTo>
                  <a:close/>
                  <a:moveTo>
                    <a:pt x="103" y="190"/>
                  </a:moveTo>
                  <a:cubicBezTo>
                    <a:pt x="104" y="189"/>
                    <a:pt x="106" y="189"/>
                    <a:pt x="107" y="188"/>
                  </a:cubicBezTo>
                  <a:cubicBezTo>
                    <a:pt x="107" y="188"/>
                    <a:pt x="107" y="188"/>
                    <a:pt x="107" y="187"/>
                  </a:cubicBezTo>
                  <a:cubicBezTo>
                    <a:pt x="106" y="187"/>
                    <a:pt x="105" y="188"/>
                    <a:pt x="103" y="188"/>
                  </a:cubicBezTo>
                  <a:cubicBezTo>
                    <a:pt x="103" y="188"/>
                    <a:pt x="103" y="189"/>
                    <a:pt x="103" y="190"/>
                  </a:cubicBezTo>
                  <a:close/>
                  <a:moveTo>
                    <a:pt x="17" y="100"/>
                  </a:moveTo>
                  <a:cubicBezTo>
                    <a:pt x="17" y="101"/>
                    <a:pt x="17" y="103"/>
                    <a:pt x="17" y="103"/>
                  </a:cubicBezTo>
                  <a:cubicBezTo>
                    <a:pt x="18" y="103"/>
                    <a:pt x="18" y="103"/>
                    <a:pt x="18" y="102"/>
                  </a:cubicBezTo>
                  <a:cubicBezTo>
                    <a:pt x="19" y="101"/>
                    <a:pt x="19" y="100"/>
                    <a:pt x="19" y="99"/>
                  </a:cubicBezTo>
                  <a:cubicBezTo>
                    <a:pt x="18" y="99"/>
                    <a:pt x="18" y="99"/>
                    <a:pt x="17" y="100"/>
                  </a:cubicBezTo>
                  <a:close/>
                  <a:moveTo>
                    <a:pt x="125" y="173"/>
                  </a:moveTo>
                  <a:cubicBezTo>
                    <a:pt x="126" y="172"/>
                    <a:pt x="127" y="172"/>
                    <a:pt x="127" y="172"/>
                  </a:cubicBezTo>
                  <a:cubicBezTo>
                    <a:pt x="127" y="172"/>
                    <a:pt x="128" y="172"/>
                    <a:pt x="128" y="172"/>
                  </a:cubicBezTo>
                  <a:cubicBezTo>
                    <a:pt x="128" y="171"/>
                    <a:pt x="128" y="170"/>
                    <a:pt x="129" y="170"/>
                  </a:cubicBezTo>
                  <a:cubicBezTo>
                    <a:pt x="127" y="170"/>
                    <a:pt x="126" y="170"/>
                    <a:pt x="125" y="173"/>
                  </a:cubicBezTo>
                  <a:close/>
                  <a:moveTo>
                    <a:pt x="97" y="27"/>
                  </a:moveTo>
                  <a:cubicBezTo>
                    <a:pt x="97" y="28"/>
                    <a:pt x="96" y="29"/>
                    <a:pt x="96" y="30"/>
                  </a:cubicBezTo>
                  <a:cubicBezTo>
                    <a:pt x="96" y="30"/>
                    <a:pt x="96" y="30"/>
                    <a:pt x="97" y="31"/>
                  </a:cubicBezTo>
                  <a:cubicBezTo>
                    <a:pt x="97" y="30"/>
                    <a:pt x="98" y="29"/>
                    <a:pt x="98" y="29"/>
                  </a:cubicBezTo>
                  <a:cubicBezTo>
                    <a:pt x="99" y="28"/>
                    <a:pt x="99" y="28"/>
                    <a:pt x="98" y="27"/>
                  </a:cubicBezTo>
                  <a:cubicBezTo>
                    <a:pt x="98" y="27"/>
                    <a:pt x="98" y="27"/>
                    <a:pt x="97" y="27"/>
                  </a:cubicBezTo>
                  <a:close/>
                  <a:moveTo>
                    <a:pt x="40" y="139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0"/>
                    <a:pt x="43" y="139"/>
                    <a:pt x="44" y="138"/>
                  </a:cubicBezTo>
                  <a:cubicBezTo>
                    <a:pt x="43" y="138"/>
                    <a:pt x="43" y="138"/>
                    <a:pt x="42" y="137"/>
                  </a:cubicBezTo>
                  <a:cubicBezTo>
                    <a:pt x="42" y="138"/>
                    <a:pt x="41" y="138"/>
                    <a:pt x="40" y="139"/>
                  </a:cubicBezTo>
                  <a:close/>
                  <a:moveTo>
                    <a:pt x="95" y="39"/>
                  </a:moveTo>
                  <a:cubicBezTo>
                    <a:pt x="96" y="37"/>
                    <a:pt x="96" y="37"/>
                    <a:pt x="97" y="36"/>
                  </a:cubicBezTo>
                  <a:cubicBezTo>
                    <a:pt x="97" y="35"/>
                    <a:pt x="97" y="35"/>
                    <a:pt x="96" y="34"/>
                  </a:cubicBezTo>
                  <a:cubicBezTo>
                    <a:pt x="96" y="35"/>
                    <a:pt x="96" y="35"/>
                    <a:pt x="95" y="36"/>
                  </a:cubicBezTo>
                  <a:cubicBezTo>
                    <a:pt x="94" y="37"/>
                    <a:pt x="94" y="38"/>
                    <a:pt x="95" y="39"/>
                  </a:cubicBezTo>
                  <a:close/>
                  <a:moveTo>
                    <a:pt x="37" y="127"/>
                  </a:moveTo>
                  <a:cubicBezTo>
                    <a:pt x="36" y="128"/>
                    <a:pt x="36" y="128"/>
                    <a:pt x="36" y="129"/>
                  </a:cubicBezTo>
                  <a:cubicBezTo>
                    <a:pt x="35" y="130"/>
                    <a:pt x="35" y="131"/>
                    <a:pt x="35" y="132"/>
                  </a:cubicBezTo>
                  <a:cubicBezTo>
                    <a:pt x="36" y="132"/>
                    <a:pt x="36" y="131"/>
                    <a:pt x="37" y="131"/>
                  </a:cubicBezTo>
                  <a:cubicBezTo>
                    <a:pt x="37" y="131"/>
                    <a:pt x="37" y="130"/>
                    <a:pt x="37" y="130"/>
                  </a:cubicBezTo>
                  <a:cubicBezTo>
                    <a:pt x="37" y="129"/>
                    <a:pt x="37" y="128"/>
                    <a:pt x="37" y="127"/>
                  </a:cubicBezTo>
                  <a:close/>
                  <a:moveTo>
                    <a:pt x="23" y="116"/>
                  </a:moveTo>
                  <a:cubicBezTo>
                    <a:pt x="23" y="116"/>
                    <a:pt x="23" y="116"/>
                    <a:pt x="23" y="116"/>
                  </a:cubicBezTo>
                  <a:cubicBezTo>
                    <a:pt x="22" y="116"/>
                    <a:pt x="20" y="117"/>
                    <a:pt x="1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8" y="119"/>
                    <a:pt x="18" y="119"/>
                    <a:pt x="18" y="120"/>
                  </a:cubicBezTo>
                  <a:cubicBezTo>
                    <a:pt x="20" y="118"/>
                    <a:pt x="22" y="117"/>
                    <a:pt x="23" y="116"/>
                  </a:cubicBezTo>
                  <a:close/>
                  <a:moveTo>
                    <a:pt x="42" y="106"/>
                  </a:moveTo>
                  <a:cubicBezTo>
                    <a:pt x="42" y="106"/>
                    <a:pt x="42" y="106"/>
                    <a:pt x="42" y="106"/>
                  </a:cubicBezTo>
                  <a:cubicBezTo>
                    <a:pt x="42" y="105"/>
                    <a:pt x="42" y="104"/>
                    <a:pt x="42" y="103"/>
                  </a:cubicBezTo>
                  <a:cubicBezTo>
                    <a:pt x="42" y="101"/>
                    <a:pt x="42" y="100"/>
                    <a:pt x="41" y="100"/>
                  </a:cubicBezTo>
                  <a:cubicBezTo>
                    <a:pt x="41" y="102"/>
                    <a:pt x="41" y="104"/>
                    <a:pt x="42" y="106"/>
                  </a:cubicBezTo>
                  <a:close/>
                  <a:moveTo>
                    <a:pt x="107" y="153"/>
                  </a:moveTo>
                  <a:cubicBezTo>
                    <a:pt x="107" y="154"/>
                    <a:pt x="106" y="155"/>
                    <a:pt x="106" y="156"/>
                  </a:cubicBezTo>
                  <a:cubicBezTo>
                    <a:pt x="108" y="155"/>
                    <a:pt x="109" y="154"/>
                    <a:pt x="111" y="153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10" y="153"/>
                    <a:pt x="109" y="153"/>
                    <a:pt x="107" y="153"/>
                  </a:cubicBezTo>
                  <a:close/>
                  <a:moveTo>
                    <a:pt x="68" y="17"/>
                  </a:moveTo>
                  <a:cubicBezTo>
                    <a:pt x="68" y="16"/>
                    <a:pt x="68" y="16"/>
                    <a:pt x="67" y="16"/>
                  </a:cubicBezTo>
                  <a:cubicBezTo>
                    <a:pt x="66" y="17"/>
                    <a:pt x="65" y="19"/>
                    <a:pt x="65" y="20"/>
                  </a:cubicBezTo>
                  <a:cubicBezTo>
                    <a:pt x="66" y="19"/>
                    <a:pt x="67" y="18"/>
                    <a:pt x="68" y="17"/>
                  </a:cubicBezTo>
                  <a:close/>
                  <a:moveTo>
                    <a:pt x="151" y="148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1" y="145"/>
                    <a:pt x="150" y="146"/>
                    <a:pt x="149" y="146"/>
                  </a:cubicBezTo>
                  <a:cubicBezTo>
                    <a:pt x="149" y="147"/>
                    <a:pt x="150" y="147"/>
                    <a:pt x="151" y="148"/>
                  </a:cubicBezTo>
                  <a:close/>
                  <a:moveTo>
                    <a:pt x="73" y="12"/>
                  </a:moveTo>
                  <a:cubicBezTo>
                    <a:pt x="73" y="12"/>
                    <a:pt x="73" y="12"/>
                    <a:pt x="73" y="12"/>
                  </a:cubicBezTo>
                  <a:cubicBezTo>
                    <a:pt x="72" y="13"/>
                    <a:pt x="70" y="13"/>
                    <a:pt x="69" y="14"/>
                  </a:cubicBezTo>
                  <a:cubicBezTo>
                    <a:pt x="69" y="15"/>
                    <a:pt x="70" y="15"/>
                    <a:pt x="70" y="15"/>
                  </a:cubicBezTo>
                  <a:cubicBezTo>
                    <a:pt x="71" y="14"/>
                    <a:pt x="72" y="13"/>
                    <a:pt x="73" y="12"/>
                  </a:cubicBezTo>
                  <a:close/>
                  <a:moveTo>
                    <a:pt x="108" y="122"/>
                  </a:moveTo>
                  <a:cubicBezTo>
                    <a:pt x="109" y="122"/>
                    <a:pt x="110" y="123"/>
                    <a:pt x="111" y="123"/>
                  </a:cubicBezTo>
                  <a:cubicBezTo>
                    <a:pt x="112" y="123"/>
                    <a:pt x="112" y="123"/>
                    <a:pt x="113" y="123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1" y="122"/>
                    <a:pt x="110" y="122"/>
                    <a:pt x="109" y="121"/>
                  </a:cubicBezTo>
                  <a:cubicBezTo>
                    <a:pt x="108" y="121"/>
                    <a:pt x="108" y="121"/>
                    <a:pt x="108" y="122"/>
                  </a:cubicBezTo>
                  <a:close/>
                  <a:moveTo>
                    <a:pt x="105" y="73"/>
                  </a:moveTo>
                  <a:cubicBezTo>
                    <a:pt x="106" y="71"/>
                    <a:pt x="106" y="70"/>
                    <a:pt x="107" y="68"/>
                  </a:cubicBezTo>
                  <a:cubicBezTo>
                    <a:pt x="107" y="67"/>
                    <a:pt x="107" y="67"/>
                    <a:pt x="107" y="66"/>
                  </a:cubicBezTo>
                  <a:cubicBezTo>
                    <a:pt x="107" y="67"/>
                    <a:pt x="106" y="68"/>
                    <a:pt x="106" y="69"/>
                  </a:cubicBezTo>
                  <a:cubicBezTo>
                    <a:pt x="106" y="69"/>
                    <a:pt x="106" y="70"/>
                    <a:pt x="105" y="70"/>
                  </a:cubicBezTo>
                  <a:cubicBezTo>
                    <a:pt x="105" y="71"/>
                    <a:pt x="104" y="72"/>
                    <a:pt x="105" y="73"/>
                  </a:cubicBezTo>
                  <a:close/>
                  <a:moveTo>
                    <a:pt x="85" y="22"/>
                  </a:moveTo>
                  <a:cubicBezTo>
                    <a:pt x="84" y="22"/>
                    <a:pt x="83" y="22"/>
                    <a:pt x="82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3" y="24"/>
                    <a:pt x="84" y="24"/>
                    <a:pt x="85" y="22"/>
                  </a:cubicBezTo>
                  <a:close/>
                  <a:moveTo>
                    <a:pt x="86" y="58"/>
                  </a:moveTo>
                  <a:cubicBezTo>
                    <a:pt x="87" y="58"/>
                    <a:pt x="88" y="57"/>
                    <a:pt x="88" y="56"/>
                  </a:cubicBezTo>
                  <a:cubicBezTo>
                    <a:pt x="88" y="56"/>
                    <a:pt x="87" y="56"/>
                    <a:pt x="86" y="56"/>
                  </a:cubicBezTo>
                  <a:cubicBezTo>
                    <a:pt x="86" y="57"/>
                    <a:pt x="86" y="57"/>
                    <a:pt x="86" y="58"/>
                  </a:cubicBezTo>
                  <a:close/>
                  <a:moveTo>
                    <a:pt x="105" y="20"/>
                  </a:moveTo>
                  <a:cubicBezTo>
                    <a:pt x="105" y="20"/>
                    <a:pt x="105" y="20"/>
                    <a:pt x="105" y="19"/>
                  </a:cubicBezTo>
                  <a:cubicBezTo>
                    <a:pt x="105" y="18"/>
                    <a:pt x="105" y="17"/>
                    <a:pt x="103" y="17"/>
                  </a:cubicBezTo>
                  <a:cubicBezTo>
                    <a:pt x="103" y="17"/>
                    <a:pt x="102" y="18"/>
                    <a:pt x="102" y="18"/>
                  </a:cubicBezTo>
                  <a:cubicBezTo>
                    <a:pt x="103" y="19"/>
                    <a:pt x="104" y="19"/>
                    <a:pt x="105" y="20"/>
                  </a:cubicBezTo>
                  <a:close/>
                  <a:moveTo>
                    <a:pt x="55" y="116"/>
                  </a:moveTo>
                  <a:cubicBezTo>
                    <a:pt x="55" y="117"/>
                    <a:pt x="56" y="119"/>
                    <a:pt x="56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19"/>
                    <a:pt x="56" y="117"/>
                    <a:pt x="56" y="115"/>
                  </a:cubicBezTo>
                  <a:cubicBezTo>
                    <a:pt x="56" y="116"/>
                    <a:pt x="55" y="116"/>
                    <a:pt x="55" y="116"/>
                  </a:cubicBezTo>
                  <a:close/>
                  <a:moveTo>
                    <a:pt x="85" y="53"/>
                  </a:moveTo>
                  <a:cubicBezTo>
                    <a:pt x="85" y="52"/>
                    <a:pt x="85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50"/>
                    <a:pt x="84" y="50"/>
                    <a:pt x="84" y="50"/>
                  </a:cubicBezTo>
                  <a:cubicBezTo>
                    <a:pt x="83" y="52"/>
                    <a:pt x="84" y="52"/>
                    <a:pt x="85" y="53"/>
                  </a:cubicBezTo>
                  <a:close/>
                  <a:moveTo>
                    <a:pt x="59" y="112"/>
                  </a:moveTo>
                  <a:cubicBezTo>
                    <a:pt x="58" y="113"/>
                    <a:pt x="58" y="114"/>
                    <a:pt x="59" y="114"/>
                  </a:cubicBezTo>
                  <a:cubicBezTo>
                    <a:pt x="59" y="115"/>
                    <a:pt x="60" y="116"/>
                    <a:pt x="61" y="117"/>
                  </a:cubicBezTo>
                  <a:cubicBezTo>
                    <a:pt x="60" y="115"/>
                    <a:pt x="60" y="113"/>
                    <a:pt x="59" y="112"/>
                  </a:cubicBezTo>
                  <a:close/>
                  <a:moveTo>
                    <a:pt x="95" y="128"/>
                  </a:moveTo>
                  <a:cubicBezTo>
                    <a:pt x="94" y="128"/>
                    <a:pt x="93" y="127"/>
                    <a:pt x="92" y="127"/>
                  </a:cubicBezTo>
                  <a:cubicBezTo>
                    <a:pt x="92" y="127"/>
                    <a:pt x="91" y="128"/>
                    <a:pt x="91" y="128"/>
                  </a:cubicBezTo>
                  <a:cubicBezTo>
                    <a:pt x="92" y="129"/>
                    <a:pt x="93" y="129"/>
                    <a:pt x="94" y="129"/>
                  </a:cubicBezTo>
                  <a:cubicBezTo>
                    <a:pt x="94" y="129"/>
                    <a:pt x="95" y="128"/>
                    <a:pt x="95" y="128"/>
                  </a:cubicBezTo>
                  <a:close/>
                  <a:moveTo>
                    <a:pt x="125" y="225"/>
                  </a:moveTo>
                  <a:cubicBezTo>
                    <a:pt x="124" y="226"/>
                    <a:pt x="123" y="227"/>
                    <a:pt x="122" y="227"/>
                  </a:cubicBezTo>
                  <a:cubicBezTo>
                    <a:pt x="123" y="228"/>
                    <a:pt x="123" y="228"/>
                    <a:pt x="123" y="228"/>
                  </a:cubicBezTo>
                  <a:cubicBezTo>
                    <a:pt x="124" y="228"/>
                    <a:pt x="125" y="228"/>
                    <a:pt x="125" y="227"/>
                  </a:cubicBezTo>
                  <a:cubicBezTo>
                    <a:pt x="125" y="227"/>
                    <a:pt x="125" y="226"/>
                    <a:pt x="125" y="225"/>
                  </a:cubicBezTo>
                  <a:close/>
                  <a:moveTo>
                    <a:pt x="54" y="51"/>
                  </a:moveTo>
                  <a:cubicBezTo>
                    <a:pt x="53" y="51"/>
                    <a:pt x="53" y="50"/>
                    <a:pt x="52" y="50"/>
                  </a:cubicBezTo>
                  <a:cubicBezTo>
                    <a:pt x="51" y="51"/>
                    <a:pt x="51" y="52"/>
                    <a:pt x="50" y="52"/>
                  </a:cubicBezTo>
                  <a:cubicBezTo>
                    <a:pt x="51" y="52"/>
                    <a:pt x="53" y="52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lose/>
                  <a:moveTo>
                    <a:pt x="99" y="35"/>
                  </a:moveTo>
                  <a:cubicBezTo>
                    <a:pt x="100" y="33"/>
                    <a:pt x="100" y="32"/>
                    <a:pt x="99" y="31"/>
                  </a:cubicBezTo>
                  <a:cubicBezTo>
                    <a:pt x="99" y="31"/>
                    <a:pt x="98" y="32"/>
                    <a:pt x="98" y="33"/>
                  </a:cubicBezTo>
                  <a:cubicBezTo>
                    <a:pt x="98" y="33"/>
                    <a:pt x="99" y="34"/>
                    <a:pt x="99" y="35"/>
                  </a:cubicBezTo>
                  <a:close/>
                  <a:moveTo>
                    <a:pt x="127" y="224"/>
                  </a:moveTo>
                  <a:cubicBezTo>
                    <a:pt x="127" y="224"/>
                    <a:pt x="127" y="225"/>
                    <a:pt x="127" y="226"/>
                  </a:cubicBezTo>
                  <a:cubicBezTo>
                    <a:pt x="128" y="226"/>
                    <a:pt x="129" y="225"/>
                    <a:pt x="129" y="225"/>
                  </a:cubicBezTo>
                  <a:cubicBezTo>
                    <a:pt x="129" y="224"/>
                    <a:pt x="129" y="224"/>
                    <a:pt x="128" y="223"/>
                  </a:cubicBezTo>
                  <a:cubicBezTo>
                    <a:pt x="128" y="223"/>
                    <a:pt x="127" y="223"/>
                    <a:pt x="127" y="224"/>
                  </a:cubicBezTo>
                  <a:close/>
                  <a:moveTo>
                    <a:pt x="121" y="194"/>
                  </a:moveTo>
                  <a:cubicBezTo>
                    <a:pt x="122" y="194"/>
                    <a:pt x="122" y="193"/>
                    <a:pt x="122" y="193"/>
                  </a:cubicBezTo>
                  <a:cubicBezTo>
                    <a:pt x="122" y="192"/>
                    <a:pt x="122" y="191"/>
                    <a:pt x="122" y="190"/>
                  </a:cubicBezTo>
                  <a:cubicBezTo>
                    <a:pt x="122" y="190"/>
                    <a:pt x="121" y="190"/>
                    <a:pt x="121" y="190"/>
                  </a:cubicBezTo>
                  <a:cubicBezTo>
                    <a:pt x="121" y="191"/>
                    <a:pt x="121" y="192"/>
                    <a:pt x="121" y="194"/>
                  </a:cubicBez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6" y="8"/>
                    <a:pt x="84" y="8"/>
                    <a:pt x="8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3" y="9"/>
                    <a:pt x="85" y="9"/>
                    <a:pt x="87" y="9"/>
                  </a:cubicBezTo>
                  <a:close/>
                  <a:moveTo>
                    <a:pt x="105" y="181"/>
                  </a:moveTo>
                  <a:cubicBezTo>
                    <a:pt x="106" y="181"/>
                    <a:pt x="106" y="181"/>
                    <a:pt x="106" y="181"/>
                  </a:cubicBezTo>
                  <a:cubicBezTo>
                    <a:pt x="107" y="181"/>
                    <a:pt x="108" y="180"/>
                    <a:pt x="109" y="180"/>
                  </a:cubicBezTo>
                  <a:cubicBezTo>
                    <a:pt x="109" y="180"/>
                    <a:pt x="109" y="179"/>
                    <a:pt x="109" y="179"/>
                  </a:cubicBezTo>
                  <a:cubicBezTo>
                    <a:pt x="108" y="179"/>
                    <a:pt x="107" y="179"/>
                    <a:pt x="106" y="179"/>
                  </a:cubicBezTo>
                  <a:cubicBezTo>
                    <a:pt x="106" y="180"/>
                    <a:pt x="106" y="181"/>
                    <a:pt x="105" y="181"/>
                  </a:cubicBezTo>
                  <a:close/>
                  <a:moveTo>
                    <a:pt x="30" y="129"/>
                  </a:moveTo>
                  <a:cubicBezTo>
                    <a:pt x="29" y="130"/>
                    <a:pt x="29" y="130"/>
                    <a:pt x="28" y="131"/>
                  </a:cubicBezTo>
                  <a:cubicBezTo>
                    <a:pt x="28" y="131"/>
                    <a:pt x="28" y="132"/>
                    <a:pt x="28" y="133"/>
                  </a:cubicBezTo>
                  <a:cubicBezTo>
                    <a:pt x="30" y="132"/>
                    <a:pt x="30" y="131"/>
                    <a:pt x="30" y="129"/>
                  </a:cubicBezTo>
                  <a:close/>
                  <a:moveTo>
                    <a:pt x="101" y="198"/>
                  </a:moveTo>
                  <a:cubicBezTo>
                    <a:pt x="101" y="197"/>
                    <a:pt x="102" y="197"/>
                    <a:pt x="102" y="197"/>
                  </a:cubicBezTo>
                  <a:cubicBezTo>
                    <a:pt x="102" y="197"/>
                    <a:pt x="103" y="197"/>
                    <a:pt x="102" y="196"/>
                  </a:cubicBezTo>
                  <a:cubicBezTo>
                    <a:pt x="102" y="195"/>
                    <a:pt x="102" y="195"/>
                    <a:pt x="103" y="194"/>
                  </a:cubicBezTo>
                  <a:cubicBezTo>
                    <a:pt x="103" y="194"/>
                    <a:pt x="102" y="194"/>
                    <a:pt x="102" y="194"/>
                  </a:cubicBezTo>
                  <a:cubicBezTo>
                    <a:pt x="101" y="195"/>
                    <a:pt x="101" y="196"/>
                    <a:pt x="101" y="198"/>
                  </a:cubicBezTo>
                  <a:close/>
                  <a:moveTo>
                    <a:pt x="72" y="46"/>
                  </a:moveTo>
                  <a:cubicBezTo>
                    <a:pt x="73" y="47"/>
                    <a:pt x="73" y="47"/>
                    <a:pt x="74" y="47"/>
                  </a:cubicBezTo>
                  <a:cubicBezTo>
                    <a:pt x="74" y="46"/>
                    <a:pt x="75" y="45"/>
                    <a:pt x="75" y="44"/>
                  </a:cubicBezTo>
                  <a:cubicBezTo>
                    <a:pt x="74" y="45"/>
                    <a:pt x="73" y="45"/>
                    <a:pt x="72" y="46"/>
                  </a:cubicBezTo>
                  <a:close/>
                  <a:moveTo>
                    <a:pt x="105" y="41"/>
                  </a:moveTo>
                  <a:cubicBezTo>
                    <a:pt x="106" y="39"/>
                    <a:pt x="106" y="37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6" y="37"/>
                    <a:pt x="105" y="38"/>
                    <a:pt x="104" y="40"/>
                  </a:cubicBezTo>
                  <a:cubicBezTo>
                    <a:pt x="104" y="40"/>
                    <a:pt x="104" y="40"/>
                    <a:pt x="105" y="41"/>
                  </a:cubicBezTo>
                  <a:close/>
                  <a:moveTo>
                    <a:pt x="18" y="8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18" y="88"/>
                    <a:pt x="19" y="88"/>
                    <a:pt x="19" y="87"/>
                  </a:cubicBezTo>
                  <a:cubicBezTo>
                    <a:pt x="20" y="86"/>
                    <a:pt x="20" y="85"/>
                    <a:pt x="20" y="84"/>
                  </a:cubicBezTo>
                  <a:cubicBezTo>
                    <a:pt x="19" y="85"/>
                    <a:pt x="18" y="87"/>
                    <a:pt x="18" y="89"/>
                  </a:cubicBezTo>
                  <a:close/>
                  <a:moveTo>
                    <a:pt x="73" y="38"/>
                  </a:moveTo>
                  <a:cubicBezTo>
                    <a:pt x="74" y="38"/>
                    <a:pt x="74" y="39"/>
                    <a:pt x="74" y="39"/>
                  </a:cubicBezTo>
                  <a:cubicBezTo>
                    <a:pt x="75" y="38"/>
                    <a:pt x="76" y="37"/>
                    <a:pt x="76" y="36"/>
                  </a:cubicBezTo>
                  <a:cubicBezTo>
                    <a:pt x="75" y="36"/>
                    <a:pt x="74" y="37"/>
                    <a:pt x="73" y="38"/>
                  </a:cubicBezTo>
                  <a:close/>
                  <a:moveTo>
                    <a:pt x="101" y="216"/>
                  </a:moveTo>
                  <a:cubicBezTo>
                    <a:pt x="103" y="215"/>
                    <a:pt x="103" y="215"/>
                    <a:pt x="103" y="214"/>
                  </a:cubicBezTo>
                  <a:cubicBezTo>
                    <a:pt x="102" y="214"/>
                    <a:pt x="101" y="214"/>
                    <a:pt x="101" y="214"/>
                  </a:cubicBezTo>
                  <a:cubicBezTo>
                    <a:pt x="101" y="215"/>
                    <a:pt x="101" y="216"/>
                    <a:pt x="101" y="216"/>
                  </a:cubicBezTo>
                  <a:close/>
                  <a:moveTo>
                    <a:pt x="25" y="81"/>
                  </a:moveTo>
                  <a:cubicBezTo>
                    <a:pt x="27" y="80"/>
                    <a:pt x="27" y="79"/>
                    <a:pt x="27" y="77"/>
                  </a:cubicBezTo>
                  <a:cubicBezTo>
                    <a:pt x="27" y="77"/>
                    <a:pt x="26" y="78"/>
                    <a:pt x="26" y="78"/>
                  </a:cubicBezTo>
                  <a:cubicBezTo>
                    <a:pt x="26" y="79"/>
                    <a:pt x="25" y="80"/>
                    <a:pt x="25" y="81"/>
                  </a:cubicBezTo>
                  <a:close/>
                  <a:moveTo>
                    <a:pt x="63" y="20"/>
                  </a:moveTo>
                  <a:cubicBezTo>
                    <a:pt x="62" y="21"/>
                    <a:pt x="61" y="22"/>
                    <a:pt x="61" y="23"/>
                  </a:cubicBezTo>
                  <a:cubicBezTo>
                    <a:pt x="62" y="23"/>
                    <a:pt x="63" y="22"/>
                    <a:pt x="64" y="21"/>
                  </a:cubicBezTo>
                  <a:cubicBezTo>
                    <a:pt x="63" y="21"/>
                    <a:pt x="63" y="21"/>
                    <a:pt x="63" y="20"/>
                  </a:cubicBezTo>
                  <a:close/>
                  <a:moveTo>
                    <a:pt x="102" y="45"/>
                  </a:moveTo>
                  <a:cubicBezTo>
                    <a:pt x="102" y="46"/>
                    <a:pt x="101" y="47"/>
                    <a:pt x="101" y="47"/>
                  </a:cubicBezTo>
                  <a:cubicBezTo>
                    <a:pt x="100" y="48"/>
                    <a:pt x="100" y="49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49"/>
                    <a:pt x="101" y="49"/>
                    <a:pt x="101" y="48"/>
                  </a:cubicBezTo>
                  <a:cubicBezTo>
                    <a:pt x="102" y="47"/>
                    <a:pt x="102" y="47"/>
                    <a:pt x="102" y="46"/>
                  </a:cubicBezTo>
                  <a:cubicBezTo>
                    <a:pt x="103" y="46"/>
                    <a:pt x="103" y="45"/>
                    <a:pt x="102" y="45"/>
                  </a:cubicBezTo>
                  <a:close/>
                  <a:moveTo>
                    <a:pt x="120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9" y="210"/>
                    <a:pt x="119" y="211"/>
                    <a:pt x="119" y="212"/>
                  </a:cubicBezTo>
                  <a:cubicBezTo>
                    <a:pt x="119" y="212"/>
                    <a:pt x="120" y="212"/>
                    <a:pt x="120" y="212"/>
                  </a:cubicBezTo>
                  <a:cubicBezTo>
                    <a:pt x="120" y="211"/>
                    <a:pt x="120" y="210"/>
                    <a:pt x="120" y="209"/>
                  </a:cubicBezTo>
                  <a:close/>
                  <a:moveTo>
                    <a:pt x="116" y="127"/>
                  </a:moveTo>
                  <a:cubicBezTo>
                    <a:pt x="115" y="127"/>
                    <a:pt x="114" y="127"/>
                    <a:pt x="114" y="127"/>
                  </a:cubicBezTo>
                  <a:cubicBezTo>
                    <a:pt x="113" y="127"/>
                    <a:pt x="113" y="127"/>
                    <a:pt x="113" y="128"/>
                  </a:cubicBezTo>
                  <a:cubicBezTo>
                    <a:pt x="114" y="129"/>
                    <a:pt x="115" y="129"/>
                    <a:pt x="116" y="127"/>
                  </a:cubicBezTo>
                  <a:close/>
                  <a:moveTo>
                    <a:pt x="113" y="184"/>
                  </a:moveTo>
                  <a:cubicBezTo>
                    <a:pt x="114" y="183"/>
                    <a:pt x="114" y="183"/>
                    <a:pt x="114" y="183"/>
                  </a:cubicBezTo>
                  <a:cubicBezTo>
                    <a:pt x="114" y="182"/>
                    <a:pt x="114" y="181"/>
                    <a:pt x="114" y="180"/>
                  </a:cubicBezTo>
                  <a:cubicBezTo>
                    <a:pt x="115" y="180"/>
                    <a:pt x="114" y="180"/>
                    <a:pt x="114" y="180"/>
                  </a:cubicBezTo>
                  <a:cubicBezTo>
                    <a:pt x="114" y="180"/>
                    <a:pt x="114" y="180"/>
                    <a:pt x="113" y="180"/>
                  </a:cubicBezTo>
                  <a:cubicBezTo>
                    <a:pt x="113" y="181"/>
                    <a:pt x="113" y="182"/>
                    <a:pt x="113" y="184"/>
                  </a:cubicBezTo>
                  <a:close/>
                  <a:moveTo>
                    <a:pt x="48" y="108"/>
                  </a:moveTo>
                  <a:cubicBezTo>
                    <a:pt x="49" y="109"/>
                    <a:pt x="49" y="111"/>
                    <a:pt x="50" y="113"/>
                  </a:cubicBezTo>
                  <a:cubicBezTo>
                    <a:pt x="50" y="112"/>
                    <a:pt x="50" y="111"/>
                    <a:pt x="50" y="110"/>
                  </a:cubicBezTo>
                  <a:cubicBezTo>
                    <a:pt x="50" y="109"/>
                    <a:pt x="49" y="108"/>
                    <a:pt x="48" y="108"/>
                  </a:cubicBezTo>
                  <a:close/>
                  <a:moveTo>
                    <a:pt x="104" y="9"/>
                  </a:moveTo>
                  <a:cubicBezTo>
                    <a:pt x="103" y="8"/>
                    <a:pt x="100" y="6"/>
                    <a:pt x="98" y="6"/>
                  </a:cubicBezTo>
                  <a:cubicBezTo>
                    <a:pt x="98" y="7"/>
                    <a:pt x="99" y="7"/>
                    <a:pt x="99" y="7"/>
                  </a:cubicBezTo>
                  <a:cubicBezTo>
                    <a:pt x="100" y="7"/>
                    <a:pt x="102" y="8"/>
                    <a:pt x="103" y="9"/>
                  </a:cubicBezTo>
                  <a:cubicBezTo>
                    <a:pt x="103" y="9"/>
                    <a:pt x="103" y="9"/>
                    <a:pt x="104" y="9"/>
                  </a:cubicBezTo>
                  <a:close/>
                  <a:moveTo>
                    <a:pt x="20" y="106"/>
                  </a:moveTo>
                  <a:cubicBezTo>
                    <a:pt x="21" y="105"/>
                    <a:pt x="21" y="105"/>
                    <a:pt x="22" y="105"/>
                  </a:cubicBezTo>
                  <a:cubicBezTo>
                    <a:pt x="22" y="105"/>
                    <a:pt x="22" y="103"/>
                    <a:pt x="22" y="102"/>
                  </a:cubicBezTo>
                  <a:cubicBezTo>
                    <a:pt x="20" y="103"/>
                    <a:pt x="20" y="104"/>
                    <a:pt x="20" y="106"/>
                  </a:cubicBezTo>
                  <a:close/>
                  <a:moveTo>
                    <a:pt x="27" y="128"/>
                  </a:moveTo>
                  <a:cubicBezTo>
                    <a:pt x="27" y="128"/>
                    <a:pt x="27" y="128"/>
                    <a:pt x="28" y="129"/>
                  </a:cubicBezTo>
                  <a:cubicBezTo>
                    <a:pt x="29" y="128"/>
                    <a:pt x="30" y="127"/>
                    <a:pt x="31" y="126"/>
                  </a:cubicBezTo>
                  <a:cubicBezTo>
                    <a:pt x="32" y="126"/>
                    <a:pt x="31" y="126"/>
                    <a:pt x="31" y="125"/>
                  </a:cubicBezTo>
                  <a:cubicBezTo>
                    <a:pt x="30" y="126"/>
                    <a:pt x="29" y="127"/>
                    <a:pt x="27" y="128"/>
                  </a:cubicBezTo>
                  <a:close/>
                  <a:moveTo>
                    <a:pt x="22" y="84"/>
                  </a:moveTo>
                  <a:cubicBezTo>
                    <a:pt x="23" y="82"/>
                    <a:pt x="23" y="81"/>
                    <a:pt x="24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81"/>
                    <a:pt x="22" y="82"/>
                    <a:pt x="22" y="84"/>
                  </a:cubicBezTo>
                  <a:close/>
                  <a:moveTo>
                    <a:pt x="172" y="156"/>
                  </a:moveTo>
                  <a:cubicBezTo>
                    <a:pt x="173" y="157"/>
                    <a:pt x="175" y="158"/>
                    <a:pt x="176" y="158"/>
                  </a:cubicBezTo>
                  <a:cubicBezTo>
                    <a:pt x="175" y="157"/>
                    <a:pt x="174" y="157"/>
                    <a:pt x="173" y="156"/>
                  </a:cubicBezTo>
                  <a:cubicBezTo>
                    <a:pt x="172" y="156"/>
                    <a:pt x="172" y="156"/>
                    <a:pt x="172" y="156"/>
                  </a:cubicBezTo>
                  <a:close/>
                  <a:moveTo>
                    <a:pt x="103" y="223"/>
                  </a:moveTo>
                  <a:cubicBezTo>
                    <a:pt x="103" y="223"/>
                    <a:pt x="103" y="223"/>
                    <a:pt x="103" y="223"/>
                  </a:cubicBezTo>
                  <a:cubicBezTo>
                    <a:pt x="103" y="221"/>
                    <a:pt x="103" y="220"/>
                    <a:pt x="103" y="219"/>
                  </a:cubicBezTo>
                  <a:cubicBezTo>
                    <a:pt x="102" y="219"/>
                    <a:pt x="102" y="219"/>
                    <a:pt x="102" y="219"/>
                  </a:cubicBezTo>
                  <a:cubicBezTo>
                    <a:pt x="102" y="220"/>
                    <a:pt x="102" y="221"/>
                    <a:pt x="103" y="223"/>
                  </a:cubicBezTo>
                  <a:close/>
                  <a:moveTo>
                    <a:pt x="120" y="174"/>
                  </a:moveTo>
                  <a:cubicBezTo>
                    <a:pt x="121" y="174"/>
                    <a:pt x="121" y="174"/>
                    <a:pt x="122" y="172"/>
                  </a:cubicBezTo>
                  <a:cubicBezTo>
                    <a:pt x="120" y="172"/>
                    <a:pt x="120" y="172"/>
                    <a:pt x="120" y="174"/>
                  </a:cubicBezTo>
                  <a:close/>
                  <a:moveTo>
                    <a:pt x="25" y="117"/>
                  </a:moveTo>
                  <a:cubicBezTo>
                    <a:pt x="25" y="117"/>
                    <a:pt x="26" y="117"/>
                    <a:pt x="26" y="117"/>
                  </a:cubicBezTo>
                  <a:cubicBezTo>
                    <a:pt x="27" y="116"/>
                    <a:pt x="28" y="115"/>
                    <a:pt x="29" y="114"/>
                  </a:cubicBezTo>
                  <a:cubicBezTo>
                    <a:pt x="30" y="114"/>
                    <a:pt x="30" y="113"/>
                    <a:pt x="30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7" y="115"/>
                    <a:pt x="25" y="117"/>
                  </a:cubicBezTo>
                  <a:close/>
                  <a:moveTo>
                    <a:pt x="98" y="60"/>
                  </a:moveTo>
                  <a:cubicBezTo>
                    <a:pt x="98" y="60"/>
                    <a:pt x="98" y="60"/>
                    <a:pt x="98" y="60"/>
                  </a:cubicBezTo>
                  <a:cubicBezTo>
                    <a:pt x="98" y="61"/>
                    <a:pt x="97" y="61"/>
                    <a:pt x="98" y="62"/>
                  </a:cubicBezTo>
                  <a:cubicBezTo>
                    <a:pt x="98" y="62"/>
                    <a:pt x="99" y="62"/>
                    <a:pt x="99" y="62"/>
                  </a:cubicBezTo>
                  <a:cubicBezTo>
                    <a:pt x="99" y="61"/>
                    <a:pt x="99" y="60"/>
                    <a:pt x="98" y="60"/>
                  </a:cubicBezTo>
                  <a:close/>
                  <a:moveTo>
                    <a:pt x="26" y="126"/>
                  </a:moveTo>
                  <a:cubicBezTo>
                    <a:pt x="27" y="125"/>
                    <a:pt x="29" y="124"/>
                    <a:pt x="30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4"/>
                    <a:pt x="27" y="125"/>
                    <a:pt x="26" y="126"/>
                  </a:cubicBezTo>
                  <a:close/>
                  <a:moveTo>
                    <a:pt x="106" y="11"/>
                  </a:moveTo>
                  <a:cubicBezTo>
                    <a:pt x="107" y="12"/>
                    <a:pt x="108" y="14"/>
                    <a:pt x="110" y="15"/>
                  </a:cubicBezTo>
                  <a:cubicBezTo>
                    <a:pt x="109" y="13"/>
                    <a:pt x="107" y="12"/>
                    <a:pt x="106" y="11"/>
                  </a:cubicBezTo>
                  <a:close/>
                  <a:moveTo>
                    <a:pt x="50" y="33"/>
                  </a:moveTo>
                  <a:cubicBezTo>
                    <a:pt x="49" y="34"/>
                    <a:pt x="48" y="35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4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lose/>
                  <a:moveTo>
                    <a:pt x="15" y="88"/>
                  </a:moveTo>
                  <a:cubicBezTo>
                    <a:pt x="17" y="86"/>
                    <a:pt x="17" y="83"/>
                    <a:pt x="18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3"/>
                    <a:pt x="16" y="85"/>
                    <a:pt x="15" y="88"/>
                  </a:cubicBezTo>
                  <a:close/>
                  <a:moveTo>
                    <a:pt x="39" y="35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4"/>
                    <a:pt x="41" y="34"/>
                  </a:cubicBezTo>
                  <a:cubicBezTo>
                    <a:pt x="42" y="32"/>
                    <a:pt x="43" y="31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4" y="29"/>
                    <a:pt x="44" y="30"/>
                    <a:pt x="43" y="30"/>
                  </a:cubicBezTo>
                  <a:cubicBezTo>
                    <a:pt x="42" y="32"/>
                    <a:pt x="41" y="33"/>
                    <a:pt x="39" y="35"/>
                  </a:cubicBezTo>
                  <a:close/>
                  <a:moveTo>
                    <a:pt x="14" y="100"/>
                  </a:moveTo>
                  <a:cubicBezTo>
                    <a:pt x="13" y="100"/>
                    <a:pt x="13" y="101"/>
                    <a:pt x="12" y="102"/>
                  </a:cubicBezTo>
                  <a:cubicBezTo>
                    <a:pt x="13" y="102"/>
                    <a:pt x="13" y="102"/>
                    <a:pt x="14" y="101"/>
                  </a:cubicBezTo>
                  <a:cubicBezTo>
                    <a:pt x="15" y="101"/>
                    <a:pt x="15" y="101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lose/>
                  <a:moveTo>
                    <a:pt x="105" y="122"/>
                  </a:moveTo>
                  <a:cubicBezTo>
                    <a:pt x="104" y="122"/>
                    <a:pt x="104" y="122"/>
                    <a:pt x="104" y="122"/>
                  </a:cubicBezTo>
                  <a:cubicBezTo>
                    <a:pt x="103" y="123"/>
                    <a:pt x="103" y="123"/>
                    <a:pt x="102" y="124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4" y="124"/>
                    <a:pt x="104" y="123"/>
                    <a:pt x="104" y="123"/>
                  </a:cubicBezTo>
                  <a:cubicBezTo>
                    <a:pt x="104" y="123"/>
                    <a:pt x="105" y="123"/>
                    <a:pt x="105" y="122"/>
                  </a:cubicBezTo>
                  <a:close/>
                  <a:moveTo>
                    <a:pt x="30" y="69"/>
                  </a:moveTo>
                  <a:cubicBezTo>
                    <a:pt x="31" y="67"/>
                    <a:pt x="31" y="67"/>
                    <a:pt x="31" y="66"/>
                  </a:cubicBezTo>
                  <a:cubicBezTo>
                    <a:pt x="30" y="66"/>
                    <a:pt x="30" y="68"/>
                    <a:pt x="30" y="69"/>
                  </a:cubicBezTo>
                  <a:close/>
                  <a:moveTo>
                    <a:pt x="116" y="174"/>
                  </a:moveTo>
                  <a:cubicBezTo>
                    <a:pt x="114" y="174"/>
                    <a:pt x="113" y="175"/>
                    <a:pt x="114" y="176"/>
                  </a:cubicBezTo>
                  <a:cubicBezTo>
                    <a:pt x="114" y="176"/>
                    <a:pt x="115" y="176"/>
                    <a:pt x="115" y="176"/>
                  </a:cubicBezTo>
                  <a:cubicBezTo>
                    <a:pt x="115" y="175"/>
                    <a:pt x="116" y="175"/>
                    <a:pt x="116" y="174"/>
                  </a:cubicBezTo>
                  <a:close/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80" y="28"/>
                    <a:pt x="79" y="28"/>
                    <a:pt x="78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9" y="29"/>
                    <a:pt x="80" y="29"/>
                    <a:pt x="81" y="28"/>
                  </a:cubicBezTo>
                  <a:close/>
                  <a:moveTo>
                    <a:pt x="87" y="17"/>
                  </a:moveTo>
                  <a:cubicBezTo>
                    <a:pt x="88" y="17"/>
                    <a:pt x="89" y="17"/>
                    <a:pt x="89" y="16"/>
                  </a:cubicBezTo>
                  <a:cubicBezTo>
                    <a:pt x="90" y="16"/>
                    <a:pt x="90" y="15"/>
                    <a:pt x="91" y="14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4"/>
                    <a:pt x="91" y="14"/>
                    <a:pt x="91" y="13"/>
                  </a:cubicBezTo>
                  <a:cubicBezTo>
                    <a:pt x="90" y="15"/>
                    <a:pt x="89" y="16"/>
                    <a:pt x="87" y="17"/>
                  </a:cubicBezTo>
                  <a:close/>
                  <a:moveTo>
                    <a:pt x="115" y="124"/>
                  </a:moveTo>
                  <a:cubicBezTo>
                    <a:pt x="116" y="125"/>
                    <a:pt x="117" y="125"/>
                    <a:pt x="117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7" y="124"/>
                    <a:pt x="116" y="124"/>
                    <a:pt x="116" y="124"/>
                  </a:cubicBezTo>
                  <a:cubicBezTo>
                    <a:pt x="115" y="124"/>
                    <a:pt x="115" y="124"/>
                    <a:pt x="115" y="124"/>
                  </a:cubicBezTo>
                  <a:close/>
                  <a:moveTo>
                    <a:pt x="37" y="133"/>
                  </a:moveTo>
                  <a:cubicBezTo>
                    <a:pt x="36" y="134"/>
                    <a:pt x="35" y="134"/>
                    <a:pt x="34" y="135"/>
                  </a:cubicBezTo>
                  <a:cubicBezTo>
                    <a:pt x="35" y="135"/>
                    <a:pt x="36" y="134"/>
                    <a:pt x="37" y="134"/>
                  </a:cubicBezTo>
                  <a:cubicBezTo>
                    <a:pt x="38" y="134"/>
                    <a:pt x="38" y="133"/>
                    <a:pt x="37" y="133"/>
                  </a:cubicBezTo>
                  <a:close/>
                  <a:moveTo>
                    <a:pt x="91" y="20"/>
                  </a:moveTo>
                  <a:cubicBezTo>
                    <a:pt x="92" y="19"/>
                    <a:pt x="92" y="19"/>
                    <a:pt x="92" y="18"/>
                  </a:cubicBezTo>
                  <a:cubicBezTo>
                    <a:pt x="91" y="18"/>
                    <a:pt x="91" y="19"/>
                    <a:pt x="90" y="19"/>
                  </a:cubicBezTo>
                  <a:cubicBezTo>
                    <a:pt x="90" y="19"/>
                    <a:pt x="91" y="20"/>
                    <a:pt x="91" y="20"/>
                  </a:cubicBezTo>
                  <a:close/>
                  <a:moveTo>
                    <a:pt x="119" y="180"/>
                  </a:moveTo>
                  <a:cubicBezTo>
                    <a:pt x="119" y="179"/>
                    <a:pt x="120" y="178"/>
                    <a:pt x="120" y="177"/>
                  </a:cubicBezTo>
                  <a:cubicBezTo>
                    <a:pt x="120" y="177"/>
                    <a:pt x="119" y="177"/>
                    <a:pt x="119" y="178"/>
                  </a:cubicBezTo>
                  <a:cubicBezTo>
                    <a:pt x="119" y="179"/>
                    <a:pt x="119" y="179"/>
                    <a:pt x="119" y="180"/>
                  </a:cubicBezTo>
                  <a:close/>
                  <a:moveTo>
                    <a:pt x="48" y="130"/>
                  </a:moveTo>
                  <a:cubicBezTo>
                    <a:pt x="48" y="130"/>
                    <a:pt x="48" y="130"/>
                    <a:pt x="48" y="130"/>
                  </a:cubicBezTo>
                  <a:cubicBezTo>
                    <a:pt x="46" y="131"/>
                    <a:pt x="45" y="132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3"/>
                    <a:pt x="45" y="133"/>
                    <a:pt x="45" y="133"/>
                  </a:cubicBezTo>
                  <a:cubicBezTo>
                    <a:pt x="46" y="132"/>
                    <a:pt x="47" y="131"/>
                    <a:pt x="48" y="130"/>
                  </a:cubicBezTo>
                  <a:close/>
                  <a:moveTo>
                    <a:pt x="94" y="8"/>
                  </a:moveTo>
                  <a:cubicBezTo>
                    <a:pt x="92" y="7"/>
                    <a:pt x="92" y="7"/>
                    <a:pt x="91" y="8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9"/>
                    <a:pt x="93" y="9"/>
                    <a:pt x="94" y="8"/>
                  </a:cubicBezTo>
                  <a:close/>
                  <a:moveTo>
                    <a:pt x="54" y="109"/>
                  </a:moveTo>
                  <a:cubicBezTo>
                    <a:pt x="55" y="111"/>
                    <a:pt x="55" y="111"/>
                    <a:pt x="57" y="111"/>
                  </a:cubicBezTo>
                  <a:cubicBezTo>
                    <a:pt x="56" y="110"/>
                    <a:pt x="55" y="110"/>
                    <a:pt x="54" y="109"/>
                  </a:cubicBezTo>
                  <a:close/>
                  <a:moveTo>
                    <a:pt x="74" y="31"/>
                  </a:moveTo>
                  <a:cubicBezTo>
                    <a:pt x="73" y="32"/>
                    <a:pt x="72" y="32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3"/>
                    <a:pt x="72" y="33"/>
                    <a:pt x="73" y="33"/>
                  </a:cubicBezTo>
                  <a:cubicBezTo>
                    <a:pt x="74" y="33"/>
                    <a:pt x="74" y="32"/>
                    <a:pt x="74" y="31"/>
                  </a:cubicBezTo>
                  <a:close/>
                  <a:moveTo>
                    <a:pt x="119" y="130"/>
                  </a:moveTo>
                  <a:cubicBezTo>
                    <a:pt x="119" y="130"/>
                    <a:pt x="119" y="130"/>
                    <a:pt x="120" y="130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1" y="129"/>
                    <a:pt x="120" y="129"/>
                    <a:pt x="119" y="129"/>
                  </a:cubicBezTo>
                  <a:cubicBezTo>
                    <a:pt x="119" y="129"/>
                    <a:pt x="119" y="130"/>
                    <a:pt x="119" y="130"/>
                  </a:cubicBezTo>
                  <a:close/>
                  <a:moveTo>
                    <a:pt x="98" y="16"/>
                  </a:moveTo>
                  <a:cubicBezTo>
                    <a:pt x="99" y="16"/>
                    <a:pt x="99" y="16"/>
                    <a:pt x="99" y="17"/>
                  </a:cubicBezTo>
                  <a:cubicBezTo>
                    <a:pt x="100" y="16"/>
                    <a:pt x="100" y="16"/>
                    <a:pt x="101" y="15"/>
                  </a:cubicBezTo>
                  <a:cubicBezTo>
                    <a:pt x="100" y="15"/>
                    <a:pt x="100" y="15"/>
                    <a:pt x="99" y="14"/>
                  </a:cubicBezTo>
                  <a:cubicBezTo>
                    <a:pt x="99" y="15"/>
                    <a:pt x="99" y="15"/>
                    <a:pt x="98" y="16"/>
                  </a:cubicBezTo>
                  <a:close/>
                  <a:moveTo>
                    <a:pt x="56" y="107"/>
                  </a:moveTo>
                  <a:cubicBezTo>
                    <a:pt x="56" y="107"/>
                    <a:pt x="56" y="107"/>
                    <a:pt x="56" y="107"/>
                  </a:cubicBezTo>
                  <a:cubicBezTo>
                    <a:pt x="55" y="106"/>
                    <a:pt x="54" y="105"/>
                    <a:pt x="52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4" y="106"/>
                    <a:pt x="55" y="106"/>
                    <a:pt x="56" y="107"/>
                  </a:cubicBezTo>
                  <a:close/>
                  <a:moveTo>
                    <a:pt x="94" y="14"/>
                  </a:moveTo>
                  <a:cubicBezTo>
                    <a:pt x="93" y="14"/>
                    <a:pt x="93" y="15"/>
                    <a:pt x="92" y="16"/>
                  </a:cubicBezTo>
                  <a:cubicBezTo>
                    <a:pt x="93" y="16"/>
                    <a:pt x="94" y="15"/>
                    <a:pt x="95" y="15"/>
                  </a:cubicBezTo>
                  <a:cubicBezTo>
                    <a:pt x="94" y="15"/>
                    <a:pt x="94" y="14"/>
                    <a:pt x="94" y="14"/>
                  </a:cubicBezTo>
                  <a:close/>
                  <a:moveTo>
                    <a:pt x="94" y="125"/>
                  </a:moveTo>
                  <a:cubicBezTo>
                    <a:pt x="95" y="125"/>
                    <a:pt x="96" y="126"/>
                    <a:pt x="97" y="126"/>
                  </a:cubicBezTo>
                  <a:cubicBezTo>
                    <a:pt x="97" y="126"/>
                    <a:pt x="97" y="126"/>
                    <a:pt x="98" y="126"/>
                  </a:cubicBezTo>
                  <a:cubicBezTo>
                    <a:pt x="96" y="125"/>
                    <a:pt x="95" y="124"/>
                    <a:pt x="94" y="124"/>
                  </a:cubicBezTo>
                  <a:cubicBezTo>
                    <a:pt x="94" y="124"/>
                    <a:pt x="94" y="124"/>
                    <a:pt x="94" y="125"/>
                  </a:cubicBezTo>
                  <a:close/>
                  <a:moveTo>
                    <a:pt x="98" y="22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97" y="23"/>
                    <a:pt x="96" y="24"/>
                    <a:pt x="9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5"/>
                    <a:pt x="96" y="25"/>
                    <a:pt x="96" y="24"/>
                  </a:cubicBezTo>
                  <a:cubicBezTo>
                    <a:pt x="97" y="23"/>
                    <a:pt x="97" y="23"/>
                    <a:pt x="98" y="22"/>
                  </a:cubicBezTo>
                  <a:close/>
                  <a:moveTo>
                    <a:pt x="3" y="123"/>
                  </a:moveTo>
                  <a:cubicBezTo>
                    <a:pt x="3" y="125"/>
                    <a:pt x="3" y="128"/>
                    <a:pt x="3" y="130"/>
                  </a:cubicBezTo>
                  <a:cubicBezTo>
                    <a:pt x="3" y="128"/>
                    <a:pt x="3" y="125"/>
                    <a:pt x="3" y="123"/>
                  </a:cubicBezTo>
                  <a:close/>
                  <a:moveTo>
                    <a:pt x="95" y="59"/>
                  </a:moveTo>
                  <a:cubicBezTo>
                    <a:pt x="94" y="60"/>
                    <a:pt x="94" y="61"/>
                    <a:pt x="94" y="62"/>
                  </a:cubicBezTo>
                  <a:cubicBezTo>
                    <a:pt x="95" y="62"/>
                    <a:pt x="95" y="61"/>
                    <a:pt x="95" y="59"/>
                  </a:cubicBezTo>
                  <a:close/>
                  <a:moveTo>
                    <a:pt x="119" y="206"/>
                  </a:moveTo>
                  <a:cubicBezTo>
                    <a:pt x="119" y="206"/>
                    <a:pt x="119" y="206"/>
                    <a:pt x="119" y="205"/>
                  </a:cubicBezTo>
                  <a:cubicBezTo>
                    <a:pt x="119" y="205"/>
                    <a:pt x="119" y="204"/>
                    <a:pt x="119" y="203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19" y="204"/>
                    <a:pt x="119" y="205"/>
                    <a:pt x="119" y="206"/>
                  </a:cubicBezTo>
                  <a:close/>
                  <a:moveTo>
                    <a:pt x="114" y="32"/>
                  </a:moveTo>
                  <a:cubicBezTo>
                    <a:pt x="114" y="31"/>
                    <a:pt x="114" y="30"/>
                    <a:pt x="114" y="29"/>
                  </a:cubicBezTo>
                  <a:cubicBezTo>
                    <a:pt x="114" y="29"/>
                    <a:pt x="114" y="28"/>
                    <a:pt x="114" y="28"/>
                  </a:cubicBezTo>
                  <a:cubicBezTo>
                    <a:pt x="114" y="29"/>
                    <a:pt x="114" y="30"/>
                    <a:pt x="114" y="31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88" y="21"/>
                  </a:moveTo>
                  <a:cubicBezTo>
                    <a:pt x="88" y="21"/>
                    <a:pt x="87" y="22"/>
                    <a:pt x="87" y="23"/>
                  </a:cubicBezTo>
                  <a:cubicBezTo>
                    <a:pt x="88" y="22"/>
                    <a:pt x="89" y="22"/>
                    <a:pt x="89" y="21"/>
                  </a:cubicBezTo>
                  <a:cubicBezTo>
                    <a:pt x="89" y="21"/>
                    <a:pt x="89" y="21"/>
                    <a:pt x="88" y="21"/>
                  </a:cubicBezTo>
                  <a:close/>
                  <a:moveTo>
                    <a:pt x="97" y="44"/>
                  </a:moveTo>
                  <a:cubicBezTo>
                    <a:pt x="96" y="44"/>
                    <a:pt x="96" y="44"/>
                    <a:pt x="95" y="44"/>
                  </a:cubicBezTo>
                  <a:cubicBezTo>
                    <a:pt x="95" y="45"/>
                    <a:pt x="96" y="46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6"/>
                    <a:pt x="96" y="45"/>
                    <a:pt x="97" y="44"/>
                  </a:cubicBezTo>
                  <a:close/>
                  <a:moveTo>
                    <a:pt x="27" y="106"/>
                  </a:moveTo>
                  <a:cubicBezTo>
                    <a:pt x="28" y="105"/>
                    <a:pt x="29" y="104"/>
                    <a:pt x="30" y="103"/>
                  </a:cubicBezTo>
                  <a:cubicBezTo>
                    <a:pt x="29" y="103"/>
                    <a:pt x="29" y="104"/>
                    <a:pt x="28" y="104"/>
                  </a:cubicBezTo>
                  <a:cubicBezTo>
                    <a:pt x="27" y="104"/>
                    <a:pt x="27" y="105"/>
                    <a:pt x="27" y="106"/>
                  </a:cubicBezTo>
                  <a:close/>
                  <a:moveTo>
                    <a:pt x="58" y="35"/>
                  </a:moveTo>
                  <a:cubicBezTo>
                    <a:pt x="57" y="36"/>
                    <a:pt x="55" y="37"/>
                    <a:pt x="55" y="38"/>
                  </a:cubicBezTo>
                  <a:cubicBezTo>
                    <a:pt x="56" y="37"/>
                    <a:pt x="57" y="37"/>
                    <a:pt x="58" y="35"/>
                  </a:cubicBezTo>
                  <a:close/>
                  <a:moveTo>
                    <a:pt x="22" y="97"/>
                  </a:moveTo>
                  <a:cubicBezTo>
                    <a:pt x="21" y="98"/>
                    <a:pt x="21" y="99"/>
                    <a:pt x="21" y="100"/>
                  </a:cubicBezTo>
                  <a:cubicBezTo>
                    <a:pt x="22" y="99"/>
                    <a:pt x="22" y="98"/>
                    <a:pt x="22" y="97"/>
                  </a:cubicBezTo>
                  <a:close/>
                  <a:moveTo>
                    <a:pt x="109" y="195"/>
                  </a:moveTo>
                  <a:cubicBezTo>
                    <a:pt x="109" y="196"/>
                    <a:pt x="108" y="196"/>
                    <a:pt x="108" y="196"/>
                  </a:cubicBezTo>
                  <a:cubicBezTo>
                    <a:pt x="108" y="197"/>
                    <a:pt x="108" y="197"/>
                    <a:pt x="108" y="198"/>
                  </a:cubicBezTo>
                  <a:cubicBezTo>
                    <a:pt x="108" y="198"/>
                    <a:pt x="109" y="198"/>
                    <a:pt x="109" y="197"/>
                  </a:cubicBezTo>
                  <a:cubicBezTo>
                    <a:pt x="109" y="197"/>
                    <a:pt x="109" y="196"/>
                    <a:pt x="109" y="195"/>
                  </a:cubicBezTo>
                  <a:close/>
                  <a:moveTo>
                    <a:pt x="72" y="23"/>
                  </a:moveTo>
                  <a:cubicBezTo>
                    <a:pt x="70" y="22"/>
                    <a:pt x="70" y="22"/>
                    <a:pt x="69" y="23"/>
                  </a:cubicBezTo>
                  <a:cubicBezTo>
                    <a:pt x="70" y="23"/>
                    <a:pt x="71" y="24"/>
                    <a:pt x="72" y="23"/>
                  </a:cubicBezTo>
                  <a:close/>
                  <a:moveTo>
                    <a:pt x="109" y="208"/>
                  </a:moveTo>
                  <a:cubicBezTo>
                    <a:pt x="108" y="209"/>
                    <a:pt x="107" y="209"/>
                    <a:pt x="108" y="210"/>
                  </a:cubicBezTo>
                  <a:cubicBezTo>
                    <a:pt x="108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8"/>
                  </a:cubicBezTo>
                  <a:close/>
                  <a:moveTo>
                    <a:pt x="45" y="112"/>
                  </a:moveTo>
                  <a:cubicBezTo>
                    <a:pt x="45" y="111"/>
                    <a:pt x="45" y="110"/>
                    <a:pt x="44" y="110"/>
                  </a:cubicBezTo>
                  <a:cubicBezTo>
                    <a:pt x="44" y="110"/>
                    <a:pt x="44" y="111"/>
                    <a:pt x="44" y="111"/>
                  </a:cubicBezTo>
                  <a:cubicBezTo>
                    <a:pt x="44" y="112"/>
                    <a:pt x="45" y="112"/>
                    <a:pt x="45" y="112"/>
                  </a:cubicBezTo>
                  <a:close/>
                  <a:moveTo>
                    <a:pt x="123" y="220"/>
                  </a:moveTo>
                  <a:cubicBezTo>
                    <a:pt x="123" y="220"/>
                    <a:pt x="123" y="220"/>
                    <a:pt x="123" y="220"/>
                  </a:cubicBezTo>
                  <a:cubicBezTo>
                    <a:pt x="122" y="221"/>
                    <a:pt x="123" y="222"/>
                    <a:pt x="123" y="223"/>
                  </a:cubicBezTo>
                  <a:cubicBezTo>
                    <a:pt x="123" y="222"/>
                    <a:pt x="123" y="222"/>
                    <a:pt x="124" y="222"/>
                  </a:cubicBezTo>
                  <a:cubicBezTo>
                    <a:pt x="123" y="221"/>
                    <a:pt x="123" y="221"/>
                    <a:pt x="123" y="220"/>
                  </a:cubicBezTo>
                  <a:close/>
                  <a:moveTo>
                    <a:pt x="120" y="218"/>
                  </a:moveTo>
                  <a:cubicBezTo>
                    <a:pt x="120" y="218"/>
                    <a:pt x="120" y="218"/>
                    <a:pt x="120" y="217"/>
                  </a:cubicBezTo>
                  <a:cubicBezTo>
                    <a:pt x="120" y="217"/>
                    <a:pt x="120" y="216"/>
                    <a:pt x="120" y="215"/>
                  </a:cubicBezTo>
                  <a:cubicBezTo>
                    <a:pt x="120" y="215"/>
                    <a:pt x="119" y="216"/>
                    <a:pt x="119" y="216"/>
                  </a:cubicBezTo>
                  <a:cubicBezTo>
                    <a:pt x="119" y="216"/>
                    <a:pt x="119" y="217"/>
                    <a:pt x="120" y="218"/>
                  </a:cubicBezTo>
                  <a:close/>
                  <a:moveTo>
                    <a:pt x="43" y="127"/>
                  </a:moveTo>
                  <a:cubicBezTo>
                    <a:pt x="44" y="126"/>
                    <a:pt x="44" y="125"/>
                    <a:pt x="45" y="124"/>
                  </a:cubicBezTo>
                  <a:cubicBezTo>
                    <a:pt x="44" y="125"/>
                    <a:pt x="43" y="125"/>
                    <a:pt x="43" y="127"/>
                  </a:cubicBezTo>
                  <a:close/>
                  <a:moveTo>
                    <a:pt x="25" y="147"/>
                  </a:moveTo>
                  <a:cubicBezTo>
                    <a:pt x="25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5"/>
                    <a:pt x="25" y="146"/>
                    <a:pt x="25" y="147"/>
                  </a:cubicBezTo>
                  <a:close/>
                  <a:moveTo>
                    <a:pt x="100" y="64"/>
                  </a:moveTo>
                  <a:cubicBezTo>
                    <a:pt x="99" y="64"/>
                    <a:pt x="98" y="64"/>
                    <a:pt x="98" y="65"/>
                  </a:cubicBezTo>
                  <a:cubicBezTo>
                    <a:pt x="98" y="65"/>
                    <a:pt x="99" y="65"/>
                    <a:pt x="99" y="66"/>
                  </a:cubicBezTo>
                  <a:cubicBezTo>
                    <a:pt x="100" y="65"/>
                    <a:pt x="100" y="65"/>
                    <a:pt x="100" y="64"/>
                  </a:cubicBezTo>
                  <a:close/>
                  <a:moveTo>
                    <a:pt x="26" y="95"/>
                  </a:moveTo>
                  <a:cubicBezTo>
                    <a:pt x="26" y="95"/>
                    <a:pt x="25" y="95"/>
                    <a:pt x="25" y="96"/>
                  </a:cubicBezTo>
                  <a:cubicBezTo>
                    <a:pt x="24" y="96"/>
                    <a:pt x="24" y="96"/>
                    <a:pt x="25" y="97"/>
                  </a:cubicBezTo>
                  <a:cubicBezTo>
                    <a:pt x="25" y="97"/>
                    <a:pt x="26" y="96"/>
                    <a:pt x="26" y="95"/>
                  </a:cubicBezTo>
                  <a:close/>
                  <a:moveTo>
                    <a:pt x="23" y="136"/>
                  </a:moveTo>
                  <a:cubicBezTo>
                    <a:pt x="23" y="137"/>
                    <a:pt x="23" y="138"/>
                    <a:pt x="24" y="138"/>
                  </a:cubicBezTo>
                  <a:cubicBezTo>
                    <a:pt x="24" y="137"/>
                    <a:pt x="24" y="137"/>
                    <a:pt x="23" y="136"/>
                  </a:cubicBezTo>
                  <a:close/>
                  <a:moveTo>
                    <a:pt x="48" y="117"/>
                  </a:moveTo>
                  <a:cubicBezTo>
                    <a:pt x="49" y="117"/>
                    <a:pt x="48" y="117"/>
                    <a:pt x="48" y="116"/>
                  </a:cubicBezTo>
                  <a:cubicBezTo>
                    <a:pt x="48" y="116"/>
                    <a:pt x="48" y="115"/>
                    <a:pt x="48" y="116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7" y="117"/>
                    <a:pt x="48" y="117"/>
                    <a:pt x="48" y="117"/>
                  </a:cubicBezTo>
                  <a:close/>
                  <a:moveTo>
                    <a:pt x="39" y="54"/>
                  </a:moveTo>
                  <a:cubicBezTo>
                    <a:pt x="39" y="53"/>
                    <a:pt x="40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2"/>
                    <a:pt x="39" y="52"/>
                    <a:pt x="39" y="53"/>
                  </a:cubicBezTo>
                  <a:cubicBezTo>
                    <a:pt x="39" y="53"/>
                    <a:pt x="39" y="54"/>
                    <a:pt x="39" y="54"/>
                  </a:cubicBezTo>
                  <a:close/>
                  <a:moveTo>
                    <a:pt x="82" y="43"/>
                  </a:moveTo>
                  <a:cubicBezTo>
                    <a:pt x="83" y="42"/>
                    <a:pt x="84" y="41"/>
                    <a:pt x="85" y="41"/>
                  </a:cubicBezTo>
                  <a:cubicBezTo>
                    <a:pt x="83" y="41"/>
                    <a:pt x="82" y="42"/>
                    <a:pt x="82" y="43"/>
                  </a:cubicBezTo>
                  <a:close/>
                  <a:moveTo>
                    <a:pt x="19" y="133"/>
                  </a:moveTo>
                  <a:cubicBezTo>
                    <a:pt x="19" y="133"/>
                    <a:pt x="19" y="133"/>
                    <a:pt x="19" y="133"/>
                  </a:cubicBezTo>
                  <a:cubicBezTo>
                    <a:pt x="18" y="134"/>
                    <a:pt x="18" y="135"/>
                    <a:pt x="17" y="136"/>
                  </a:cubicBezTo>
                  <a:cubicBezTo>
                    <a:pt x="19" y="135"/>
                    <a:pt x="18" y="134"/>
                    <a:pt x="19" y="133"/>
                  </a:cubicBezTo>
                  <a:close/>
                  <a:moveTo>
                    <a:pt x="47" y="100"/>
                  </a:moveTo>
                  <a:cubicBezTo>
                    <a:pt x="47" y="99"/>
                    <a:pt x="46" y="98"/>
                    <a:pt x="45" y="98"/>
                  </a:cubicBezTo>
                  <a:cubicBezTo>
                    <a:pt x="45" y="98"/>
                    <a:pt x="46" y="99"/>
                    <a:pt x="47" y="100"/>
                  </a:cubicBezTo>
                  <a:close/>
                  <a:moveTo>
                    <a:pt x="68" y="24"/>
                  </a:moveTo>
                  <a:cubicBezTo>
                    <a:pt x="68" y="25"/>
                    <a:pt x="67" y="25"/>
                    <a:pt x="67" y="25"/>
                  </a:cubicBezTo>
                  <a:cubicBezTo>
                    <a:pt x="67" y="26"/>
                    <a:pt x="68" y="26"/>
                    <a:pt x="68" y="26"/>
                  </a:cubicBezTo>
                  <a:cubicBezTo>
                    <a:pt x="68" y="26"/>
                    <a:pt x="69" y="25"/>
                    <a:pt x="69" y="25"/>
                  </a:cubicBezTo>
                  <a:cubicBezTo>
                    <a:pt x="69" y="25"/>
                    <a:pt x="68" y="25"/>
                    <a:pt x="68" y="24"/>
                  </a:cubicBezTo>
                  <a:close/>
                  <a:moveTo>
                    <a:pt x="23" y="144"/>
                  </a:moveTo>
                  <a:cubicBezTo>
                    <a:pt x="24" y="143"/>
                    <a:pt x="24" y="142"/>
                    <a:pt x="24" y="141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3" y="142"/>
                    <a:pt x="23" y="143"/>
                    <a:pt x="23" y="144"/>
                  </a:cubicBezTo>
                  <a:close/>
                  <a:moveTo>
                    <a:pt x="133" y="135"/>
                  </a:moveTo>
                  <a:cubicBezTo>
                    <a:pt x="133" y="135"/>
                    <a:pt x="133" y="135"/>
                    <a:pt x="133" y="135"/>
                  </a:cubicBezTo>
                  <a:cubicBezTo>
                    <a:pt x="133" y="134"/>
                    <a:pt x="134" y="134"/>
                    <a:pt x="135" y="133"/>
                  </a:cubicBezTo>
                  <a:cubicBezTo>
                    <a:pt x="134" y="133"/>
                    <a:pt x="134" y="133"/>
                    <a:pt x="134" y="133"/>
                  </a:cubicBezTo>
                  <a:cubicBezTo>
                    <a:pt x="133" y="134"/>
                    <a:pt x="133" y="134"/>
                    <a:pt x="133" y="135"/>
                  </a:cubicBezTo>
                  <a:close/>
                  <a:moveTo>
                    <a:pt x="109" y="133"/>
                  </a:moveTo>
                  <a:cubicBezTo>
                    <a:pt x="109" y="133"/>
                    <a:pt x="109" y="133"/>
                    <a:pt x="108" y="133"/>
                  </a:cubicBezTo>
                  <a:cubicBezTo>
                    <a:pt x="108" y="134"/>
                    <a:pt x="108" y="135"/>
                    <a:pt x="107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8" y="135"/>
                    <a:pt x="109" y="134"/>
                    <a:pt x="109" y="133"/>
                  </a:cubicBezTo>
                  <a:close/>
                  <a:moveTo>
                    <a:pt x="47" y="149"/>
                  </a:moveTo>
                  <a:cubicBezTo>
                    <a:pt x="46" y="148"/>
                    <a:pt x="46" y="148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50"/>
                    <a:pt x="46" y="149"/>
                    <a:pt x="47" y="149"/>
                  </a:cubicBezTo>
                  <a:close/>
                  <a:moveTo>
                    <a:pt x="104" y="43"/>
                  </a:moveTo>
                  <a:cubicBezTo>
                    <a:pt x="104" y="42"/>
                    <a:pt x="103" y="42"/>
                    <a:pt x="103" y="42"/>
                  </a:cubicBezTo>
                  <a:cubicBezTo>
                    <a:pt x="103" y="42"/>
                    <a:pt x="103" y="43"/>
                    <a:pt x="103" y="43"/>
                  </a:cubicBezTo>
                  <a:cubicBezTo>
                    <a:pt x="103" y="43"/>
                    <a:pt x="103" y="43"/>
                    <a:pt x="104" y="44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122" y="196"/>
                  </a:moveTo>
                  <a:cubicBezTo>
                    <a:pt x="122" y="196"/>
                    <a:pt x="121" y="196"/>
                    <a:pt x="121" y="197"/>
                  </a:cubicBezTo>
                  <a:cubicBezTo>
                    <a:pt x="121" y="197"/>
                    <a:pt x="121" y="198"/>
                    <a:pt x="121" y="199"/>
                  </a:cubicBezTo>
                  <a:cubicBezTo>
                    <a:pt x="122" y="198"/>
                    <a:pt x="122" y="198"/>
                    <a:pt x="122" y="196"/>
                  </a:cubicBezTo>
                  <a:close/>
                  <a:moveTo>
                    <a:pt x="113" y="212"/>
                  </a:moveTo>
                  <a:cubicBezTo>
                    <a:pt x="113" y="213"/>
                    <a:pt x="113" y="213"/>
                    <a:pt x="113" y="214"/>
                  </a:cubicBezTo>
                  <a:cubicBezTo>
                    <a:pt x="113" y="214"/>
                    <a:pt x="114" y="214"/>
                    <a:pt x="113" y="214"/>
                  </a:cubicBezTo>
                  <a:cubicBezTo>
                    <a:pt x="113" y="213"/>
                    <a:pt x="114" y="213"/>
                    <a:pt x="113" y="212"/>
                  </a:cubicBezTo>
                  <a:close/>
                  <a:moveTo>
                    <a:pt x="111" y="54"/>
                  </a:moveTo>
                  <a:cubicBezTo>
                    <a:pt x="111" y="54"/>
                    <a:pt x="111" y="54"/>
                    <a:pt x="111" y="54"/>
                  </a:cubicBezTo>
                  <a:cubicBezTo>
                    <a:pt x="111" y="55"/>
                    <a:pt x="110" y="56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1" y="56"/>
                    <a:pt x="111" y="55"/>
                    <a:pt x="111" y="54"/>
                  </a:cubicBezTo>
                  <a:close/>
                  <a:moveTo>
                    <a:pt x="98" y="74"/>
                  </a:moveTo>
                  <a:cubicBezTo>
                    <a:pt x="99" y="74"/>
                    <a:pt x="99" y="74"/>
                    <a:pt x="100" y="73"/>
                  </a:cubicBezTo>
                  <a:cubicBezTo>
                    <a:pt x="99" y="73"/>
                    <a:pt x="99" y="73"/>
                    <a:pt x="98" y="73"/>
                  </a:cubicBezTo>
                  <a:cubicBezTo>
                    <a:pt x="98" y="73"/>
                    <a:pt x="98" y="73"/>
                    <a:pt x="98" y="74"/>
                  </a:cubicBezTo>
                  <a:close/>
                  <a:moveTo>
                    <a:pt x="55" y="49"/>
                  </a:moveTo>
                  <a:cubicBezTo>
                    <a:pt x="56" y="49"/>
                    <a:pt x="57" y="48"/>
                    <a:pt x="58" y="48"/>
                  </a:cubicBezTo>
                  <a:cubicBezTo>
                    <a:pt x="57" y="48"/>
                    <a:pt x="56" y="48"/>
                    <a:pt x="55" y="49"/>
                  </a:cubicBezTo>
                  <a:close/>
                  <a:moveTo>
                    <a:pt x="76" y="21"/>
                  </a:moveTo>
                  <a:cubicBezTo>
                    <a:pt x="78" y="21"/>
                    <a:pt x="78" y="21"/>
                    <a:pt x="78" y="20"/>
                  </a:cubicBezTo>
                  <a:cubicBezTo>
                    <a:pt x="77" y="20"/>
                    <a:pt x="77" y="21"/>
                    <a:pt x="76" y="21"/>
                  </a:cubicBezTo>
                  <a:close/>
                  <a:moveTo>
                    <a:pt x="18" y="97"/>
                  </a:moveTo>
                  <a:cubicBezTo>
                    <a:pt x="20" y="96"/>
                    <a:pt x="20" y="96"/>
                    <a:pt x="20" y="95"/>
                  </a:cubicBezTo>
                  <a:cubicBezTo>
                    <a:pt x="19" y="96"/>
                    <a:pt x="19" y="96"/>
                    <a:pt x="18" y="97"/>
                  </a:cubicBezTo>
                  <a:close/>
                  <a:moveTo>
                    <a:pt x="23" y="132"/>
                  </a:moveTo>
                  <a:cubicBezTo>
                    <a:pt x="23" y="133"/>
                    <a:pt x="23" y="133"/>
                    <a:pt x="23" y="134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24" y="133"/>
                    <a:pt x="24" y="133"/>
                    <a:pt x="24" y="132"/>
                  </a:cubicBezTo>
                  <a:cubicBezTo>
                    <a:pt x="24" y="132"/>
                    <a:pt x="24" y="132"/>
                    <a:pt x="23" y="132"/>
                  </a:cubicBezTo>
                  <a:close/>
                  <a:moveTo>
                    <a:pt x="125" y="131"/>
                  </a:moveTo>
                  <a:cubicBezTo>
                    <a:pt x="127" y="132"/>
                    <a:pt x="127" y="132"/>
                    <a:pt x="128" y="131"/>
                  </a:cubicBezTo>
                  <a:cubicBezTo>
                    <a:pt x="127" y="131"/>
                    <a:pt x="126" y="131"/>
                    <a:pt x="125" y="131"/>
                  </a:cubicBezTo>
                  <a:close/>
                  <a:moveTo>
                    <a:pt x="81" y="11"/>
                  </a:moveTo>
                  <a:cubicBezTo>
                    <a:pt x="80" y="11"/>
                    <a:pt x="79" y="10"/>
                    <a:pt x="78" y="12"/>
                  </a:cubicBezTo>
                  <a:cubicBezTo>
                    <a:pt x="79" y="11"/>
                    <a:pt x="80" y="11"/>
                    <a:pt x="81" y="11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8"/>
                    <a:pt x="48" y="128"/>
                  </a:cubicBezTo>
                  <a:cubicBezTo>
                    <a:pt x="48" y="127"/>
                    <a:pt x="49" y="127"/>
                    <a:pt x="49" y="127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49" y="126"/>
                    <a:pt x="48" y="127"/>
                    <a:pt x="47" y="128"/>
                  </a:cubicBezTo>
                  <a:close/>
                  <a:moveTo>
                    <a:pt x="34" y="41"/>
                  </a:moveTo>
                  <a:cubicBezTo>
                    <a:pt x="33" y="42"/>
                    <a:pt x="32" y="44"/>
                    <a:pt x="32" y="45"/>
                  </a:cubicBezTo>
                  <a:cubicBezTo>
                    <a:pt x="33" y="44"/>
                    <a:pt x="34" y="43"/>
                    <a:pt x="34" y="41"/>
                  </a:cubicBezTo>
                  <a:close/>
                  <a:moveTo>
                    <a:pt x="31" y="142"/>
                  </a:moveTo>
                  <a:cubicBezTo>
                    <a:pt x="31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2" y="142"/>
                  </a:cubicBezTo>
                  <a:cubicBezTo>
                    <a:pt x="32" y="142"/>
                    <a:pt x="32" y="142"/>
                    <a:pt x="31" y="142"/>
                  </a:cubicBezTo>
                  <a:close/>
                  <a:moveTo>
                    <a:pt x="108" y="216"/>
                  </a:moveTo>
                  <a:cubicBezTo>
                    <a:pt x="109" y="215"/>
                    <a:pt x="109" y="215"/>
                    <a:pt x="109" y="214"/>
                  </a:cubicBezTo>
                  <a:cubicBezTo>
                    <a:pt x="108" y="215"/>
                    <a:pt x="108" y="215"/>
                    <a:pt x="108" y="216"/>
                  </a:cubicBezTo>
                  <a:close/>
                  <a:moveTo>
                    <a:pt x="48" y="45"/>
                  </a:moveTo>
                  <a:cubicBezTo>
                    <a:pt x="48" y="46"/>
                    <a:pt x="47" y="47"/>
                    <a:pt x="47" y="48"/>
                  </a:cubicBezTo>
                  <a:cubicBezTo>
                    <a:pt x="48" y="47"/>
                    <a:pt x="48" y="46"/>
                    <a:pt x="48" y="45"/>
                  </a:cubicBezTo>
                  <a:close/>
                  <a:moveTo>
                    <a:pt x="14" y="141"/>
                  </a:moveTo>
                  <a:cubicBezTo>
                    <a:pt x="14" y="141"/>
                    <a:pt x="14" y="141"/>
                    <a:pt x="13" y="141"/>
                  </a:cubicBezTo>
                  <a:cubicBezTo>
                    <a:pt x="13" y="141"/>
                    <a:pt x="13" y="142"/>
                    <a:pt x="12" y="143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3" y="142"/>
                    <a:pt x="13" y="142"/>
                    <a:pt x="14" y="141"/>
                  </a:cubicBezTo>
                  <a:close/>
                  <a:moveTo>
                    <a:pt x="4" y="140"/>
                  </a:moveTo>
                  <a:cubicBezTo>
                    <a:pt x="4" y="141"/>
                    <a:pt x="4" y="142"/>
                    <a:pt x="5" y="144"/>
                  </a:cubicBezTo>
                  <a:cubicBezTo>
                    <a:pt x="5" y="142"/>
                    <a:pt x="4" y="141"/>
                    <a:pt x="4" y="140"/>
                  </a:cubicBezTo>
                  <a:close/>
                  <a:moveTo>
                    <a:pt x="170" y="154"/>
                  </a:moveTo>
                  <a:cubicBezTo>
                    <a:pt x="169" y="154"/>
                    <a:pt x="169" y="154"/>
                    <a:pt x="168" y="154"/>
                  </a:cubicBezTo>
                  <a:cubicBezTo>
                    <a:pt x="168" y="154"/>
                    <a:pt x="168" y="154"/>
                    <a:pt x="168" y="154"/>
                  </a:cubicBezTo>
                  <a:cubicBezTo>
                    <a:pt x="169" y="155"/>
                    <a:pt x="169" y="155"/>
                    <a:pt x="170" y="154"/>
                  </a:cubicBezTo>
                  <a:close/>
                  <a:moveTo>
                    <a:pt x="153" y="148"/>
                  </a:moveTo>
                  <a:cubicBezTo>
                    <a:pt x="153" y="148"/>
                    <a:pt x="152" y="149"/>
                    <a:pt x="153" y="149"/>
                  </a:cubicBezTo>
                  <a:cubicBezTo>
                    <a:pt x="153" y="149"/>
                    <a:pt x="153" y="149"/>
                    <a:pt x="154" y="149"/>
                  </a:cubicBezTo>
                  <a:cubicBezTo>
                    <a:pt x="154" y="148"/>
                    <a:pt x="153" y="148"/>
                    <a:pt x="153" y="148"/>
                  </a:cubicBezTo>
                  <a:close/>
                  <a:moveTo>
                    <a:pt x="110" y="176"/>
                  </a:moveTo>
                  <a:cubicBezTo>
                    <a:pt x="110" y="176"/>
                    <a:pt x="110" y="176"/>
                    <a:pt x="110" y="176"/>
                  </a:cubicBezTo>
                  <a:cubicBezTo>
                    <a:pt x="110" y="176"/>
                    <a:pt x="109" y="177"/>
                    <a:pt x="108" y="177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09" y="177"/>
                    <a:pt x="110" y="177"/>
                    <a:pt x="110" y="176"/>
                  </a:cubicBezTo>
                  <a:close/>
                  <a:moveTo>
                    <a:pt x="79" y="43"/>
                  </a:moveTo>
                  <a:cubicBezTo>
                    <a:pt x="79" y="44"/>
                    <a:pt x="78" y="44"/>
                    <a:pt x="78" y="45"/>
                  </a:cubicBezTo>
                  <a:cubicBezTo>
                    <a:pt x="79" y="44"/>
                    <a:pt x="79" y="44"/>
                    <a:pt x="79" y="43"/>
                  </a:cubicBezTo>
                  <a:close/>
                  <a:moveTo>
                    <a:pt x="115" y="172"/>
                  </a:moveTo>
                  <a:cubicBezTo>
                    <a:pt x="115" y="172"/>
                    <a:pt x="116" y="172"/>
                    <a:pt x="116" y="171"/>
                  </a:cubicBezTo>
                  <a:cubicBezTo>
                    <a:pt x="115" y="171"/>
                    <a:pt x="115" y="171"/>
                    <a:pt x="114" y="171"/>
                  </a:cubicBezTo>
                  <a:cubicBezTo>
                    <a:pt x="114" y="172"/>
                    <a:pt x="114" y="172"/>
                    <a:pt x="115" y="172"/>
                  </a:cubicBezTo>
                  <a:close/>
                  <a:moveTo>
                    <a:pt x="36" y="86"/>
                  </a:moveTo>
                  <a:cubicBezTo>
                    <a:pt x="36" y="85"/>
                    <a:pt x="35" y="84"/>
                    <a:pt x="35" y="83"/>
                  </a:cubicBezTo>
                  <a:cubicBezTo>
                    <a:pt x="35" y="84"/>
                    <a:pt x="35" y="85"/>
                    <a:pt x="36" y="86"/>
                  </a:cubicBezTo>
                  <a:close/>
                  <a:moveTo>
                    <a:pt x="47" y="93"/>
                  </a:moveTo>
                  <a:cubicBezTo>
                    <a:pt x="47" y="93"/>
                    <a:pt x="47" y="93"/>
                    <a:pt x="47" y="93"/>
                  </a:cubicBezTo>
                  <a:cubicBezTo>
                    <a:pt x="46" y="92"/>
                    <a:pt x="45" y="91"/>
                    <a:pt x="45" y="91"/>
                  </a:cubicBezTo>
                  <a:cubicBezTo>
                    <a:pt x="45" y="91"/>
                    <a:pt x="44" y="91"/>
                    <a:pt x="44" y="91"/>
                  </a:cubicBezTo>
                  <a:cubicBezTo>
                    <a:pt x="45" y="92"/>
                    <a:pt x="46" y="92"/>
                    <a:pt x="47" y="93"/>
                  </a:cubicBezTo>
                  <a:close/>
                  <a:moveTo>
                    <a:pt x="66" y="38"/>
                  </a:moveTo>
                  <a:cubicBezTo>
                    <a:pt x="67" y="37"/>
                    <a:pt x="68" y="37"/>
                    <a:pt x="69" y="36"/>
                  </a:cubicBezTo>
                  <a:cubicBezTo>
                    <a:pt x="67" y="36"/>
                    <a:pt x="67" y="36"/>
                    <a:pt x="66" y="38"/>
                  </a:cubicBezTo>
                  <a:close/>
                  <a:moveTo>
                    <a:pt x="39" y="129"/>
                  </a:moveTo>
                  <a:cubicBezTo>
                    <a:pt x="39" y="129"/>
                    <a:pt x="39" y="129"/>
                    <a:pt x="40" y="129"/>
                  </a:cubicBezTo>
                  <a:cubicBezTo>
                    <a:pt x="40" y="129"/>
                    <a:pt x="41" y="128"/>
                    <a:pt x="41" y="128"/>
                  </a:cubicBezTo>
                  <a:cubicBezTo>
                    <a:pt x="41" y="128"/>
                    <a:pt x="41" y="128"/>
                    <a:pt x="41" y="127"/>
                  </a:cubicBezTo>
                  <a:cubicBezTo>
                    <a:pt x="40" y="128"/>
                    <a:pt x="40" y="128"/>
                    <a:pt x="39" y="129"/>
                  </a:cubicBezTo>
                  <a:close/>
                  <a:moveTo>
                    <a:pt x="17" y="140"/>
                  </a:moveTo>
                  <a:cubicBezTo>
                    <a:pt x="16" y="141"/>
                    <a:pt x="16" y="141"/>
                    <a:pt x="17" y="142"/>
                  </a:cubicBezTo>
                  <a:cubicBezTo>
                    <a:pt x="17" y="142"/>
                    <a:pt x="17" y="141"/>
                    <a:pt x="17" y="140"/>
                  </a:cubicBezTo>
                  <a:close/>
                  <a:moveTo>
                    <a:pt x="137" y="150"/>
                  </a:moveTo>
                  <a:cubicBezTo>
                    <a:pt x="137" y="150"/>
                    <a:pt x="137" y="150"/>
                    <a:pt x="137" y="150"/>
                  </a:cubicBezTo>
                  <a:cubicBezTo>
                    <a:pt x="137" y="150"/>
                    <a:pt x="137" y="150"/>
                    <a:pt x="136" y="149"/>
                  </a:cubicBezTo>
                  <a:cubicBezTo>
                    <a:pt x="136" y="150"/>
                    <a:pt x="136" y="150"/>
                    <a:pt x="136" y="150"/>
                  </a:cubicBezTo>
                  <a:cubicBezTo>
                    <a:pt x="136" y="150"/>
                    <a:pt x="137" y="150"/>
                    <a:pt x="137" y="150"/>
                  </a:cubicBezTo>
                  <a:close/>
                  <a:moveTo>
                    <a:pt x="22" y="129"/>
                  </a:moveTo>
                  <a:cubicBezTo>
                    <a:pt x="23" y="128"/>
                    <a:pt x="23" y="127"/>
                    <a:pt x="23" y="127"/>
                  </a:cubicBezTo>
                  <a:cubicBezTo>
                    <a:pt x="22" y="127"/>
                    <a:pt x="22" y="127"/>
                    <a:pt x="22" y="129"/>
                  </a:cubicBezTo>
                  <a:close/>
                  <a:moveTo>
                    <a:pt x="40" y="105"/>
                  </a:moveTo>
                  <a:cubicBezTo>
                    <a:pt x="39" y="106"/>
                    <a:pt x="39" y="107"/>
                    <a:pt x="40" y="107"/>
                  </a:cubicBezTo>
                  <a:cubicBezTo>
                    <a:pt x="40" y="107"/>
                    <a:pt x="40" y="106"/>
                    <a:pt x="40" y="105"/>
                  </a:cubicBezTo>
                  <a:close/>
                  <a:moveTo>
                    <a:pt x="74" y="24"/>
                  </a:moveTo>
                  <a:cubicBezTo>
                    <a:pt x="74" y="24"/>
                    <a:pt x="75" y="24"/>
                    <a:pt x="76" y="24"/>
                  </a:cubicBezTo>
                  <a:cubicBezTo>
                    <a:pt x="76" y="24"/>
                    <a:pt x="76" y="24"/>
                    <a:pt x="76" y="23"/>
                  </a:cubicBezTo>
                  <a:cubicBezTo>
                    <a:pt x="75" y="24"/>
                    <a:pt x="74" y="23"/>
                    <a:pt x="74" y="24"/>
                  </a:cubicBezTo>
                  <a:close/>
                  <a:moveTo>
                    <a:pt x="155" y="151"/>
                  </a:moveTo>
                  <a:cubicBezTo>
                    <a:pt x="155" y="151"/>
                    <a:pt x="156" y="152"/>
                    <a:pt x="157" y="152"/>
                  </a:cubicBezTo>
                  <a:cubicBezTo>
                    <a:pt x="156" y="150"/>
                    <a:pt x="156" y="150"/>
                    <a:pt x="155" y="151"/>
                  </a:cubicBezTo>
                  <a:close/>
                  <a:moveTo>
                    <a:pt x="46" y="39"/>
                  </a:moveTo>
                  <a:cubicBezTo>
                    <a:pt x="46" y="39"/>
                    <a:pt x="46" y="40"/>
                    <a:pt x="46" y="40"/>
                  </a:cubicBezTo>
                  <a:cubicBezTo>
                    <a:pt x="47" y="40"/>
                    <a:pt x="48" y="39"/>
                    <a:pt x="48" y="38"/>
                  </a:cubicBezTo>
                  <a:cubicBezTo>
                    <a:pt x="47" y="39"/>
                    <a:pt x="47" y="39"/>
                    <a:pt x="46" y="39"/>
                  </a:cubicBezTo>
                  <a:close/>
                  <a:moveTo>
                    <a:pt x="109" y="204"/>
                  </a:moveTo>
                  <a:cubicBezTo>
                    <a:pt x="109" y="203"/>
                    <a:pt x="109" y="203"/>
                    <a:pt x="109" y="203"/>
                  </a:cubicBezTo>
                  <a:cubicBezTo>
                    <a:pt x="108" y="203"/>
                    <a:pt x="108" y="203"/>
                    <a:pt x="108" y="204"/>
                  </a:cubicBezTo>
                  <a:cubicBezTo>
                    <a:pt x="108" y="204"/>
                    <a:pt x="108" y="204"/>
                    <a:pt x="109" y="204"/>
                  </a:cubicBezTo>
                  <a:close/>
                  <a:moveTo>
                    <a:pt x="88" y="128"/>
                  </a:moveTo>
                  <a:cubicBezTo>
                    <a:pt x="88" y="128"/>
                    <a:pt x="88" y="128"/>
                    <a:pt x="88" y="128"/>
                  </a:cubicBezTo>
                  <a:cubicBezTo>
                    <a:pt x="89" y="128"/>
                    <a:pt x="89" y="127"/>
                    <a:pt x="90" y="126"/>
                  </a:cubicBezTo>
                  <a:cubicBezTo>
                    <a:pt x="89" y="127"/>
                    <a:pt x="88" y="127"/>
                    <a:pt x="88" y="128"/>
                  </a:cubicBezTo>
                  <a:close/>
                  <a:moveTo>
                    <a:pt x="105" y="191"/>
                  </a:moveTo>
                  <a:cubicBezTo>
                    <a:pt x="106" y="192"/>
                    <a:pt x="106" y="192"/>
                    <a:pt x="106" y="191"/>
                  </a:cubicBezTo>
                  <a:cubicBezTo>
                    <a:pt x="106" y="191"/>
                    <a:pt x="105" y="191"/>
                    <a:pt x="105" y="191"/>
                  </a:cubicBezTo>
                  <a:close/>
                  <a:moveTo>
                    <a:pt x="109" y="191"/>
                  </a:moveTo>
                  <a:cubicBezTo>
                    <a:pt x="110" y="191"/>
                    <a:pt x="110" y="190"/>
                    <a:pt x="109" y="189"/>
                  </a:cubicBezTo>
                  <a:cubicBezTo>
                    <a:pt x="109" y="190"/>
                    <a:pt x="109" y="190"/>
                    <a:pt x="109" y="191"/>
                  </a:cubicBezTo>
                  <a:close/>
                  <a:moveTo>
                    <a:pt x="148" y="144"/>
                  </a:moveTo>
                  <a:cubicBezTo>
                    <a:pt x="149" y="144"/>
                    <a:pt x="149" y="144"/>
                    <a:pt x="150" y="143"/>
                  </a:cubicBezTo>
                  <a:cubicBezTo>
                    <a:pt x="149" y="144"/>
                    <a:pt x="148" y="143"/>
                    <a:pt x="148" y="144"/>
                  </a:cubicBezTo>
                  <a:close/>
                  <a:moveTo>
                    <a:pt x="114" y="219"/>
                  </a:moveTo>
                  <a:cubicBezTo>
                    <a:pt x="113" y="219"/>
                    <a:pt x="113" y="219"/>
                    <a:pt x="113" y="220"/>
                  </a:cubicBezTo>
                  <a:cubicBezTo>
                    <a:pt x="114" y="220"/>
                    <a:pt x="114" y="219"/>
                    <a:pt x="114" y="219"/>
                  </a:cubicBezTo>
                  <a:close/>
                  <a:moveTo>
                    <a:pt x="19" y="146"/>
                  </a:moveTo>
                  <a:cubicBezTo>
                    <a:pt x="18" y="145"/>
                    <a:pt x="18" y="145"/>
                    <a:pt x="18" y="145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18" y="145"/>
                    <a:pt x="18" y="145"/>
                    <a:pt x="18" y="146"/>
                  </a:cubicBezTo>
                  <a:cubicBezTo>
                    <a:pt x="18" y="146"/>
                    <a:pt x="18" y="146"/>
                    <a:pt x="19" y="146"/>
                  </a:cubicBezTo>
                  <a:close/>
                  <a:moveTo>
                    <a:pt x="109" y="219"/>
                  </a:moveTo>
                  <a:cubicBezTo>
                    <a:pt x="110" y="218"/>
                    <a:pt x="110" y="218"/>
                    <a:pt x="109" y="218"/>
                  </a:cubicBezTo>
                  <a:cubicBezTo>
                    <a:pt x="109" y="218"/>
                    <a:pt x="109" y="218"/>
                    <a:pt x="109" y="218"/>
                  </a:cubicBezTo>
                  <a:cubicBezTo>
                    <a:pt x="109" y="218"/>
                    <a:pt x="109" y="219"/>
                    <a:pt x="109" y="219"/>
                  </a:cubicBezTo>
                  <a:close/>
                  <a:moveTo>
                    <a:pt x="87" y="28"/>
                  </a:moveTo>
                  <a:cubicBezTo>
                    <a:pt x="86" y="28"/>
                    <a:pt x="86" y="29"/>
                    <a:pt x="85" y="29"/>
                  </a:cubicBezTo>
                  <a:cubicBezTo>
                    <a:pt x="86" y="29"/>
                    <a:pt x="86" y="29"/>
                    <a:pt x="87" y="28"/>
                  </a:cubicBezTo>
                  <a:close/>
                  <a:moveTo>
                    <a:pt x="52" y="43"/>
                  </a:moveTo>
                  <a:cubicBezTo>
                    <a:pt x="52" y="43"/>
                    <a:pt x="53" y="42"/>
                    <a:pt x="53" y="42"/>
                  </a:cubicBezTo>
                  <a:cubicBezTo>
                    <a:pt x="52" y="42"/>
                    <a:pt x="52" y="42"/>
                    <a:pt x="52" y="43"/>
                  </a:cubicBezTo>
                  <a:close/>
                  <a:moveTo>
                    <a:pt x="175" y="155"/>
                  </a:moveTo>
                  <a:cubicBezTo>
                    <a:pt x="175" y="155"/>
                    <a:pt x="175" y="155"/>
                    <a:pt x="176" y="155"/>
                  </a:cubicBezTo>
                  <a:cubicBezTo>
                    <a:pt x="176" y="155"/>
                    <a:pt x="176" y="155"/>
                    <a:pt x="176" y="154"/>
                  </a:cubicBezTo>
                  <a:cubicBezTo>
                    <a:pt x="175" y="154"/>
                    <a:pt x="175" y="154"/>
                    <a:pt x="175" y="155"/>
                  </a:cubicBezTo>
                  <a:close/>
                  <a:moveTo>
                    <a:pt x="17" y="107"/>
                  </a:moveTo>
                  <a:cubicBezTo>
                    <a:pt x="18" y="107"/>
                    <a:pt x="18" y="106"/>
                    <a:pt x="18" y="106"/>
                  </a:cubicBezTo>
                  <a:cubicBezTo>
                    <a:pt x="17" y="106"/>
                    <a:pt x="17" y="107"/>
                    <a:pt x="17" y="107"/>
                  </a:cubicBezTo>
                  <a:close/>
                  <a:moveTo>
                    <a:pt x="131" y="132"/>
                  </a:moveTo>
                  <a:cubicBezTo>
                    <a:pt x="131" y="132"/>
                    <a:pt x="130" y="132"/>
                    <a:pt x="130" y="133"/>
                  </a:cubicBezTo>
                  <a:cubicBezTo>
                    <a:pt x="131" y="133"/>
                    <a:pt x="131" y="133"/>
                    <a:pt x="131" y="132"/>
                  </a:cubicBezTo>
                  <a:close/>
                  <a:moveTo>
                    <a:pt x="96" y="6"/>
                  </a:moveTo>
                  <a:cubicBezTo>
                    <a:pt x="96" y="6"/>
                    <a:pt x="96" y="6"/>
                    <a:pt x="96" y="6"/>
                  </a:cubicBezTo>
                  <a:cubicBezTo>
                    <a:pt x="96" y="6"/>
                    <a:pt x="95" y="6"/>
                    <a:pt x="95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6" y="7"/>
                    <a:pt x="96" y="6"/>
                  </a:cubicBezTo>
                  <a:close/>
                  <a:moveTo>
                    <a:pt x="113" y="188"/>
                  </a:moveTo>
                  <a:cubicBezTo>
                    <a:pt x="113" y="189"/>
                    <a:pt x="113" y="189"/>
                    <a:pt x="113" y="190"/>
                  </a:cubicBezTo>
                  <a:cubicBezTo>
                    <a:pt x="113" y="189"/>
                    <a:pt x="113" y="189"/>
                    <a:pt x="113" y="188"/>
                  </a:cubicBezTo>
                  <a:close/>
                  <a:moveTo>
                    <a:pt x="66" y="126"/>
                  </a:moveTo>
                  <a:cubicBezTo>
                    <a:pt x="67" y="126"/>
                    <a:pt x="67" y="125"/>
                    <a:pt x="68" y="125"/>
                  </a:cubicBezTo>
                  <a:cubicBezTo>
                    <a:pt x="67" y="125"/>
                    <a:pt x="66" y="126"/>
                    <a:pt x="66" y="126"/>
                  </a:cubicBezTo>
                  <a:close/>
                  <a:moveTo>
                    <a:pt x="98" y="10"/>
                  </a:move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7" y="10"/>
                    <a:pt x="97" y="9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0"/>
                    <a:pt x="97" y="10"/>
                    <a:pt x="98" y="10"/>
                  </a:cubicBezTo>
                  <a:close/>
                  <a:moveTo>
                    <a:pt x="72" y="19"/>
                  </a:moveTo>
                  <a:cubicBezTo>
                    <a:pt x="73" y="19"/>
                    <a:pt x="73" y="19"/>
                    <a:pt x="74" y="19"/>
                  </a:cubicBezTo>
                  <a:cubicBezTo>
                    <a:pt x="73" y="18"/>
                    <a:pt x="73" y="18"/>
                    <a:pt x="72" y="19"/>
                  </a:cubicBezTo>
                  <a:close/>
                  <a:moveTo>
                    <a:pt x="43" y="60"/>
                  </a:moveTo>
                  <a:cubicBezTo>
                    <a:pt x="42" y="59"/>
                    <a:pt x="42" y="59"/>
                    <a:pt x="41" y="59"/>
                  </a:cubicBezTo>
                  <a:cubicBezTo>
                    <a:pt x="42" y="60"/>
                    <a:pt x="42" y="60"/>
                    <a:pt x="43" y="60"/>
                  </a:cubicBezTo>
                  <a:close/>
                  <a:moveTo>
                    <a:pt x="100" y="70"/>
                  </a:moveTo>
                  <a:cubicBezTo>
                    <a:pt x="100" y="70"/>
                    <a:pt x="100" y="70"/>
                    <a:pt x="100" y="70"/>
                  </a:cubicBezTo>
                  <a:cubicBezTo>
                    <a:pt x="100" y="71"/>
                    <a:pt x="101" y="71"/>
                    <a:pt x="102" y="71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1" y="70"/>
                    <a:pt x="100" y="70"/>
                    <a:pt x="100" y="70"/>
                  </a:cubicBezTo>
                  <a:close/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7" y="9"/>
                    <a:pt x="77" y="8"/>
                  </a:cubicBezTo>
                  <a:cubicBezTo>
                    <a:pt x="77" y="9"/>
                    <a:pt x="76" y="9"/>
                    <a:pt x="76" y="9"/>
                  </a:cubicBezTo>
                  <a:close/>
                  <a:moveTo>
                    <a:pt x="96" y="13"/>
                  </a:moveTo>
                  <a:cubicBezTo>
                    <a:pt x="96" y="13"/>
                    <a:pt x="96" y="13"/>
                    <a:pt x="96" y="13"/>
                  </a:cubicBezTo>
                  <a:cubicBezTo>
                    <a:pt x="96" y="14"/>
                    <a:pt x="96" y="14"/>
                    <a:pt x="97" y="14"/>
                  </a:cubicBezTo>
                  <a:cubicBezTo>
                    <a:pt x="97" y="14"/>
                    <a:pt x="97" y="14"/>
                    <a:pt x="97" y="13"/>
                  </a:cubicBezTo>
                  <a:cubicBezTo>
                    <a:pt x="97" y="13"/>
                    <a:pt x="96" y="13"/>
                    <a:pt x="96" y="13"/>
                  </a:cubicBezTo>
                  <a:close/>
                  <a:moveTo>
                    <a:pt x="108" y="200"/>
                  </a:moveTo>
                  <a:cubicBezTo>
                    <a:pt x="108" y="200"/>
                    <a:pt x="108" y="201"/>
                    <a:pt x="108" y="201"/>
                  </a:cubicBezTo>
                  <a:cubicBezTo>
                    <a:pt x="108" y="200"/>
                    <a:pt x="108" y="200"/>
                    <a:pt x="109" y="200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108" y="200"/>
                    <a:pt x="108" y="200"/>
                    <a:pt x="108" y="200"/>
                  </a:cubicBezTo>
                  <a:close/>
                  <a:moveTo>
                    <a:pt x="37" y="66"/>
                  </a:moveTo>
                  <a:cubicBezTo>
                    <a:pt x="37" y="66"/>
                    <a:pt x="37" y="66"/>
                    <a:pt x="37" y="65"/>
                  </a:cubicBezTo>
                  <a:cubicBezTo>
                    <a:pt x="37" y="66"/>
                    <a:pt x="36" y="66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6"/>
                    <a:pt x="37" y="66"/>
                    <a:pt x="37" y="66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1" y="42"/>
                    <a:pt x="71" y="42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2"/>
                    <a:pt x="72" y="42"/>
                    <a:pt x="72" y="41"/>
                  </a:cubicBezTo>
                  <a:close/>
                  <a:moveTo>
                    <a:pt x="102" y="11"/>
                  </a:move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103" y="12"/>
                    <a:pt x="104" y="12"/>
                  </a:cubicBezTo>
                  <a:cubicBezTo>
                    <a:pt x="103" y="12"/>
                    <a:pt x="103" y="11"/>
                    <a:pt x="102" y="11"/>
                  </a:cubicBezTo>
                  <a:close/>
                  <a:moveTo>
                    <a:pt x="97" y="129"/>
                  </a:moveTo>
                  <a:cubicBezTo>
                    <a:pt x="97" y="129"/>
                    <a:pt x="97" y="129"/>
                    <a:pt x="97" y="129"/>
                  </a:cubicBezTo>
                  <a:cubicBezTo>
                    <a:pt x="98" y="129"/>
                    <a:pt x="98" y="129"/>
                    <a:pt x="99" y="129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98" y="129"/>
                    <a:pt x="98" y="129"/>
                    <a:pt x="97" y="129"/>
                  </a:cubicBezTo>
                  <a:close/>
                  <a:moveTo>
                    <a:pt x="79" y="61"/>
                  </a:moveTo>
                  <a:cubicBezTo>
                    <a:pt x="79" y="60"/>
                    <a:pt x="78" y="60"/>
                    <a:pt x="78" y="61"/>
                  </a:cubicBezTo>
                  <a:cubicBezTo>
                    <a:pt x="78" y="61"/>
                    <a:pt x="79" y="61"/>
                    <a:pt x="79" y="61"/>
                  </a:cubicBezTo>
                  <a:close/>
                  <a:moveTo>
                    <a:pt x="68" y="20"/>
                  </a:moveTo>
                  <a:cubicBezTo>
                    <a:pt x="69" y="20"/>
                    <a:pt x="69" y="20"/>
                    <a:pt x="69" y="19"/>
                  </a:cubicBezTo>
                  <a:cubicBezTo>
                    <a:pt x="69" y="20"/>
                    <a:pt x="68" y="20"/>
                    <a:pt x="68" y="20"/>
                  </a:cubicBezTo>
                  <a:close/>
                  <a:moveTo>
                    <a:pt x="109" y="23"/>
                  </a:moveTo>
                  <a:cubicBezTo>
                    <a:pt x="109" y="23"/>
                    <a:pt x="109" y="23"/>
                    <a:pt x="109" y="24"/>
                  </a:cubicBezTo>
                  <a:cubicBezTo>
                    <a:pt x="109" y="23"/>
                    <a:pt x="109" y="23"/>
                    <a:pt x="109" y="23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0" y="30"/>
                    <a:pt x="90" y="30"/>
                  </a:cubicBezTo>
                  <a:cubicBezTo>
                    <a:pt x="91" y="30"/>
                    <a:pt x="91" y="30"/>
                    <a:pt x="91" y="30"/>
                  </a:cubicBezTo>
                  <a:close/>
                  <a:moveTo>
                    <a:pt x="116" y="135"/>
                  </a:move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16" y="135"/>
                    <a:pt x="116" y="135"/>
                  </a:cubicBezTo>
                  <a:close/>
                  <a:moveTo>
                    <a:pt x="107" y="118"/>
                  </a:moveTo>
                  <a:cubicBezTo>
                    <a:pt x="107" y="118"/>
                    <a:pt x="107" y="118"/>
                    <a:pt x="107" y="118"/>
                  </a:cubicBezTo>
                  <a:cubicBezTo>
                    <a:pt x="107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7" y="118"/>
                    <a:pt x="107" y="118"/>
                    <a:pt x="107" y="118"/>
                  </a:cubicBezTo>
                  <a:close/>
                  <a:moveTo>
                    <a:pt x="114" y="223"/>
                  </a:moveTo>
                  <a:cubicBezTo>
                    <a:pt x="113" y="223"/>
                    <a:pt x="113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3" y="223"/>
                    <a:pt x="114" y="223"/>
                    <a:pt x="114" y="223"/>
                  </a:cubicBezTo>
                  <a:cubicBezTo>
                    <a:pt x="114" y="223"/>
                    <a:pt x="114" y="223"/>
                    <a:pt x="114" y="223"/>
                  </a:cubicBezTo>
                  <a:close/>
                  <a:moveTo>
                    <a:pt x="106" y="210"/>
                  </a:moveTo>
                  <a:cubicBezTo>
                    <a:pt x="106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6" y="211"/>
                    <a:pt x="106" y="210"/>
                    <a:pt x="106" y="210"/>
                  </a:cubicBezTo>
                  <a:close/>
                  <a:moveTo>
                    <a:pt x="92" y="55"/>
                  </a:move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1" y="5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6"/>
                    <a:pt x="92" y="55"/>
                    <a:pt x="92" y="55"/>
                  </a:cubicBezTo>
                  <a:close/>
                  <a:moveTo>
                    <a:pt x="21" y="75"/>
                  </a:move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0" y="74"/>
                    <a:pt x="21" y="75"/>
                  </a:cubicBezTo>
                  <a:close/>
                  <a:moveTo>
                    <a:pt x="44" y="117"/>
                  </a:moveTo>
                  <a:cubicBezTo>
                    <a:pt x="44" y="117"/>
                    <a:pt x="44" y="117"/>
                    <a:pt x="44" y="117"/>
                  </a:cubicBezTo>
                  <a:cubicBezTo>
                    <a:pt x="44" y="117"/>
                    <a:pt x="45" y="117"/>
                    <a:pt x="45" y="116"/>
                  </a:cubicBezTo>
                  <a:cubicBezTo>
                    <a:pt x="45" y="116"/>
                    <a:pt x="45" y="116"/>
                    <a:pt x="44" y="116"/>
                  </a:cubicBezTo>
                  <a:cubicBezTo>
                    <a:pt x="44" y="116"/>
                    <a:pt x="44" y="117"/>
                    <a:pt x="44" y="117"/>
                  </a:cubicBezTo>
                  <a:close/>
                  <a:moveTo>
                    <a:pt x="34" y="123"/>
                  </a:moveTo>
                  <a:cubicBezTo>
                    <a:pt x="33" y="123"/>
                    <a:pt x="33" y="123"/>
                    <a:pt x="33" y="124"/>
                  </a:cubicBezTo>
                  <a:cubicBezTo>
                    <a:pt x="34" y="124"/>
                    <a:pt x="34" y="123"/>
                    <a:pt x="34" y="123"/>
                  </a:cubicBezTo>
                  <a:close/>
                  <a:moveTo>
                    <a:pt x="100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0" y="127"/>
                    <a:pt x="100" y="127"/>
                    <a:pt x="100" y="127"/>
                  </a:cubicBezTo>
                  <a:close/>
                  <a:moveTo>
                    <a:pt x="106" y="207"/>
                  </a:moveTo>
                  <a:cubicBezTo>
                    <a:pt x="105" y="207"/>
                    <a:pt x="105" y="207"/>
                    <a:pt x="105" y="208"/>
                  </a:cubicBezTo>
                  <a:cubicBezTo>
                    <a:pt x="105" y="207"/>
                    <a:pt x="105" y="207"/>
                    <a:pt x="106" y="207"/>
                  </a:cubicBezTo>
                  <a:close/>
                  <a:moveTo>
                    <a:pt x="30" y="147"/>
                  </a:moveTo>
                  <a:cubicBezTo>
                    <a:pt x="30" y="147"/>
                    <a:pt x="30" y="147"/>
                    <a:pt x="30" y="147"/>
                  </a:cubicBezTo>
                  <a:cubicBezTo>
                    <a:pt x="30" y="147"/>
                    <a:pt x="31" y="147"/>
                    <a:pt x="31" y="147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1" y="147"/>
                    <a:pt x="30" y="147"/>
                    <a:pt x="30" y="147"/>
                  </a:cubicBezTo>
                  <a:close/>
                  <a:moveTo>
                    <a:pt x="166" y="152"/>
                  </a:moveTo>
                  <a:cubicBezTo>
                    <a:pt x="166" y="152"/>
                    <a:pt x="166" y="152"/>
                    <a:pt x="165" y="152"/>
                  </a:cubicBezTo>
                  <a:cubicBezTo>
                    <a:pt x="166" y="152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2"/>
                  </a:cubicBezTo>
                  <a:cubicBezTo>
                    <a:pt x="166" y="152"/>
                    <a:pt x="166" y="152"/>
                    <a:pt x="166" y="152"/>
                  </a:cubicBezTo>
                  <a:close/>
                  <a:moveTo>
                    <a:pt x="39" y="103"/>
                  </a:moveTo>
                  <a:cubicBezTo>
                    <a:pt x="39" y="103"/>
                    <a:pt x="39" y="103"/>
                    <a:pt x="39" y="103"/>
                  </a:cubicBezTo>
                  <a:cubicBezTo>
                    <a:pt x="39" y="103"/>
                    <a:pt x="39" y="103"/>
                    <a:pt x="39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39" y="103"/>
                    <a:pt x="39" y="103"/>
                    <a:pt x="39" y="103"/>
                  </a:cubicBezTo>
                  <a:close/>
                  <a:moveTo>
                    <a:pt x="34" y="60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lose/>
                  <a:moveTo>
                    <a:pt x="110" y="221"/>
                  </a:moveTo>
                  <a:cubicBezTo>
                    <a:pt x="109" y="221"/>
                    <a:pt x="109" y="221"/>
                    <a:pt x="110" y="222"/>
                  </a:cubicBezTo>
                  <a:cubicBezTo>
                    <a:pt x="110" y="221"/>
                    <a:pt x="110" y="221"/>
                    <a:pt x="110" y="221"/>
                  </a:cubicBezTo>
                  <a:close/>
                  <a:moveTo>
                    <a:pt x="100" y="224"/>
                  </a:moveTo>
                  <a:cubicBezTo>
                    <a:pt x="101" y="224"/>
                    <a:pt x="101" y="224"/>
                    <a:pt x="101" y="224"/>
                  </a:cubicBezTo>
                  <a:cubicBezTo>
                    <a:pt x="101" y="224"/>
                    <a:pt x="101" y="223"/>
                    <a:pt x="100" y="223"/>
                  </a:cubicBezTo>
                  <a:cubicBezTo>
                    <a:pt x="100" y="223"/>
                    <a:pt x="100" y="223"/>
                    <a:pt x="100" y="223"/>
                  </a:cubicBezTo>
                  <a:cubicBezTo>
                    <a:pt x="100" y="223"/>
                    <a:pt x="100" y="224"/>
                    <a:pt x="100" y="224"/>
                  </a:cubicBezTo>
                  <a:close/>
                  <a:moveTo>
                    <a:pt x="123" y="233"/>
                  </a:moveTo>
                  <a:cubicBezTo>
                    <a:pt x="123" y="233"/>
                    <a:pt x="123" y="233"/>
                    <a:pt x="123" y="233"/>
                  </a:cubicBezTo>
                  <a:cubicBezTo>
                    <a:pt x="124" y="233"/>
                    <a:pt x="124" y="233"/>
                    <a:pt x="124" y="233"/>
                  </a:cubicBezTo>
                  <a:cubicBezTo>
                    <a:pt x="124" y="233"/>
                    <a:pt x="124" y="233"/>
                    <a:pt x="124" y="233"/>
                  </a:cubicBezTo>
                  <a:cubicBezTo>
                    <a:pt x="124" y="233"/>
                    <a:pt x="123" y="233"/>
                    <a:pt x="123" y="233"/>
                  </a:cubicBezTo>
                  <a:close/>
                  <a:moveTo>
                    <a:pt x="8" y="135"/>
                  </a:moveTo>
                  <a:cubicBezTo>
                    <a:pt x="8" y="135"/>
                    <a:pt x="8" y="135"/>
                    <a:pt x="8" y="135"/>
                  </a:cubicBezTo>
                  <a:cubicBezTo>
                    <a:pt x="8" y="135"/>
                    <a:pt x="8" y="135"/>
                    <a:pt x="8" y="134"/>
                  </a:cubicBezTo>
                  <a:cubicBezTo>
                    <a:pt x="8" y="135"/>
                    <a:pt x="8" y="135"/>
                    <a:pt x="8" y="135"/>
                  </a:cubicBezTo>
                  <a:close/>
                  <a:moveTo>
                    <a:pt x="40" y="131"/>
                  </a:moveTo>
                  <a:cubicBezTo>
                    <a:pt x="40" y="131"/>
                    <a:pt x="40" y="131"/>
                    <a:pt x="40" y="131"/>
                  </a:cubicBezTo>
                  <a:cubicBezTo>
                    <a:pt x="40" y="131"/>
                    <a:pt x="40" y="131"/>
                    <a:pt x="39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1"/>
                  </a:cubicBezTo>
                  <a:close/>
                  <a:moveTo>
                    <a:pt x="117" y="193"/>
                  </a:moveTo>
                  <a:cubicBezTo>
                    <a:pt x="117" y="193"/>
                    <a:pt x="117" y="193"/>
                    <a:pt x="117" y="193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17" y="192"/>
                    <a:pt x="117" y="192"/>
                    <a:pt x="117" y="193"/>
                  </a:cubicBezTo>
                  <a:close/>
                  <a:moveTo>
                    <a:pt x="113" y="207"/>
                  </a:moveTo>
                  <a:cubicBezTo>
                    <a:pt x="113" y="207"/>
                    <a:pt x="113" y="207"/>
                    <a:pt x="113" y="207"/>
                  </a:cubicBezTo>
                  <a:cubicBezTo>
                    <a:pt x="113" y="208"/>
                    <a:pt x="113" y="208"/>
                    <a:pt x="113" y="208"/>
                  </a:cubicBezTo>
                  <a:cubicBezTo>
                    <a:pt x="113" y="208"/>
                    <a:pt x="113" y="208"/>
                    <a:pt x="113" y="208"/>
                  </a:cubicBezTo>
                  <a:cubicBezTo>
                    <a:pt x="113" y="208"/>
                    <a:pt x="113" y="208"/>
                    <a:pt x="113" y="207"/>
                  </a:cubicBezTo>
                  <a:close/>
                  <a:moveTo>
                    <a:pt x="97" y="49"/>
                  </a:moveTo>
                  <a:cubicBezTo>
                    <a:pt x="96" y="49"/>
                    <a:pt x="96" y="49"/>
                    <a:pt x="97" y="50"/>
                  </a:cubicBezTo>
                  <a:cubicBezTo>
                    <a:pt x="97" y="50"/>
                    <a:pt x="97" y="49"/>
                    <a:pt x="9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CBE3AC8-5A97-4022-851E-BAF6BFF6D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" y="3885"/>
              <a:ext cx="73" cy="23"/>
            </a:xfrm>
            <a:custGeom>
              <a:avLst/>
              <a:gdLst>
                <a:gd name="T0" fmla="*/ 31 w 35"/>
                <a:gd name="T1" fmla="*/ 4 h 11"/>
                <a:gd name="T2" fmla="*/ 32 w 35"/>
                <a:gd name="T3" fmla="*/ 4 h 11"/>
                <a:gd name="T4" fmla="*/ 33 w 35"/>
                <a:gd name="T5" fmla="*/ 7 h 11"/>
                <a:gd name="T6" fmla="*/ 31 w 35"/>
                <a:gd name="T7" fmla="*/ 8 h 11"/>
                <a:gd name="T8" fmla="*/ 30 w 35"/>
                <a:gd name="T9" fmla="*/ 8 h 11"/>
                <a:gd name="T10" fmla="*/ 29 w 35"/>
                <a:gd name="T11" fmla="*/ 7 h 11"/>
                <a:gd name="T12" fmla="*/ 27 w 35"/>
                <a:gd name="T13" fmla="*/ 7 h 11"/>
                <a:gd name="T14" fmla="*/ 25 w 35"/>
                <a:gd name="T15" fmla="*/ 7 h 11"/>
                <a:gd name="T16" fmla="*/ 24 w 35"/>
                <a:gd name="T17" fmla="*/ 8 h 11"/>
                <a:gd name="T18" fmla="*/ 15 w 35"/>
                <a:gd name="T19" fmla="*/ 10 h 11"/>
                <a:gd name="T20" fmla="*/ 10 w 35"/>
                <a:gd name="T21" fmla="*/ 11 h 11"/>
                <a:gd name="T22" fmla="*/ 3 w 35"/>
                <a:gd name="T23" fmla="*/ 11 h 11"/>
                <a:gd name="T24" fmla="*/ 1 w 35"/>
                <a:gd name="T25" fmla="*/ 10 h 11"/>
                <a:gd name="T26" fmla="*/ 1 w 35"/>
                <a:gd name="T27" fmla="*/ 8 h 11"/>
                <a:gd name="T28" fmla="*/ 2 w 35"/>
                <a:gd name="T29" fmla="*/ 7 h 11"/>
                <a:gd name="T30" fmla="*/ 2 w 35"/>
                <a:gd name="T31" fmla="*/ 7 h 11"/>
                <a:gd name="T32" fmla="*/ 2 w 35"/>
                <a:gd name="T33" fmla="*/ 4 h 11"/>
                <a:gd name="T34" fmla="*/ 6 w 35"/>
                <a:gd name="T35" fmla="*/ 3 h 11"/>
                <a:gd name="T36" fmla="*/ 23 w 35"/>
                <a:gd name="T37" fmla="*/ 0 h 11"/>
                <a:gd name="T38" fmla="*/ 31 w 35"/>
                <a:gd name="T39" fmla="*/ 0 h 11"/>
                <a:gd name="T40" fmla="*/ 33 w 35"/>
                <a:gd name="T41" fmla="*/ 0 h 11"/>
                <a:gd name="T42" fmla="*/ 34 w 35"/>
                <a:gd name="T43" fmla="*/ 2 h 11"/>
                <a:gd name="T44" fmla="*/ 31 w 35"/>
                <a:gd name="T45" fmla="*/ 4 h 11"/>
                <a:gd name="T46" fmla="*/ 8 w 35"/>
                <a:gd name="T47" fmla="*/ 7 h 11"/>
                <a:gd name="T48" fmla="*/ 6 w 35"/>
                <a:gd name="T49" fmla="*/ 7 h 11"/>
                <a:gd name="T50" fmla="*/ 3 w 35"/>
                <a:gd name="T51" fmla="*/ 9 h 11"/>
                <a:gd name="T52" fmla="*/ 10 w 35"/>
                <a:gd name="T53" fmla="*/ 9 h 11"/>
                <a:gd name="T54" fmla="*/ 8 w 35"/>
                <a:gd name="T55" fmla="*/ 7 h 11"/>
                <a:gd name="T56" fmla="*/ 23 w 35"/>
                <a:gd name="T57" fmla="*/ 2 h 11"/>
                <a:gd name="T58" fmla="*/ 12 w 35"/>
                <a:gd name="T59" fmla="*/ 5 h 11"/>
                <a:gd name="T60" fmla="*/ 23 w 35"/>
                <a:gd name="T61" fmla="*/ 2 h 11"/>
                <a:gd name="T62" fmla="*/ 29 w 35"/>
                <a:gd name="T63" fmla="*/ 2 h 11"/>
                <a:gd name="T64" fmla="*/ 31 w 35"/>
                <a:gd name="T65" fmla="*/ 2 h 11"/>
                <a:gd name="T66" fmla="*/ 29 w 35"/>
                <a:gd name="T67" fmla="*/ 2 h 11"/>
                <a:gd name="T68" fmla="*/ 29 w 35"/>
                <a:gd name="T6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" h="11">
                  <a:moveTo>
                    <a:pt x="31" y="4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5"/>
                    <a:pt x="33" y="6"/>
                    <a:pt x="33" y="7"/>
                  </a:cubicBezTo>
                  <a:cubicBezTo>
                    <a:pt x="32" y="7"/>
                    <a:pt x="32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8" y="7"/>
                    <a:pt x="27" y="7"/>
                  </a:cubicBezTo>
                  <a:cubicBezTo>
                    <a:pt x="26" y="7"/>
                    <a:pt x="26" y="7"/>
                    <a:pt x="25" y="7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1" y="9"/>
                    <a:pt x="18" y="9"/>
                    <a:pt x="15" y="10"/>
                  </a:cubicBezTo>
                  <a:cubicBezTo>
                    <a:pt x="13" y="10"/>
                    <a:pt x="12" y="11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12" y="1"/>
                    <a:pt x="17" y="0"/>
                    <a:pt x="23" y="0"/>
                  </a:cubicBezTo>
                  <a:cubicBezTo>
                    <a:pt x="25" y="0"/>
                    <a:pt x="28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4" y="0"/>
                    <a:pt x="35" y="2"/>
                    <a:pt x="34" y="2"/>
                  </a:cubicBezTo>
                  <a:cubicBezTo>
                    <a:pt x="33" y="3"/>
                    <a:pt x="32" y="3"/>
                    <a:pt x="31" y="4"/>
                  </a:cubicBezTo>
                  <a:close/>
                  <a:moveTo>
                    <a:pt x="8" y="7"/>
                  </a:moveTo>
                  <a:cubicBezTo>
                    <a:pt x="8" y="7"/>
                    <a:pt x="7" y="7"/>
                    <a:pt x="6" y="7"/>
                  </a:cubicBezTo>
                  <a:cubicBezTo>
                    <a:pt x="5" y="7"/>
                    <a:pt x="4" y="8"/>
                    <a:pt x="3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9" y="8"/>
                    <a:pt x="9" y="8"/>
                    <a:pt x="8" y="7"/>
                  </a:cubicBezTo>
                  <a:close/>
                  <a:moveTo>
                    <a:pt x="23" y="2"/>
                  </a:moveTo>
                  <a:cubicBezTo>
                    <a:pt x="21" y="2"/>
                    <a:pt x="13" y="4"/>
                    <a:pt x="12" y="5"/>
                  </a:cubicBezTo>
                  <a:cubicBezTo>
                    <a:pt x="15" y="5"/>
                    <a:pt x="22" y="3"/>
                    <a:pt x="23" y="2"/>
                  </a:cubicBezTo>
                  <a:close/>
                  <a:moveTo>
                    <a:pt x="29" y="2"/>
                  </a:moveTo>
                  <a:cubicBezTo>
                    <a:pt x="30" y="2"/>
                    <a:pt x="30" y="2"/>
                    <a:pt x="31" y="2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3CA6FBD-09A5-47CE-8B13-DCC021FD7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5" y="3541"/>
              <a:ext cx="47" cy="68"/>
            </a:xfrm>
            <a:custGeom>
              <a:avLst/>
              <a:gdLst>
                <a:gd name="T0" fmla="*/ 22 w 23"/>
                <a:gd name="T1" fmla="*/ 31 h 33"/>
                <a:gd name="T2" fmla="*/ 22 w 23"/>
                <a:gd name="T3" fmla="*/ 33 h 33"/>
                <a:gd name="T4" fmla="*/ 20 w 23"/>
                <a:gd name="T5" fmla="*/ 32 h 33"/>
                <a:gd name="T6" fmla="*/ 18 w 23"/>
                <a:gd name="T7" fmla="*/ 31 h 33"/>
                <a:gd name="T8" fmla="*/ 17 w 23"/>
                <a:gd name="T9" fmla="*/ 30 h 33"/>
                <a:gd name="T10" fmla="*/ 12 w 23"/>
                <a:gd name="T11" fmla="*/ 21 h 33"/>
                <a:gd name="T12" fmla="*/ 11 w 23"/>
                <a:gd name="T13" fmla="*/ 19 h 33"/>
                <a:gd name="T14" fmla="*/ 8 w 23"/>
                <a:gd name="T15" fmla="*/ 17 h 33"/>
                <a:gd name="T16" fmla="*/ 3 w 23"/>
                <a:gd name="T17" fmla="*/ 8 h 33"/>
                <a:gd name="T18" fmla="*/ 1 w 23"/>
                <a:gd name="T19" fmla="*/ 5 h 33"/>
                <a:gd name="T20" fmla="*/ 1 w 23"/>
                <a:gd name="T21" fmla="*/ 4 h 33"/>
                <a:gd name="T22" fmla="*/ 2 w 23"/>
                <a:gd name="T23" fmla="*/ 2 h 33"/>
                <a:gd name="T24" fmla="*/ 2 w 23"/>
                <a:gd name="T25" fmla="*/ 2 h 33"/>
                <a:gd name="T26" fmla="*/ 4 w 23"/>
                <a:gd name="T27" fmla="*/ 1 h 33"/>
                <a:gd name="T28" fmla="*/ 6 w 23"/>
                <a:gd name="T29" fmla="*/ 0 h 33"/>
                <a:gd name="T30" fmla="*/ 7 w 23"/>
                <a:gd name="T31" fmla="*/ 1 h 33"/>
                <a:gd name="T32" fmla="*/ 20 w 23"/>
                <a:gd name="T33" fmla="*/ 24 h 33"/>
                <a:gd name="T34" fmla="*/ 22 w 23"/>
                <a:gd name="T35" fmla="*/ 29 h 33"/>
                <a:gd name="T36" fmla="*/ 22 w 23"/>
                <a:gd name="T37" fmla="*/ 31 h 33"/>
                <a:gd name="T38" fmla="*/ 15 w 23"/>
                <a:gd name="T39" fmla="*/ 18 h 33"/>
                <a:gd name="T40" fmla="*/ 8 w 23"/>
                <a:gd name="T41" fmla="*/ 7 h 33"/>
                <a:gd name="T42" fmla="*/ 15 w 23"/>
                <a:gd name="T43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3">
                  <a:moveTo>
                    <a:pt x="22" y="31"/>
                  </a:moveTo>
                  <a:cubicBezTo>
                    <a:pt x="23" y="32"/>
                    <a:pt x="23" y="32"/>
                    <a:pt x="22" y="33"/>
                  </a:cubicBezTo>
                  <a:cubicBezTo>
                    <a:pt x="22" y="33"/>
                    <a:pt x="21" y="33"/>
                    <a:pt x="20" y="32"/>
                  </a:cubicBezTo>
                  <a:cubicBezTo>
                    <a:pt x="19" y="32"/>
                    <a:pt x="19" y="32"/>
                    <a:pt x="18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5" y="27"/>
                    <a:pt x="13" y="24"/>
                    <a:pt x="12" y="21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9" y="20"/>
                    <a:pt x="9" y="19"/>
                    <a:pt x="8" y="17"/>
                  </a:cubicBezTo>
                  <a:cubicBezTo>
                    <a:pt x="7" y="14"/>
                    <a:pt x="5" y="11"/>
                    <a:pt x="3" y="8"/>
                  </a:cubicBezTo>
                  <a:cubicBezTo>
                    <a:pt x="2" y="7"/>
                    <a:pt x="2" y="6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12" y="8"/>
                    <a:pt x="16" y="16"/>
                    <a:pt x="20" y="24"/>
                  </a:cubicBezTo>
                  <a:cubicBezTo>
                    <a:pt x="21" y="25"/>
                    <a:pt x="22" y="27"/>
                    <a:pt x="22" y="29"/>
                  </a:cubicBezTo>
                  <a:cubicBezTo>
                    <a:pt x="23" y="30"/>
                    <a:pt x="23" y="30"/>
                    <a:pt x="22" y="31"/>
                  </a:cubicBezTo>
                  <a:close/>
                  <a:moveTo>
                    <a:pt x="15" y="18"/>
                  </a:moveTo>
                  <a:cubicBezTo>
                    <a:pt x="14" y="16"/>
                    <a:pt x="9" y="8"/>
                    <a:pt x="8" y="7"/>
                  </a:cubicBezTo>
                  <a:cubicBezTo>
                    <a:pt x="10" y="11"/>
                    <a:pt x="13" y="14"/>
                    <a:pt x="1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0D2B800-EE4C-48D9-B82A-54DADB8F1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" y="3758"/>
              <a:ext cx="60" cy="26"/>
            </a:xfrm>
            <a:custGeom>
              <a:avLst/>
              <a:gdLst>
                <a:gd name="T0" fmla="*/ 5 w 29"/>
                <a:gd name="T1" fmla="*/ 6 h 13"/>
                <a:gd name="T2" fmla="*/ 5 w 29"/>
                <a:gd name="T3" fmla="*/ 6 h 13"/>
                <a:gd name="T4" fmla="*/ 7 w 29"/>
                <a:gd name="T5" fmla="*/ 5 h 13"/>
                <a:gd name="T6" fmla="*/ 10 w 29"/>
                <a:gd name="T7" fmla="*/ 5 h 13"/>
                <a:gd name="T8" fmla="*/ 12 w 29"/>
                <a:gd name="T9" fmla="*/ 4 h 13"/>
                <a:gd name="T10" fmla="*/ 11 w 29"/>
                <a:gd name="T11" fmla="*/ 4 h 13"/>
                <a:gd name="T12" fmla="*/ 7 w 29"/>
                <a:gd name="T13" fmla="*/ 3 h 13"/>
                <a:gd name="T14" fmla="*/ 6 w 29"/>
                <a:gd name="T15" fmla="*/ 1 h 13"/>
                <a:gd name="T16" fmla="*/ 8 w 29"/>
                <a:gd name="T17" fmla="*/ 0 h 13"/>
                <a:gd name="T18" fmla="*/ 14 w 29"/>
                <a:gd name="T19" fmla="*/ 1 h 13"/>
                <a:gd name="T20" fmla="*/ 18 w 29"/>
                <a:gd name="T21" fmla="*/ 2 h 13"/>
                <a:gd name="T22" fmla="*/ 20 w 29"/>
                <a:gd name="T23" fmla="*/ 2 h 13"/>
                <a:gd name="T24" fmla="*/ 21 w 29"/>
                <a:gd name="T25" fmla="*/ 3 h 13"/>
                <a:gd name="T26" fmla="*/ 21 w 29"/>
                <a:gd name="T27" fmla="*/ 4 h 13"/>
                <a:gd name="T28" fmla="*/ 25 w 29"/>
                <a:gd name="T29" fmla="*/ 5 h 13"/>
                <a:gd name="T30" fmla="*/ 27 w 29"/>
                <a:gd name="T31" fmla="*/ 5 h 13"/>
                <a:gd name="T32" fmla="*/ 28 w 29"/>
                <a:gd name="T33" fmla="*/ 6 h 13"/>
                <a:gd name="T34" fmla="*/ 27 w 29"/>
                <a:gd name="T35" fmla="*/ 7 h 13"/>
                <a:gd name="T36" fmla="*/ 26 w 29"/>
                <a:gd name="T37" fmla="*/ 8 h 13"/>
                <a:gd name="T38" fmla="*/ 27 w 29"/>
                <a:gd name="T39" fmla="*/ 8 h 13"/>
                <a:gd name="T40" fmla="*/ 28 w 29"/>
                <a:gd name="T41" fmla="*/ 9 h 13"/>
                <a:gd name="T42" fmla="*/ 27 w 29"/>
                <a:gd name="T43" fmla="*/ 11 h 13"/>
                <a:gd name="T44" fmla="*/ 26 w 29"/>
                <a:gd name="T45" fmla="*/ 11 h 13"/>
                <a:gd name="T46" fmla="*/ 25 w 29"/>
                <a:gd name="T47" fmla="*/ 11 h 13"/>
                <a:gd name="T48" fmla="*/ 24 w 29"/>
                <a:gd name="T49" fmla="*/ 13 h 13"/>
                <a:gd name="T50" fmla="*/ 22 w 29"/>
                <a:gd name="T51" fmla="*/ 13 h 13"/>
                <a:gd name="T52" fmla="*/ 8 w 29"/>
                <a:gd name="T53" fmla="*/ 12 h 13"/>
                <a:gd name="T54" fmla="*/ 3 w 29"/>
                <a:gd name="T55" fmla="*/ 10 h 13"/>
                <a:gd name="T56" fmla="*/ 1 w 29"/>
                <a:gd name="T57" fmla="*/ 9 h 13"/>
                <a:gd name="T58" fmla="*/ 2 w 29"/>
                <a:gd name="T59" fmla="*/ 7 h 13"/>
                <a:gd name="T60" fmla="*/ 4 w 29"/>
                <a:gd name="T61" fmla="*/ 6 h 13"/>
                <a:gd name="T62" fmla="*/ 5 w 29"/>
                <a:gd name="T63" fmla="*/ 6 h 13"/>
                <a:gd name="T64" fmla="*/ 22 w 29"/>
                <a:gd name="T65" fmla="*/ 11 h 13"/>
                <a:gd name="T66" fmla="*/ 20 w 29"/>
                <a:gd name="T67" fmla="*/ 10 h 13"/>
                <a:gd name="T68" fmla="*/ 10 w 29"/>
                <a:gd name="T69" fmla="*/ 8 h 13"/>
                <a:gd name="T70" fmla="*/ 4 w 29"/>
                <a:gd name="T71" fmla="*/ 8 h 13"/>
                <a:gd name="T72" fmla="*/ 22 w 29"/>
                <a:gd name="T7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" h="13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6" y="4"/>
                    <a:pt x="7" y="5"/>
                  </a:cubicBezTo>
                  <a:cubicBezTo>
                    <a:pt x="8" y="5"/>
                    <a:pt x="9" y="5"/>
                    <a:pt x="10" y="5"/>
                  </a:cubicBezTo>
                  <a:cubicBezTo>
                    <a:pt x="11" y="6"/>
                    <a:pt x="11" y="6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3"/>
                    <a:pt x="7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1"/>
                    <a:pt x="14" y="1"/>
                  </a:cubicBezTo>
                  <a:cubicBezTo>
                    <a:pt x="16" y="1"/>
                    <a:pt x="17" y="1"/>
                    <a:pt x="18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1" y="2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3" y="5"/>
                    <a:pt x="24" y="5"/>
                    <a:pt x="25" y="5"/>
                  </a:cubicBezTo>
                  <a:cubicBezTo>
                    <a:pt x="26" y="5"/>
                    <a:pt x="26" y="5"/>
                    <a:pt x="27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28" y="7"/>
                    <a:pt x="27" y="7"/>
                    <a:pt x="27" y="7"/>
                  </a:cubicBezTo>
                  <a:cubicBezTo>
                    <a:pt x="26" y="7"/>
                    <a:pt x="26" y="7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7" y="9"/>
                    <a:pt x="28" y="9"/>
                    <a:pt x="28" y="9"/>
                  </a:cubicBezTo>
                  <a:cubicBezTo>
                    <a:pt x="29" y="10"/>
                    <a:pt x="28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23" y="13"/>
                    <a:pt x="23" y="13"/>
                    <a:pt x="22" y="13"/>
                  </a:cubicBezTo>
                  <a:cubicBezTo>
                    <a:pt x="17" y="13"/>
                    <a:pt x="12" y="13"/>
                    <a:pt x="8" y="12"/>
                  </a:cubicBezTo>
                  <a:cubicBezTo>
                    <a:pt x="6" y="11"/>
                    <a:pt x="5" y="11"/>
                    <a:pt x="3" y="10"/>
                  </a:cubicBezTo>
                  <a:cubicBezTo>
                    <a:pt x="2" y="10"/>
                    <a:pt x="2" y="10"/>
                    <a:pt x="1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lose/>
                  <a:moveTo>
                    <a:pt x="22" y="11"/>
                  </a:moveTo>
                  <a:cubicBezTo>
                    <a:pt x="21" y="11"/>
                    <a:pt x="20" y="10"/>
                    <a:pt x="20" y="10"/>
                  </a:cubicBezTo>
                  <a:cubicBezTo>
                    <a:pt x="16" y="10"/>
                    <a:pt x="13" y="9"/>
                    <a:pt x="10" y="8"/>
                  </a:cubicBezTo>
                  <a:cubicBezTo>
                    <a:pt x="8" y="7"/>
                    <a:pt x="6" y="8"/>
                    <a:pt x="4" y="8"/>
                  </a:cubicBezTo>
                  <a:cubicBezTo>
                    <a:pt x="10" y="11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9B301BB-14C9-4848-B734-551BDC85F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3502"/>
              <a:ext cx="21" cy="68"/>
            </a:xfrm>
            <a:custGeom>
              <a:avLst/>
              <a:gdLst>
                <a:gd name="T0" fmla="*/ 4 w 10"/>
                <a:gd name="T1" fmla="*/ 8 h 33"/>
                <a:gd name="T2" fmla="*/ 4 w 10"/>
                <a:gd name="T3" fmla="*/ 7 h 33"/>
                <a:gd name="T4" fmla="*/ 5 w 10"/>
                <a:gd name="T5" fmla="*/ 4 h 33"/>
                <a:gd name="T6" fmla="*/ 5 w 10"/>
                <a:gd name="T7" fmla="*/ 3 h 33"/>
                <a:gd name="T8" fmla="*/ 7 w 10"/>
                <a:gd name="T9" fmla="*/ 3 h 33"/>
                <a:gd name="T10" fmla="*/ 7 w 10"/>
                <a:gd name="T11" fmla="*/ 4 h 33"/>
                <a:gd name="T12" fmla="*/ 8 w 10"/>
                <a:gd name="T13" fmla="*/ 10 h 33"/>
                <a:gd name="T14" fmla="*/ 10 w 10"/>
                <a:gd name="T15" fmla="*/ 20 h 33"/>
                <a:gd name="T16" fmla="*/ 9 w 10"/>
                <a:gd name="T17" fmla="*/ 22 h 33"/>
                <a:gd name="T18" fmla="*/ 6 w 10"/>
                <a:gd name="T19" fmla="*/ 22 h 33"/>
                <a:gd name="T20" fmla="*/ 6 w 10"/>
                <a:gd name="T21" fmla="*/ 22 h 33"/>
                <a:gd name="T22" fmla="*/ 6 w 10"/>
                <a:gd name="T23" fmla="*/ 23 h 33"/>
                <a:gd name="T24" fmla="*/ 6 w 10"/>
                <a:gd name="T25" fmla="*/ 28 h 33"/>
                <a:gd name="T26" fmla="*/ 6 w 10"/>
                <a:gd name="T27" fmla="*/ 30 h 33"/>
                <a:gd name="T28" fmla="*/ 6 w 10"/>
                <a:gd name="T29" fmla="*/ 32 h 33"/>
                <a:gd name="T30" fmla="*/ 5 w 10"/>
                <a:gd name="T31" fmla="*/ 33 h 33"/>
                <a:gd name="T32" fmla="*/ 3 w 10"/>
                <a:gd name="T33" fmla="*/ 32 h 33"/>
                <a:gd name="T34" fmla="*/ 3 w 10"/>
                <a:gd name="T35" fmla="*/ 31 h 33"/>
                <a:gd name="T36" fmla="*/ 0 w 10"/>
                <a:gd name="T37" fmla="*/ 14 h 33"/>
                <a:gd name="T38" fmla="*/ 0 w 10"/>
                <a:gd name="T39" fmla="*/ 9 h 33"/>
                <a:gd name="T40" fmla="*/ 1 w 10"/>
                <a:gd name="T41" fmla="*/ 8 h 33"/>
                <a:gd name="T42" fmla="*/ 1 w 10"/>
                <a:gd name="T43" fmla="*/ 7 h 33"/>
                <a:gd name="T44" fmla="*/ 1 w 10"/>
                <a:gd name="T45" fmla="*/ 2 h 33"/>
                <a:gd name="T46" fmla="*/ 1 w 10"/>
                <a:gd name="T47" fmla="*/ 1 h 33"/>
                <a:gd name="T48" fmla="*/ 2 w 10"/>
                <a:gd name="T49" fmla="*/ 0 h 33"/>
                <a:gd name="T50" fmla="*/ 3 w 10"/>
                <a:gd name="T51" fmla="*/ 1 h 33"/>
                <a:gd name="T52" fmla="*/ 3 w 10"/>
                <a:gd name="T53" fmla="*/ 2 h 33"/>
                <a:gd name="T54" fmla="*/ 4 w 10"/>
                <a:gd name="T55" fmla="*/ 6 h 33"/>
                <a:gd name="T56" fmla="*/ 4 w 10"/>
                <a:gd name="T57" fmla="*/ 8 h 33"/>
                <a:gd name="T58" fmla="*/ 4 w 10"/>
                <a:gd name="T59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33">
                  <a:moveTo>
                    <a:pt x="4" y="8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6" y="2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6"/>
                    <a:pt x="8" y="8"/>
                    <a:pt x="8" y="10"/>
                  </a:cubicBezTo>
                  <a:cubicBezTo>
                    <a:pt x="9" y="13"/>
                    <a:pt x="9" y="16"/>
                    <a:pt x="10" y="20"/>
                  </a:cubicBezTo>
                  <a:cubicBezTo>
                    <a:pt x="10" y="21"/>
                    <a:pt x="10" y="21"/>
                    <a:pt x="9" y="22"/>
                  </a:cubicBezTo>
                  <a:cubicBezTo>
                    <a:pt x="8" y="23"/>
                    <a:pt x="7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3"/>
                    <a:pt x="6" y="23"/>
                  </a:cubicBezTo>
                  <a:cubicBezTo>
                    <a:pt x="6" y="25"/>
                    <a:pt x="6" y="26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1"/>
                  </a:cubicBezTo>
                  <a:cubicBezTo>
                    <a:pt x="1" y="26"/>
                    <a:pt x="0" y="20"/>
                    <a:pt x="0" y="14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5"/>
                    <a:pt x="1" y="4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9832394-AD7B-4CC7-B4FB-5D43836C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3576"/>
              <a:ext cx="60" cy="54"/>
            </a:xfrm>
            <a:custGeom>
              <a:avLst/>
              <a:gdLst>
                <a:gd name="T0" fmla="*/ 4 w 29"/>
                <a:gd name="T1" fmla="*/ 2 h 26"/>
                <a:gd name="T2" fmla="*/ 4 w 29"/>
                <a:gd name="T3" fmla="*/ 2 h 26"/>
                <a:gd name="T4" fmla="*/ 6 w 29"/>
                <a:gd name="T5" fmla="*/ 1 h 26"/>
                <a:gd name="T6" fmla="*/ 8 w 29"/>
                <a:gd name="T7" fmla="*/ 1 h 26"/>
                <a:gd name="T8" fmla="*/ 8 w 29"/>
                <a:gd name="T9" fmla="*/ 2 h 26"/>
                <a:gd name="T10" fmla="*/ 9 w 29"/>
                <a:gd name="T11" fmla="*/ 3 h 26"/>
                <a:gd name="T12" fmla="*/ 20 w 29"/>
                <a:gd name="T13" fmla="*/ 15 h 26"/>
                <a:gd name="T14" fmla="*/ 25 w 29"/>
                <a:gd name="T15" fmla="*/ 20 h 26"/>
                <a:gd name="T16" fmla="*/ 27 w 29"/>
                <a:gd name="T17" fmla="*/ 21 h 26"/>
                <a:gd name="T18" fmla="*/ 28 w 29"/>
                <a:gd name="T19" fmla="*/ 23 h 26"/>
                <a:gd name="T20" fmla="*/ 28 w 29"/>
                <a:gd name="T21" fmla="*/ 24 h 26"/>
                <a:gd name="T22" fmla="*/ 29 w 29"/>
                <a:gd name="T23" fmla="*/ 25 h 26"/>
                <a:gd name="T24" fmla="*/ 29 w 29"/>
                <a:gd name="T25" fmla="*/ 26 h 26"/>
                <a:gd name="T26" fmla="*/ 27 w 29"/>
                <a:gd name="T27" fmla="*/ 26 h 26"/>
                <a:gd name="T28" fmla="*/ 26 w 29"/>
                <a:gd name="T29" fmla="*/ 25 h 26"/>
                <a:gd name="T30" fmla="*/ 24 w 29"/>
                <a:gd name="T31" fmla="*/ 23 h 26"/>
                <a:gd name="T32" fmla="*/ 24 w 29"/>
                <a:gd name="T33" fmla="*/ 23 h 26"/>
                <a:gd name="T34" fmla="*/ 24 w 29"/>
                <a:gd name="T35" fmla="*/ 25 h 26"/>
                <a:gd name="T36" fmla="*/ 23 w 29"/>
                <a:gd name="T37" fmla="*/ 25 h 26"/>
                <a:gd name="T38" fmla="*/ 21 w 29"/>
                <a:gd name="T39" fmla="*/ 24 h 26"/>
                <a:gd name="T40" fmla="*/ 17 w 29"/>
                <a:gd name="T41" fmla="*/ 19 h 26"/>
                <a:gd name="T42" fmla="*/ 7 w 29"/>
                <a:gd name="T43" fmla="*/ 9 h 26"/>
                <a:gd name="T44" fmla="*/ 6 w 29"/>
                <a:gd name="T45" fmla="*/ 8 h 26"/>
                <a:gd name="T46" fmla="*/ 5 w 29"/>
                <a:gd name="T47" fmla="*/ 7 h 26"/>
                <a:gd name="T48" fmla="*/ 4 w 29"/>
                <a:gd name="T49" fmla="*/ 6 h 26"/>
                <a:gd name="T50" fmla="*/ 1 w 29"/>
                <a:gd name="T51" fmla="*/ 3 h 26"/>
                <a:gd name="T52" fmla="*/ 0 w 29"/>
                <a:gd name="T53" fmla="*/ 2 h 26"/>
                <a:gd name="T54" fmla="*/ 0 w 29"/>
                <a:gd name="T55" fmla="*/ 1 h 26"/>
                <a:gd name="T56" fmla="*/ 1 w 29"/>
                <a:gd name="T57" fmla="*/ 0 h 26"/>
                <a:gd name="T58" fmla="*/ 2 w 29"/>
                <a:gd name="T59" fmla="*/ 1 h 26"/>
                <a:gd name="T60" fmla="*/ 4 w 29"/>
                <a:gd name="T6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26"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13" y="7"/>
                    <a:pt x="16" y="11"/>
                    <a:pt x="20" y="15"/>
                  </a:cubicBezTo>
                  <a:cubicBezTo>
                    <a:pt x="22" y="17"/>
                    <a:pt x="24" y="18"/>
                    <a:pt x="25" y="20"/>
                  </a:cubicBezTo>
                  <a:cubicBezTo>
                    <a:pt x="26" y="20"/>
                    <a:pt x="27" y="21"/>
                    <a:pt x="27" y="21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8" y="23"/>
                    <a:pt x="28" y="23"/>
                    <a:pt x="28" y="24"/>
                  </a:cubicBezTo>
                  <a:cubicBezTo>
                    <a:pt x="28" y="24"/>
                    <a:pt x="29" y="24"/>
                    <a:pt x="29" y="25"/>
                  </a:cubicBezTo>
                  <a:cubicBezTo>
                    <a:pt x="29" y="25"/>
                    <a:pt x="29" y="26"/>
                    <a:pt x="29" y="26"/>
                  </a:cubicBezTo>
                  <a:cubicBezTo>
                    <a:pt x="28" y="26"/>
                    <a:pt x="28" y="26"/>
                    <a:pt x="27" y="26"/>
                  </a:cubicBezTo>
                  <a:cubicBezTo>
                    <a:pt x="27" y="26"/>
                    <a:pt x="27" y="25"/>
                    <a:pt x="26" y="25"/>
                  </a:cubicBezTo>
                  <a:cubicBezTo>
                    <a:pt x="26" y="24"/>
                    <a:pt x="25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4" y="24"/>
                    <a:pt x="24" y="25"/>
                  </a:cubicBezTo>
                  <a:cubicBezTo>
                    <a:pt x="24" y="25"/>
                    <a:pt x="23" y="25"/>
                    <a:pt x="23" y="25"/>
                  </a:cubicBezTo>
                  <a:cubicBezTo>
                    <a:pt x="22" y="25"/>
                    <a:pt x="22" y="24"/>
                    <a:pt x="21" y="24"/>
                  </a:cubicBezTo>
                  <a:cubicBezTo>
                    <a:pt x="20" y="22"/>
                    <a:pt x="18" y="21"/>
                    <a:pt x="17" y="19"/>
                  </a:cubicBezTo>
                  <a:cubicBezTo>
                    <a:pt x="14" y="16"/>
                    <a:pt x="10" y="13"/>
                    <a:pt x="7" y="9"/>
                  </a:cubicBezTo>
                  <a:cubicBezTo>
                    <a:pt x="7" y="9"/>
                    <a:pt x="6" y="9"/>
                    <a:pt x="6" y="8"/>
                  </a:cubicBezTo>
                  <a:cubicBezTo>
                    <a:pt x="6" y="8"/>
                    <a:pt x="5" y="8"/>
                    <a:pt x="5" y="7"/>
                  </a:cubicBezTo>
                  <a:cubicBezTo>
                    <a:pt x="5" y="7"/>
                    <a:pt x="4" y="6"/>
                    <a:pt x="4" y="6"/>
                  </a:cubicBezTo>
                  <a:cubicBezTo>
                    <a:pt x="3" y="5"/>
                    <a:pt x="2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08A96D1-9A43-4C60-8BE6-459B6BAF7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3506"/>
              <a:ext cx="18" cy="60"/>
            </a:xfrm>
            <a:custGeom>
              <a:avLst/>
              <a:gdLst>
                <a:gd name="T0" fmla="*/ 5 w 9"/>
                <a:gd name="T1" fmla="*/ 1 h 29"/>
                <a:gd name="T2" fmla="*/ 5 w 9"/>
                <a:gd name="T3" fmla="*/ 0 h 29"/>
                <a:gd name="T4" fmla="*/ 6 w 9"/>
                <a:gd name="T5" fmla="*/ 0 h 29"/>
                <a:gd name="T6" fmla="*/ 7 w 9"/>
                <a:gd name="T7" fmla="*/ 1 h 29"/>
                <a:gd name="T8" fmla="*/ 7 w 9"/>
                <a:gd name="T9" fmla="*/ 3 h 29"/>
                <a:gd name="T10" fmla="*/ 7 w 9"/>
                <a:gd name="T11" fmla="*/ 8 h 29"/>
                <a:gd name="T12" fmla="*/ 8 w 9"/>
                <a:gd name="T13" fmla="*/ 13 h 29"/>
                <a:gd name="T14" fmla="*/ 9 w 9"/>
                <a:gd name="T15" fmla="*/ 22 h 29"/>
                <a:gd name="T16" fmla="*/ 8 w 9"/>
                <a:gd name="T17" fmla="*/ 24 h 29"/>
                <a:gd name="T18" fmla="*/ 8 w 9"/>
                <a:gd name="T19" fmla="*/ 25 h 29"/>
                <a:gd name="T20" fmla="*/ 7 w 9"/>
                <a:gd name="T21" fmla="*/ 28 h 29"/>
                <a:gd name="T22" fmla="*/ 6 w 9"/>
                <a:gd name="T23" fmla="*/ 29 h 29"/>
                <a:gd name="T24" fmla="*/ 4 w 9"/>
                <a:gd name="T25" fmla="*/ 28 h 29"/>
                <a:gd name="T26" fmla="*/ 3 w 9"/>
                <a:gd name="T27" fmla="*/ 27 h 29"/>
                <a:gd name="T28" fmla="*/ 2 w 9"/>
                <a:gd name="T29" fmla="*/ 20 h 29"/>
                <a:gd name="T30" fmla="*/ 1 w 9"/>
                <a:gd name="T31" fmla="*/ 7 h 29"/>
                <a:gd name="T32" fmla="*/ 0 w 9"/>
                <a:gd name="T33" fmla="*/ 4 h 29"/>
                <a:gd name="T34" fmla="*/ 2 w 9"/>
                <a:gd name="T35" fmla="*/ 2 h 29"/>
                <a:gd name="T36" fmla="*/ 3 w 9"/>
                <a:gd name="T37" fmla="*/ 1 h 29"/>
                <a:gd name="T38" fmla="*/ 5 w 9"/>
                <a:gd name="T3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" h="29">
                  <a:moveTo>
                    <a:pt x="5" y="1"/>
                  </a:move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4"/>
                    <a:pt x="7" y="6"/>
                    <a:pt x="7" y="8"/>
                  </a:cubicBezTo>
                  <a:cubicBezTo>
                    <a:pt x="7" y="10"/>
                    <a:pt x="8" y="12"/>
                    <a:pt x="8" y="13"/>
                  </a:cubicBezTo>
                  <a:cubicBezTo>
                    <a:pt x="9" y="16"/>
                    <a:pt x="9" y="19"/>
                    <a:pt x="9" y="22"/>
                  </a:cubicBezTo>
                  <a:cubicBezTo>
                    <a:pt x="9" y="23"/>
                    <a:pt x="9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7"/>
                    <a:pt x="7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5" y="29"/>
                    <a:pt x="4" y="29"/>
                    <a:pt x="4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2" y="24"/>
                    <a:pt x="2" y="22"/>
                    <a:pt x="2" y="20"/>
                  </a:cubicBezTo>
                  <a:cubicBezTo>
                    <a:pt x="1" y="16"/>
                    <a:pt x="1" y="11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4" y="0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364A223-D2A8-4AE3-9D5E-54C5782A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3634"/>
              <a:ext cx="62" cy="43"/>
            </a:xfrm>
            <a:custGeom>
              <a:avLst/>
              <a:gdLst>
                <a:gd name="T0" fmla="*/ 24 w 30"/>
                <a:gd name="T1" fmla="*/ 12 h 21"/>
                <a:gd name="T2" fmla="*/ 26 w 30"/>
                <a:gd name="T3" fmla="*/ 13 h 21"/>
                <a:gd name="T4" fmla="*/ 27 w 30"/>
                <a:gd name="T5" fmla="*/ 14 h 21"/>
                <a:gd name="T6" fmla="*/ 27 w 30"/>
                <a:gd name="T7" fmla="*/ 16 h 21"/>
                <a:gd name="T8" fmla="*/ 26 w 30"/>
                <a:gd name="T9" fmla="*/ 16 h 21"/>
                <a:gd name="T10" fmla="*/ 25 w 30"/>
                <a:gd name="T11" fmla="*/ 16 h 21"/>
                <a:gd name="T12" fmla="*/ 27 w 30"/>
                <a:gd name="T13" fmla="*/ 17 h 21"/>
                <a:gd name="T14" fmla="*/ 29 w 30"/>
                <a:gd name="T15" fmla="*/ 19 h 21"/>
                <a:gd name="T16" fmla="*/ 29 w 30"/>
                <a:gd name="T17" fmla="*/ 20 h 21"/>
                <a:gd name="T18" fmla="*/ 28 w 30"/>
                <a:gd name="T19" fmla="*/ 20 h 21"/>
                <a:gd name="T20" fmla="*/ 27 w 30"/>
                <a:gd name="T21" fmla="*/ 20 h 21"/>
                <a:gd name="T22" fmla="*/ 19 w 30"/>
                <a:gd name="T23" fmla="*/ 15 h 21"/>
                <a:gd name="T24" fmla="*/ 4 w 30"/>
                <a:gd name="T25" fmla="*/ 6 h 21"/>
                <a:gd name="T26" fmla="*/ 3 w 30"/>
                <a:gd name="T27" fmla="*/ 5 h 21"/>
                <a:gd name="T28" fmla="*/ 1 w 30"/>
                <a:gd name="T29" fmla="*/ 4 h 21"/>
                <a:gd name="T30" fmla="*/ 0 w 30"/>
                <a:gd name="T31" fmla="*/ 3 h 21"/>
                <a:gd name="T32" fmla="*/ 1 w 30"/>
                <a:gd name="T33" fmla="*/ 0 h 21"/>
                <a:gd name="T34" fmla="*/ 3 w 30"/>
                <a:gd name="T35" fmla="*/ 1 h 21"/>
                <a:gd name="T36" fmla="*/ 4 w 30"/>
                <a:gd name="T37" fmla="*/ 1 h 21"/>
                <a:gd name="T38" fmla="*/ 10 w 30"/>
                <a:gd name="T39" fmla="*/ 3 h 21"/>
                <a:gd name="T40" fmla="*/ 17 w 30"/>
                <a:gd name="T41" fmla="*/ 6 h 21"/>
                <a:gd name="T42" fmla="*/ 23 w 30"/>
                <a:gd name="T43" fmla="*/ 9 h 21"/>
                <a:gd name="T44" fmla="*/ 24 w 30"/>
                <a:gd name="T45" fmla="*/ 10 h 21"/>
                <a:gd name="T46" fmla="*/ 24 w 30"/>
                <a:gd name="T47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1">
                  <a:moveTo>
                    <a:pt x="24" y="12"/>
                  </a:moveTo>
                  <a:cubicBezTo>
                    <a:pt x="24" y="13"/>
                    <a:pt x="25" y="13"/>
                    <a:pt x="26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7" y="15"/>
                    <a:pt x="27" y="15"/>
                    <a:pt x="27" y="16"/>
                  </a:cubicBezTo>
                  <a:cubicBezTo>
                    <a:pt x="27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6" y="17"/>
                    <a:pt x="26" y="17"/>
                    <a:pt x="27" y="17"/>
                  </a:cubicBezTo>
                  <a:cubicBezTo>
                    <a:pt x="27" y="18"/>
                    <a:pt x="28" y="18"/>
                    <a:pt x="29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9" y="21"/>
                    <a:pt x="29" y="21"/>
                    <a:pt x="28" y="20"/>
                  </a:cubicBezTo>
                  <a:cubicBezTo>
                    <a:pt x="28" y="20"/>
                    <a:pt x="27" y="20"/>
                    <a:pt x="27" y="20"/>
                  </a:cubicBezTo>
                  <a:cubicBezTo>
                    <a:pt x="24" y="18"/>
                    <a:pt x="22" y="17"/>
                    <a:pt x="19" y="15"/>
                  </a:cubicBezTo>
                  <a:cubicBezTo>
                    <a:pt x="14" y="12"/>
                    <a:pt x="9" y="9"/>
                    <a:pt x="4" y="6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2" y="5"/>
                    <a:pt x="2" y="5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6" y="2"/>
                    <a:pt x="8" y="2"/>
                    <a:pt x="10" y="3"/>
                  </a:cubicBezTo>
                  <a:cubicBezTo>
                    <a:pt x="12" y="4"/>
                    <a:pt x="15" y="5"/>
                    <a:pt x="17" y="6"/>
                  </a:cubicBezTo>
                  <a:cubicBezTo>
                    <a:pt x="19" y="7"/>
                    <a:pt x="21" y="8"/>
                    <a:pt x="23" y="9"/>
                  </a:cubicBezTo>
                  <a:cubicBezTo>
                    <a:pt x="24" y="9"/>
                    <a:pt x="24" y="9"/>
                    <a:pt x="24" y="10"/>
                  </a:cubicBezTo>
                  <a:cubicBezTo>
                    <a:pt x="25" y="11"/>
                    <a:pt x="24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E5F7E02-AEFA-483B-90BC-43FE6819D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2" y="3700"/>
              <a:ext cx="66" cy="25"/>
            </a:xfrm>
            <a:custGeom>
              <a:avLst/>
              <a:gdLst>
                <a:gd name="T0" fmla="*/ 4 w 32"/>
                <a:gd name="T1" fmla="*/ 1 h 12"/>
                <a:gd name="T2" fmla="*/ 6 w 32"/>
                <a:gd name="T3" fmla="*/ 0 h 12"/>
                <a:gd name="T4" fmla="*/ 13 w 32"/>
                <a:gd name="T5" fmla="*/ 2 h 12"/>
                <a:gd name="T6" fmla="*/ 21 w 32"/>
                <a:gd name="T7" fmla="*/ 5 h 12"/>
                <a:gd name="T8" fmla="*/ 23 w 32"/>
                <a:gd name="T9" fmla="*/ 5 h 12"/>
                <a:gd name="T10" fmla="*/ 27 w 32"/>
                <a:gd name="T11" fmla="*/ 5 h 12"/>
                <a:gd name="T12" fmla="*/ 30 w 32"/>
                <a:gd name="T13" fmla="*/ 6 h 12"/>
                <a:gd name="T14" fmla="*/ 30 w 32"/>
                <a:gd name="T15" fmla="*/ 8 h 12"/>
                <a:gd name="T16" fmla="*/ 30 w 32"/>
                <a:gd name="T17" fmla="*/ 9 h 12"/>
                <a:gd name="T18" fmla="*/ 31 w 32"/>
                <a:gd name="T19" fmla="*/ 9 h 12"/>
                <a:gd name="T20" fmla="*/ 31 w 32"/>
                <a:gd name="T21" fmla="*/ 10 h 12"/>
                <a:gd name="T22" fmla="*/ 30 w 32"/>
                <a:gd name="T23" fmla="*/ 11 h 12"/>
                <a:gd name="T24" fmla="*/ 28 w 32"/>
                <a:gd name="T25" fmla="*/ 11 h 12"/>
                <a:gd name="T26" fmla="*/ 28 w 32"/>
                <a:gd name="T27" fmla="*/ 11 h 12"/>
                <a:gd name="T28" fmla="*/ 25 w 32"/>
                <a:gd name="T29" fmla="*/ 12 h 12"/>
                <a:gd name="T30" fmla="*/ 21 w 32"/>
                <a:gd name="T31" fmla="*/ 11 h 12"/>
                <a:gd name="T32" fmla="*/ 5 w 32"/>
                <a:gd name="T33" fmla="*/ 6 h 12"/>
                <a:gd name="T34" fmla="*/ 2 w 32"/>
                <a:gd name="T35" fmla="*/ 5 h 12"/>
                <a:gd name="T36" fmla="*/ 1 w 32"/>
                <a:gd name="T37" fmla="*/ 4 h 12"/>
                <a:gd name="T38" fmla="*/ 0 w 32"/>
                <a:gd name="T39" fmla="*/ 2 h 12"/>
                <a:gd name="T40" fmla="*/ 2 w 32"/>
                <a:gd name="T41" fmla="*/ 1 h 12"/>
                <a:gd name="T42" fmla="*/ 3 w 32"/>
                <a:gd name="T43" fmla="*/ 1 h 12"/>
                <a:gd name="T44" fmla="*/ 4 w 32"/>
                <a:gd name="T45" fmla="*/ 1 h 12"/>
                <a:gd name="T46" fmla="*/ 7 w 32"/>
                <a:gd name="T47" fmla="*/ 5 h 12"/>
                <a:gd name="T48" fmla="*/ 5 w 32"/>
                <a:gd name="T49" fmla="*/ 4 h 12"/>
                <a:gd name="T50" fmla="*/ 7 w 32"/>
                <a:gd name="T51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12">
                  <a:moveTo>
                    <a:pt x="4" y="1"/>
                  </a:moveTo>
                  <a:cubicBezTo>
                    <a:pt x="4" y="0"/>
                    <a:pt x="4" y="0"/>
                    <a:pt x="6" y="0"/>
                  </a:cubicBezTo>
                  <a:cubicBezTo>
                    <a:pt x="8" y="1"/>
                    <a:pt x="10" y="2"/>
                    <a:pt x="13" y="2"/>
                  </a:cubicBezTo>
                  <a:cubicBezTo>
                    <a:pt x="16" y="3"/>
                    <a:pt x="19" y="4"/>
                    <a:pt x="21" y="5"/>
                  </a:cubicBezTo>
                  <a:cubicBezTo>
                    <a:pt x="22" y="5"/>
                    <a:pt x="22" y="5"/>
                    <a:pt x="23" y="5"/>
                  </a:cubicBezTo>
                  <a:cubicBezTo>
                    <a:pt x="24" y="6"/>
                    <a:pt x="26" y="5"/>
                    <a:pt x="27" y="5"/>
                  </a:cubicBezTo>
                  <a:cubicBezTo>
                    <a:pt x="29" y="4"/>
                    <a:pt x="30" y="5"/>
                    <a:pt x="30" y="6"/>
                  </a:cubicBezTo>
                  <a:cubicBezTo>
                    <a:pt x="30" y="7"/>
                    <a:pt x="30" y="8"/>
                    <a:pt x="30" y="8"/>
                  </a:cubicBezTo>
                  <a:cubicBezTo>
                    <a:pt x="30" y="8"/>
                    <a:pt x="30" y="8"/>
                    <a:pt x="30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2"/>
                    <a:pt x="26" y="12"/>
                    <a:pt x="25" y="12"/>
                  </a:cubicBezTo>
                  <a:cubicBezTo>
                    <a:pt x="24" y="11"/>
                    <a:pt x="23" y="11"/>
                    <a:pt x="21" y="11"/>
                  </a:cubicBezTo>
                  <a:cubicBezTo>
                    <a:pt x="16" y="10"/>
                    <a:pt x="10" y="9"/>
                    <a:pt x="5" y="6"/>
                  </a:cubicBezTo>
                  <a:cubicBezTo>
                    <a:pt x="4" y="6"/>
                    <a:pt x="3" y="5"/>
                    <a:pt x="2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lose/>
                  <a:moveTo>
                    <a:pt x="7" y="5"/>
                  </a:moveTo>
                  <a:cubicBezTo>
                    <a:pt x="7" y="4"/>
                    <a:pt x="6" y="4"/>
                    <a:pt x="5" y="4"/>
                  </a:cubicBezTo>
                  <a:cubicBezTo>
                    <a:pt x="6" y="4"/>
                    <a:pt x="6" y="4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C683EBF-4D05-4FD3-AF54-A7A424C6B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1" y="3518"/>
              <a:ext cx="22" cy="66"/>
            </a:xfrm>
            <a:custGeom>
              <a:avLst/>
              <a:gdLst>
                <a:gd name="T0" fmla="*/ 3 w 11"/>
                <a:gd name="T1" fmla="*/ 6 h 32"/>
                <a:gd name="T2" fmla="*/ 3 w 11"/>
                <a:gd name="T3" fmla="*/ 4 h 32"/>
                <a:gd name="T4" fmla="*/ 3 w 11"/>
                <a:gd name="T5" fmla="*/ 1 h 32"/>
                <a:gd name="T6" fmla="*/ 3 w 11"/>
                <a:gd name="T7" fmla="*/ 1 h 32"/>
                <a:gd name="T8" fmla="*/ 5 w 11"/>
                <a:gd name="T9" fmla="*/ 0 h 32"/>
                <a:gd name="T10" fmla="*/ 6 w 11"/>
                <a:gd name="T11" fmla="*/ 0 h 32"/>
                <a:gd name="T12" fmla="*/ 6 w 11"/>
                <a:gd name="T13" fmla="*/ 3 h 32"/>
                <a:gd name="T14" fmla="*/ 9 w 11"/>
                <a:gd name="T15" fmla="*/ 17 h 32"/>
                <a:gd name="T16" fmla="*/ 10 w 11"/>
                <a:gd name="T17" fmla="*/ 18 h 32"/>
                <a:gd name="T18" fmla="*/ 11 w 11"/>
                <a:gd name="T19" fmla="*/ 20 h 32"/>
                <a:gd name="T20" fmla="*/ 11 w 11"/>
                <a:gd name="T21" fmla="*/ 28 h 32"/>
                <a:gd name="T22" fmla="*/ 11 w 11"/>
                <a:gd name="T23" fmla="*/ 29 h 32"/>
                <a:gd name="T24" fmla="*/ 11 w 11"/>
                <a:gd name="T25" fmla="*/ 30 h 32"/>
                <a:gd name="T26" fmla="*/ 10 w 11"/>
                <a:gd name="T27" fmla="*/ 32 h 32"/>
                <a:gd name="T28" fmla="*/ 9 w 11"/>
                <a:gd name="T29" fmla="*/ 31 h 32"/>
                <a:gd name="T30" fmla="*/ 9 w 11"/>
                <a:gd name="T31" fmla="*/ 30 h 32"/>
                <a:gd name="T32" fmla="*/ 7 w 11"/>
                <a:gd name="T33" fmla="*/ 28 h 32"/>
                <a:gd name="T34" fmla="*/ 6 w 11"/>
                <a:gd name="T35" fmla="*/ 26 h 32"/>
                <a:gd name="T36" fmla="*/ 5 w 11"/>
                <a:gd name="T37" fmla="*/ 25 h 32"/>
                <a:gd name="T38" fmla="*/ 1 w 11"/>
                <a:gd name="T39" fmla="*/ 10 h 32"/>
                <a:gd name="T40" fmla="*/ 0 w 11"/>
                <a:gd name="T41" fmla="*/ 5 h 32"/>
                <a:gd name="T42" fmla="*/ 1 w 11"/>
                <a:gd name="T43" fmla="*/ 3 h 32"/>
                <a:gd name="T44" fmla="*/ 3 w 11"/>
                <a:gd name="T45" fmla="*/ 5 h 32"/>
                <a:gd name="T46" fmla="*/ 3 w 11"/>
                <a:gd name="T47" fmla="*/ 6 h 32"/>
                <a:gd name="T48" fmla="*/ 5 w 11"/>
                <a:gd name="T49" fmla="*/ 19 h 32"/>
                <a:gd name="T50" fmla="*/ 5 w 11"/>
                <a:gd name="T51" fmla="*/ 19 h 32"/>
                <a:gd name="T52" fmla="*/ 4 w 11"/>
                <a:gd name="T53" fmla="*/ 15 h 32"/>
                <a:gd name="T54" fmla="*/ 4 w 11"/>
                <a:gd name="T55" fmla="*/ 15 h 32"/>
                <a:gd name="T56" fmla="*/ 5 w 11"/>
                <a:gd name="T57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32">
                  <a:moveTo>
                    <a:pt x="3" y="6"/>
                  </a:moveTo>
                  <a:cubicBezTo>
                    <a:pt x="3" y="5"/>
                    <a:pt x="3" y="5"/>
                    <a:pt x="3" y="4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7" y="7"/>
                    <a:pt x="8" y="12"/>
                    <a:pt x="9" y="17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0" y="19"/>
                    <a:pt x="10" y="19"/>
                    <a:pt x="11" y="20"/>
                  </a:cubicBezTo>
                  <a:cubicBezTo>
                    <a:pt x="11" y="23"/>
                    <a:pt x="11" y="25"/>
                    <a:pt x="11" y="28"/>
                  </a:cubicBezTo>
                  <a:cubicBezTo>
                    <a:pt x="11" y="28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2"/>
                    <a:pt x="10" y="32"/>
                  </a:cubicBezTo>
                  <a:cubicBezTo>
                    <a:pt x="10" y="32"/>
                    <a:pt x="9" y="32"/>
                    <a:pt x="9" y="31"/>
                  </a:cubicBezTo>
                  <a:cubicBezTo>
                    <a:pt x="9" y="31"/>
                    <a:pt x="9" y="31"/>
                    <a:pt x="9" y="30"/>
                  </a:cubicBezTo>
                  <a:cubicBezTo>
                    <a:pt x="8" y="30"/>
                    <a:pt x="8" y="29"/>
                    <a:pt x="7" y="28"/>
                  </a:cubicBezTo>
                  <a:cubicBezTo>
                    <a:pt x="7" y="27"/>
                    <a:pt x="7" y="27"/>
                    <a:pt x="6" y="26"/>
                  </a:cubicBezTo>
                  <a:cubicBezTo>
                    <a:pt x="6" y="26"/>
                    <a:pt x="6" y="26"/>
                    <a:pt x="5" y="25"/>
                  </a:cubicBezTo>
                  <a:cubicBezTo>
                    <a:pt x="3" y="20"/>
                    <a:pt x="1" y="15"/>
                    <a:pt x="1" y="10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5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E90CCBF-C268-4F2C-9B81-CCB0E500C3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3" y="3811"/>
              <a:ext cx="60" cy="21"/>
            </a:xfrm>
            <a:custGeom>
              <a:avLst/>
              <a:gdLst>
                <a:gd name="T0" fmla="*/ 27 w 29"/>
                <a:gd name="T1" fmla="*/ 5 h 10"/>
                <a:gd name="T2" fmla="*/ 27 w 29"/>
                <a:gd name="T3" fmla="*/ 8 h 10"/>
                <a:gd name="T4" fmla="*/ 28 w 29"/>
                <a:gd name="T5" fmla="*/ 8 h 10"/>
                <a:gd name="T6" fmla="*/ 27 w 29"/>
                <a:gd name="T7" fmla="*/ 10 h 10"/>
                <a:gd name="T8" fmla="*/ 25 w 29"/>
                <a:gd name="T9" fmla="*/ 10 h 10"/>
                <a:gd name="T10" fmla="*/ 19 w 29"/>
                <a:gd name="T11" fmla="*/ 10 h 10"/>
                <a:gd name="T12" fmla="*/ 3 w 29"/>
                <a:gd name="T13" fmla="*/ 9 h 10"/>
                <a:gd name="T14" fmla="*/ 1 w 29"/>
                <a:gd name="T15" fmla="*/ 9 h 10"/>
                <a:gd name="T16" fmla="*/ 0 w 29"/>
                <a:gd name="T17" fmla="*/ 8 h 10"/>
                <a:gd name="T18" fmla="*/ 1 w 29"/>
                <a:gd name="T19" fmla="*/ 7 h 10"/>
                <a:gd name="T20" fmla="*/ 2 w 29"/>
                <a:gd name="T21" fmla="*/ 7 h 10"/>
                <a:gd name="T22" fmla="*/ 5 w 29"/>
                <a:gd name="T23" fmla="*/ 6 h 10"/>
                <a:gd name="T24" fmla="*/ 5 w 29"/>
                <a:gd name="T25" fmla="*/ 5 h 10"/>
                <a:gd name="T26" fmla="*/ 7 w 29"/>
                <a:gd name="T27" fmla="*/ 3 h 10"/>
                <a:gd name="T28" fmla="*/ 10 w 29"/>
                <a:gd name="T29" fmla="*/ 4 h 10"/>
                <a:gd name="T30" fmla="*/ 12 w 29"/>
                <a:gd name="T31" fmla="*/ 4 h 10"/>
                <a:gd name="T32" fmla="*/ 23 w 29"/>
                <a:gd name="T33" fmla="*/ 2 h 10"/>
                <a:gd name="T34" fmla="*/ 26 w 29"/>
                <a:gd name="T35" fmla="*/ 1 h 10"/>
                <a:gd name="T36" fmla="*/ 28 w 29"/>
                <a:gd name="T37" fmla="*/ 2 h 10"/>
                <a:gd name="T38" fmla="*/ 28 w 29"/>
                <a:gd name="T39" fmla="*/ 4 h 10"/>
                <a:gd name="T40" fmla="*/ 27 w 29"/>
                <a:gd name="T41" fmla="*/ 5 h 10"/>
                <a:gd name="T42" fmla="*/ 13 w 29"/>
                <a:gd name="T43" fmla="*/ 7 h 10"/>
                <a:gd name="T44" fmla="*/ 23 w 29"/>
                <a:gd name="T45" fmla="*/ 6 h 10"/>
                <a:gd name="T46" fmla="*/ 14 w 29"/>
                <a:gd name="T47" fmla="*/ 6 h 10"/>
                <a:gd name="T48" fmla="*/ 13 w 29"/>
                <a:gd name="T4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" h="10">
                  <a:moveTo>
                    <a:pt x="27" y="5"/>
                  </a:moveTo>
                  <a:cubicBezTo>
                    <a:pt x="28" y="6"/>
                    <a:pt x="28" y="7"/>
                    <a:pt x="27" y="8"/>
                  </a:cubicBezTo>
                  <a:cubicBezTo>
                    <a:pt x="27" y="8"/>
                    <a:pt x="28" y="8"/>
                    <a:pt x="28" y="8"/>
                  </a:cubicBezTo>
                  <a:cubicBezTo>
                    <a:pt x="28" y="9"/>
                    <a:pt x="28" y="10"/>
                    <a:pt x="27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3" y="10"/>
                    <a:pt x="8" y="10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6" y="3"/>
                    <a:pt x="7" y="3"/>
                  </a:cubicBezTo>
                  <a:cubicBezTo>
                    <a:pt x="8" y="3"/>
                    <a:pt x="9" y="3"/>
                    <a:pt x="10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6" y="3"/>
                    <a:pt x="19" y="2"/>
                    <a:pt x="23" y="2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9" y="2"/>
                    <a:pt x="29" y="4"/>
                    <a:pt x="28" y="4"/>
                  </a:cubicBezTo>
                  <a:cubicBezTo>
                    <a:pt x="28" y="5"/>
                    <a:pt x="28" y="5"/>
                    <a:pt x="27" y="5"/>
                  </a:cubicBezTo>
                  <a:close/>
                  <a:moveTo>
                    <a:pt x="13" y="7"/>
                  </a:moveTo>
                  <a:cubicBezTo>
                    <a:pt x="17" y="7"/>
                    <a:pt x="22" y="7"/>
                    <a:pt x="23" y="6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837913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B202B68-E3A4-44ED-A786-1897CDFE02E2}"/>
              </a:ext>
            </a:extLst>
          </p:cNvPr>
          <p:cNvSpPr/>
          <p:nvPr/>
        </p:nvSpPr>
        <p:spPr>
          <a:xfrm>
            <a:off x="2113144" y="2235464"/>
            <a:ext cx="79657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What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factors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are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necessary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</a:t>
            </a:r>
            <a:r>
              <a:rPr lang="en-US" altLang="zh-CN" sz="4400" b="1" dirty="0">
                <a:blipFill>
                  <a:blip r:embed="rId2"/>
                  <a:stretch>
                    <a:fillRect/>
                  </a:stretch>
                </a:blipFill>
              </a:rPr>
              <a:t>n the </a:t>
            </a:r>
            <a:r>
              <a:rPr lang="en-US" altLang="zh-CN" sz="4400" b="1" dirty="0">
                <a:solidFill>
                  <a:srgbClr val="FFFF00"/>
                </a:solidFill>
              </a:rPr>
              <a:t>growth</a:t>
            </a:r>
            <a:r>
              <a:rPr lang="en-US" altLang="zh-CN" sz="4400" b="1" dirty="0">
                <a:blipFill>
                  <a:blip r:embed="rId2"/>
                  <a:stretch>
                    <a:fillRect/>
                  </a:stretch>
                </a:blipFill>
              </a:rPr>
              <a:t>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according to your knowledge?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41FA427A-E659-40E2-938B-61F7637AECE0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205545" y="2235464"/>
            <a:ext cx="796925" cy="971550"/>
            <a:chOff x="2183" y="3502"/>
            <a:chExt cx="502" cy="612"/>
          </a:xfrm>
          <a:blipFill>
            <a:blip r:embed="rId3"/>
            <a:stretch>
              <a:fillRect/>
            </a:stretch>
          </a:blip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AC277B7-5348-4A24-9985-4B389F8D4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8" y="3593"/>
              <a:ext cx="397" cy="521"/>
            </a:xfrm>
            <a:custGeom>
              <a:avLst/>
              <a:gdLst>
                <a:gd name="T0" fmla="*/ 125 w 192"/>
                <a:gd name="T1" fmla="*/ 193 h 253"/>
                <a:gd name="T2" fmla="*/ 105 w 192"/>
                <a:gd name="T3" fmla="*/ 146 h 253"/>
                <a:gd name="T4" fmla="*/ 120 w 192"/>
                <a:gd name="T5" fmla="*/ 28 h 253"/>
                <a:gd name="T6" fmla="*/ 74 w 192"/>
                <a:gd name="T7" fmla="*/ 4 h 253"/>
                <a:gd name="T8" fmla="*/ 128 w 192"/>
                <a:gd name="T9" fmla="*/ 150 h 253"/>
                <a:gd name="T10" fmla="*/ 120 w 192"/>
                <a:gd name="T11" fmla="*/ 140 h 253"/>
                <a:gd name="T12" fmla="*/ 82 w 192"/>
                <a:gd name="T13" fmla="*/ 140 h 253"/>
                <a:gd name="T14" fmla="*/ 108 w 192"/>
                <a:gd name="T15" fmla="*/ 96 h 253"/>
                <a:gd name="T16" fmla="*/ 110 w 192"/>
                <a:gd name="T17" fmla="*/ 119 h 253"/>
                <a:gd name="T18" fmla="*/ 130 w 192"/>
                <a:gd name="T19" fmla="*/ 129 h 253"/>
                <a:gd name="T20" fmla="*/ 122 w 192"/>
                <a:gd name="T21" fmla="*/ 62 h 253"/>
                <a:gd name="T22" fmla="*/ 142 w 192"/>
                <a:gd name="T23" fmla="*/ 141 h 253"/>
                <a:gd name="T24" fmla="*/ 170 w 192"/>
                <a:gd name="T25" fmla="*/ 147 h 253"/>
                <a:gd name="T26" fmla="*/ 183 w 192"/>
                <a:gd name="T27" fmla="*/ 165 h 253"/>
                <a:gd name="T28" fmla="*/ 144 w 192"/>
                <a:gd name="T29" fmla="*/ 153 h 253"/>
                <a:gd name="T30" fmla="*/ 63 w 192"/>
                <a:gd name="T31" fmla="*/ 17 h 253"/>
                <a:gd name="T32" fmla="*/ 76 w 192"/>
                <a:gd name="T33" fmla="*/ 50 h 253"/>
                <a:gd name="T34" fmla="*/ 121 w 192"/>
                <a:gd name="T35" fmla="*/ 164 h 253"/>
                <a:gd name="T36" fmla="*/ 23 w 192"/>
                <a:gd name="T37" fmla="*/ 113 h 253"/>
                <a:gd name="T38" fmla="*/ 106 w 192"/>
                <a:gd name="T39" fmla="*/ 26 h 253"/>
                <a:gd name="T40" fmla="*/ 127 w 192"/>
                <a:gd name="T41" fmla="*/ 158 h 253"/>
                <a:gd name="T42" fmla="*/ 17 w 192"/>
                <a:gd name="T43" fmla="*/ 132 h 253"/>
                <a:gd name="T44" fmla="*/ 101 w 192"/>
                <a:gd name="T45" fmla="*/ 20 h 253"/>
                <a:gd name="T46" fmla="*/ 20 w 192"/>
                <a:gd name="T47" fmla="*/ 108 h 253"/>
                <a:gd name="T48" fmla="*/ 44 w 192"/>
                <a:gd name="T49" fmla="*/ 50 h 253"/>
                <a:gd name="T50" fmla="*/ 27 w 192"/>
                <a:gd name="T51" fmla="*/ 57 h 253"/>
                <a:gd name="T52" fmla="*/ 108 w 192"/>
                <a:gd name="T53" fmla="*/ 172 h 253"/>
                <a:gd name="T54" fmla="*/ 103 w 192"/>
                <a:gd name="T55" fmla="*/ 68 h 253"/>
                <a:gd name="T56" fmla="*/ 73 w 192"/>
                <a:gd name="T57" fmla="*/ 64 h 253"/>
                <a:gd name="T58" fmla="*/ 58 w 192"/>
                <a:gd name="T59" fmla="*/ 123 h 253"/>
                <a:gd name="T60" fmla="*/ 58 w 192"/>
                <a:gd name="T61" fmla="*/ 40 h 253"/>
                <a:gd name="T62" fmla="*/ 15 w 192"/>
                <a:gd name="T63" fmla="*/ 97 h 253"/>
                <a:gd name="T64" fmla="*/ 105 w 192"/>
                <a:gd name="T65" fmla="*/ 184 h 253"/>
                <a:gd name="T66" fmla="*/ 128 w 192"/>
                <a:gd name="T67" fmla="*/ 172 h 253"/>
                <a:gd name="T68" fmla="*/ 18 w 192"/>
                <a:gd name="T69" fmla="*/ 120 h 253"/>
                <a:gd name="T70" fmla="*/ 113 w 192"/>
                <a:gd name="T71" fmla="*/ 123 h 253"/>
                <a:gd name="T72" fmla="*/ 86 w 192"/>
                <a:gd name="T73" fmla="*/ 49 h 253"/>
                <a:gd name="T74" fmla="*/ 129 w 192"/>
                <a:gd name="T75" fmla="*/ 225 h 253"/>
                <a:gd name="T76" fmla="*/ 72 w 192"/>
                <a:gd name="T77" fmla="*/ 46 h 253"/>
                <a:gd name="T78" fmla="*/ 63 w 192"/>
                <a:gd name="T79" fmla="*/ 20 h 253"/>
                <a:gd name="T80" fmla="*/ 99 w 192"/>
                <a:gd name="T81" fmla="*/ 7 h 253"/>
                <a:gd name="T82" fmla="*/ 26 w 192"/>
                <a:gd name="T83" fmla="*/ 117 h 253"/>
                <a:gd name="T84" fmla="*/ 44 w 192"/>
                <a:gd name="T85" fmla="*/ 29 h 253"/>
                <a:gd name="T86" fmla="*/ 89 w 192"/>
                <a:gd name="T87" fmla="*/ 16 h 253"/>
                <a:gd name="T88" fmla="*/ 91 w 192"/>
                <a:gd name="T89" fmla="*/ 8 h 253"/>
                <a:gd name="T90" fmla="*/ 94 w 192"/>
                <a:gd name="T91" fmla="*/ 14 h 253"/>
                <a:gd name="T92" fmla="*/ 88 w 192"/>
                <a:gd name="T93" fmla="*/ 21 h 253"/>
                <a:gd name="T94" fmla="*/ 109 w 192"/>
                <a:gd name="T95" fmla="*/ 210 h 253"/>
                <a:gd name="T96" fmla="*/ 25 w 192"/>
                <a:gd name="T97" fmla="*/ 97 h 253"/>
                <a:gd name="T98" fmla="*/ 68 w 192"/>
                <a:gd name="T99" fmla="*/ 24 h 253"/>
                <a:gd name="T100" fmla="*/ 122 w 192"/>
                <a:gd name="T101" fmla="*/ 196 h 253"/>
                <a:gd name="T102" fmla="*/ 125 w 192"/>
                <a:gd name="T103" fmla="*/ 131 h 253"/>
                <a:gd name="T104" fmla="*/ 4 w 192"/>
                <a:gd name="T105" fmla="*/ 140 h 253"/>
                <a:gd name="T106" fmla="*/ 44 w 192"/>
                <a:gd name="T107" fmla="*/ 91 h 253"/>
                <a:gd name="T108" fmla="*/ 157 w 192"/>
                <a:gd name="T109" fmla="*/ 152 h 253"/>
                <a:gd name="T110" fmla="*/ 18 w 192"/>
                <a:gd name="T111" fmla="*/ 146 h 253"/>
                <a:gd name="T112" fmla="*/ 113 w 192"/>
                <a:gd name="T113" fmla="*/ 188 h 253"/>
                <a:gd name="T114" fmla="*/ 108 w 192"/>
                <a:gd name="T115" fmla="*/ 200 h 253"/>
                <a:gd name="T116" fmla="*/ 68 w 192"/>
                <a:gd name="T117" fmla="*/ 20 h 253"/>
                <a:gd name="T118" fmla="*/ 91 w 192"/>
                <a:gd name="T119" fmla="*/ 55 h 253"/>
                <a:gd name="T120" fmla="*/ 166 w 192"/>
                <a:gd name="T121" fmla="*/ 153 h 253"/>
                <a:gd name="T122" fmla="*/ 8 w 192"/>
                <a:gd name="T123" fmla="*/ 13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253">
                  <a:moveTo>
                    <a:pt x="151" y="106"/>
                  </a:moveTo>
                  <a:cubicBezTo>
                    <a:pt x="151" y="105"/>
                    <a:pt x="151" y="105"/>
                    <a:pt x="152" y="105"/>
                  </a:cubicBezTo>
                  <a:cubicBezTo>
                    <a:pt x="152" y="104"/>
                    <a:pt x="153" y="104"/>
                    <a:pt x="154" y="104"/>
                  </a:cubicBezTo>
                  <a:cubicBezTo>
                    <a:pt x="155" y="104"/>
                    <a:pt x="155" y="105"/>
                    <a:pt x="155" y="105"/>
                  </a:cubicBezTo>
                  <a:cubicBezTo>
                    <a:pt x="155" y="106"/>
                    <a:pt x="155" y="106"/>
                    <a:pt x="155" y="107"/>
                  </a:cubicBezTo>
                  <a:cubicBezTo>
                    <a:pt x="155" y="108"/>
                    <a:pt x="155" y="109"/>
                    <a:pt x="155" y="110"/>
                  </a:cubicBezTo>
                  <a:cubicBezTo>
                    <a:pt x="156" y="114"/>
                    <a:pt x="156" y="117"/>
                    <a:pt x="154" y="120"/>
                  </a:cubicBezTo>
                  <a:cubicBezTo>
                    <a:pt x="154" y="121"/>
                    <a:pt x="154" y="121"/>
                    <a:pt x="155" y="122"/>
                  </a:cubicBezTo>
                  <a:cubicBezTo>
                    <a:pt x="155" y="122"/>
                    <a:pt x="156" y="123"/>
                    <a:pt x="157" y="124"/>
                  </a:cubicBezTo>
                  <a:cubicBezTo>
                    <a:pt x="159" y="125"/>
                    <a:pt x="161" y="126"/>
                    <a:pt x="163" y="127"/>
                  </a:cubicBezTo>
                  <a:cubicBezTo>
                    <a:pt x="167" y="130"/>
                    <a:pt x="172" y="133"/>
                    <a:pt x="176" y="136"/>
                  </a:cubicBezTo>
                  <a:cubicBezTo>
                    <a:pt x="179" y="139"/>
                    <a:pt x="182" y="141"/>
                    <a:pt x="185" y="143"/>
                  </a:cubicBezTo>
                  <a:cubicBezTo>
                    <a:pt x="187" y="145"/>
                    <a:pt x="188" y="146"/>
                    <a:pt x="189" y="148"/>
                  </a:cubicBezTo>
                  <a:cubicBezTo>
                    <a:pt x="190" y="149"/>
                    <a:pt x="190" y="150"/>
                    <a:pt x="191" y="151"/>
                  </a:cubicBezTo>
                  <a:cubicBezTo>
                    <a:pt x="192" y="153"/>
                    <a:pt x="191" y="155"/>
                    <a:pt x="189" y="157"/>
                  </a:cubicBezTo>
                  <a:cubicBezTo>
                    <a:pt x="189" y="158"/>
                    <a:pt x="189" y="158"/>
                    <a:pt x="189" y="159"/>
                  </a:cubicBezTo>
                  <a:cubicBezTo>
                    <a:pt x="189" y="159"/>
                    <a:pt x="189" y="159"/>
                    <a:pt x="189" y="160"/>
                  </a:cubicBezTo>
                  <a:cubicBezTo>
                    <a:pt x="189" y="162"/>
                    <a:pt x="188" y="164"/>
                    <a:pt x="186" y="166"/>
                  </a:cubicBezTo>
                  <a:cubicBezTo>
                    <a:pt x="185" y="167"/>
                    <a:pt x="184" y="167"/>
                    <a:pt x="183" y="167"/>
                  </a:cubicBezTo>
                  <a:cubicBezTo>
                    <a:pt x="180" y="168"/>
                    <a:pt x="178" y="168"/>
                    <a:pt x="176" y="169"/>
                  </a:cubicBezTo>
                  <a:cubicBezTo>
                    <a:pt x="173" y="169"/>
                    <a:pt x="170" y="168"/>
                    <a:pt x="168" y="168"/>
                  </a:cubicBezTo>
                  <a:cubicBezTo>
                    <a:pt x="165" y="167"/>
                    <a:pt x="162" y="165"/>
                    <a:pt x="159" y="164"/>
                  </a:cubicBezTo>
                  <a:cubicBezTo>
                    <a:pt x="156" y="162"/>
                    <a:pt x="153" y="160"/>
                    <a:pt x="151" y="158"/>
                  </a:cubicBezTo>
                  <a:cubicBezTo>
                    <a:pt x="149" y="156"/>
                    <a:pt x="147" y="155"/>
                    <a:pt x="146" y="154"/>
                  </a:cubicBezTo>
                  <a:cubicBezTo>
                    <a:pt x="145" y="155"/>
                    <a:pt x="144" y="156"/>
                    <a:pt x="144" y="156"/>
                  </a:cubicBezTo>
                  <a:cubicBezTo>
                    <a:pt x="141" y="159"/>
                    <a:pt x="139" y="161"/>
                    <a:pt x="137" y="163"/>
                  </a:cubicBezTo>
                  <a:cubicBezTo>
                    <a:pt x="135" y="165"/>
                    <a:pt x="133" y="167"/>
                    <a:pt x="132" y="170"/>
                  </a:cubicBezTo>
                  <a:cubicBezTo>
                    <a:pt x="128" y="175"/>
                    <a:pt x="126" y="180"/>
                    <a:pt x="125" y="187"/>
                  </a:cubicBezTo>
                  <a:cubicBezTo>
                    <a:pt x="125" y="189"/>
                    <a:pt x="124" y="190"/>
                    <a:pt x="125" y="193"/>
                  </a:cubicBezTo>
                  <a:cubicBezTo>
                    <a:pt x="125" y="193"/>
                    <a:pt x="125" y="192"/>
                    <a:pt x="125" y="192"/>
                  </a:cubicBezTo>
                  <a:cubicBezTo>
                    <a:pt x="126" y="192"/>
                    <a:pt x="126" y="193"/>
                    <a:pt x="127" y="193"/>
                  </a:cubicBezTo>
                  <a:cubicBezTo>
                    <a:pt x="127" y="194"/>
                    <a:pt x="127" y="194"/>
                    <a:pt x="126" y="194"/>
                  </a:cubicBezTo>
                  <a:cubicBezTo>
                    <a:pt x="126" y="195"/>
                    <a:pt x="125" y="195"/>
                    <a:pt x="125" y="195"/>
                  </a:cubicBezTo>
                  <a:cubicBezTo>
                    <a:pt x="125" y="195"/>
                    <a:pt x="125" y="196"/>
                    <a:pt x="125" y="196"/>
                  </a:cubicBezTo>
                  <a:cubicBezTo>
                    <a:pt x="125" y="201"/>
                    <a:pt x="125" y="205"/>
                    <a:pt x="126" y="210"/>
                  </a:cubicBezTo>
                  <a:cubicBezTo>
                    <a:pt x="127" y="213"/>
                    <a:pt x="129" y="216"/>
                    <a:pt x="130" y="220"/>
                  </a:cubicBezTo>
                  <a:cubicBezTo>
                    <a:pt x="131" y="222"/>
                    <a:pt x="132" y="224"/>
                    <a:pt x="133" y="226"/>
                  </a:cubicBezTo>
                  <a:cubicBezTo>
                    <a:pt x="133" y="227"/>
                    <a:pt x="133" y="228"/>
                    <a:pt x="132" y="229"/>
                  </a:cubicBezTo>
                  <a:cubicBezTo>
                    <a:pt x="131" y="230"/>
                    <a:pt x="131" y="231"/>
                    <a:pt x="130" y="232"/>
                  </a:cubicBezTo>
                  <a:cubicBezTo>
                    <a:pt x="128" y="233"/>
                    <a:pt x="125" y="235"/>
                    <a:pt x="123" y="237"/>
                  </a:cubicBezTo>
                  <a:cubicBezTo>
                    <a:pt x="119" y="240"/>
                    <a:pt x="115" y="244"/>
                    <a:pt x="111" y="247"/>
                  </a:cubicBezTo>
                  <a:cubicBezTo>
                    <a:pt x="110" y="249"/>
                    <a:pt x="109" y="250"/>
                    <a:pt x="108" y="252"/>
                  </a:cubicBezTo>
                  <a:cubicBezTo>
                    <a:pt x="108" y="253"/>
                    <a:pt x="107" y="253"/>
                    <a:pt x="106" y="253"/>
                  </a:cubicBezTo>
                  <a:cubicBezTo>
                    <a:pt x="106" y="253"/>
                    <a:pt x="105" y="253"/>
                    <a:pt x="104" y="252"/>
                  </a:cubicBezTo>
                  <a:cubicBezTo>
                    <a:pt x="104" y="251"/>
                    <a:pt x="103" y="250"/>
                    <a:pt x="103" y="249"/>
                  </a:cubicBezTo>
                  <a:cubicBezTo>
                    <a:pt x="100" y="245"/>
                    <a:pt x="99" y="241"/>
                    <a:pt x="98" y="236"/>
                  </a:cubicBezTo>
                  <a:cubicBezTo>
                    <a:pt x="98" y="236"/>
                    <a:pt x="98" y="235"/>
                    <a:pt x="98" y="235"/>
                  </a:cubicBezTo>
                  <a:cubicBezTo>
                    <a:pt x="95" y="227"/>
                    <a:pt x="93" y="219"/>
                    <a:pt x="94" y="211"/>
                  </a:cubicBezTo>
                  <a:cubicBezTo>
                    <a:pt x="94" y="204"/>
                    <a:pt x="95" y="196"/>
                    <a:pt x="97" y="189"/>
                  </a:cubicBezTo>
                  <a:cubicBezTo>
                    <a:pt x="98" y="184"/>
                    <a:pt x="100" y="179"/>
                    <a:pt x="103" y="174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101" y="174"/>
                    <a:pt x="101" y="173"/>
                    <a:pt x="100" y="171"/>
                  </a:cubicBezTo>
                  <a:cubicBezTo>
                    <a:pt x="100" y="170"/>
                    <a:pt x="100" y="169"/>
                    <a:pt x="100" y="167"/>
                  </a:cubicBezTo>
                  <a:cubicBezTo>
                    <a:pt x="100" y="165"/>
                    <a:pt x="100" y="163"/>
                    <a:pt x="101" y="161"/>
                  </a:cubicBezTo>
                  <a:cubicBezTo>
                    <a:pt x="101" y="159"/>
                    <a:pt x="102" y="157"/>
                    <a:pt x="102" y="155"/>
                  </a:cubicBezTo>
                  <a:cubicBezTo>
                    <a:pt x="104" y="153"/>
                    <a:pt x="105" y="150"/>
                    <a:pt x="106" y="147"/>
                  </a:cubicBezTo>
                  <a:cubicBezTo>
                    <a:pt x="107" y="147"/>
                    <a:pt x="107" y="147"/>
                    <a:pt x="107" y="146"/>
                  </a:cubicBezTo>
                  <a:cubicBezTo>
                    <a:pt x="106" y="146"/>
                    <a:pt x="106" y="146"/>
                    <a:pt x="105" y="146"/>
                  </a:cubicBezTo>
                  <a:cubicBezTo>
                    <a:pt x="99" y="145"/>
                    <a:pt x="92" y="145"/>
                    <a:pt x="86" y="145"/>
                  </a:cubicBezTo>
                  <a:cubicBezTo>
                    <a:pt x="82" y="145"/>
                    <a:pt x="79" y="145"/>
                    <a:pt x="76" y="146"/>
                  </a:cubicBezTo>
                  <a:cubicBezTo>
                    <a:pt x="72" y="147"/>
                    <a:pt x="68" y="149"/>
                    <a:pt x="64" y="151"/>
                  </a:cubicBezTo>
                  <a:cubicBezTo>
                    <a:pt x="62" y="152"/>
                    <a:pt x="61" y="151"/>
                    <a:pt x="60" y="149"/>
                  </a:cubicBezTo>
                  <a:cubicBezTo>
                    <a:pt x="60" y="149"/>
                    <a:pt x="59" y="149"/>
                    <a:pt x="59" y="149"/>
                  </a:cubicBezTo>
                  <a:cubicBezTo>
                    <a:pt x="55" y="150"/>
                    <a:pt x="52" y="151"/>
                    <a:pt x="48" y="153"/>
                  </a:cubicBezTo>
                  <a:cubicBezTo>
                    <a:pt x="48" y="154"/>
                    <a:pt x="48" y="154"/>
                    <a:pt x="47" y="154"/>
                  </a:cubicBezTo>
                  <a:cubicBezTo>
                    <a:pt x="47" y="155"/>
                    <a:pt x="46" y="155"/>
                    <a:pt x="46" y="155"/>
                  </a:cubicBezTo>
                  <a:cubicBezTo>
                    <a:pt x="45" y="154"/>
                    <a:pt x="45" y="155"/>
                    <a:pt x="44" y="155"/>
                  </a:cubicBezTo>
                  <a:cubicBezTo>
                    <a:pt x="40" y="157"/>
                    <a:pt x="37" y="158"/>
                    <a:pt x="32" y="159"/>
                  </a:cubicBezTo>
                  <a:cubicBezTo>
                    <a:pt x="30" y="160"/>
                    <a:pt x="28" y="160"/>
                    <a:pt x="25" y="160"/>
                  </a:cubicBezTo>
                  <a:cubicBezTo>
                    <a:pt x="21" y="161"/>
                    <a:pt x="17" y="159"/>
                    <a:pt x="13" y="157"/>
                  </a:cubicBezTo>
                  <a:cubicBezTo>
                    <a:pt x="12" y="156"/>
                    <a:pt x="10" y="155"/>
                    <a:pt x="9" y="153"/>
                  </a:cubicBezTo>
                  <a:cubicBezTo>
                    <a:pt x="6" y="151"/>
                    <a:pt x="4" y="148"/>
                    <a:pt x="3" y="144"/>
                  </a:cubicBezTo>
                  <a:cubicBezTo>
                    <a:pt x="2" y="141"/>
                    <a:pt x="1" y="137"/>
                    <a:pt x="1" y="134"/>
                  </a:cubicBezTo>
                  <a:cubicBezTo>
                    <a:pt x="0" y="126"/>
                    <a:pt x="1" y="119"/>
                    <a:pt x="2" y="111"/>
                  </a:cubicBezTo>
                  <a:cubicBezTo>
                    <a:pt x="2" y="104"/>
                    <a:pt x="4" y="98"/>
                    <a:pt x="5" y="91"/>
                  </a:cubicBezTo>
                  <a:cubicBezTo>
                    <a:pt x="8" y="82"/>
                    <a:pt x="11" y="73"/>
                    <a:pt x="14" y="65"/>
                  </a:cubicBezTo>
                  <a:cubicBezTo>
                    <a:pt x="17" y="58"/>
                    <a:pt x="20" y="52"/>
                    <a:pt x="23" y="46"/>
                  </a:cubicBezTo>
                  <a:cubicBezTo>
                    <a:pt x="28" y="37"/>
                    <a:pt x="34" y="28"/>
                    <a:pt x="41" y="21"/>
                  </a:cubicBezTo>
                  <a:cubicBezTo>
                    <a:pt x="47" y="15"/>
                    <a:pt x="53" y="10"/>
                    <a:pt x="61" y="6"/>
                  </a:cubicBezTo>
                  <a:cubicBezTo>
                    <a:pt x="69" y="2"/>
                    <a:pt x="77" y="0"/>
                    <a:pt x="86" y="0"/>
                  </a:cubicBezTo>
                  <a:cubicBezTo>
                    <a:pt x="87" y="1"/>
                    <a:pt x="88" y="0"/>
                    <a:pt x="89" y="0"/>
                  </a:cubicBezTo>
                  <a:cubicBezTo>
                    <a:pt x="93" y="0"/>
                    <a:pt x="97" y="1"/>
                    <a:pt x="101" y="1"/>
                  </a:cubicBezTo>
                  <a:cubicBezTo>
                    <a:pt x="102" y="2"/>
                    <a:pt x="104" y="2"/>
                    <a:pt x="105" y="2"/>
                  </a:cubicBezTo>
                  <a:cubicBezTo>
                    <a:pt x="109" y="3"/>
                    <a:pt x="113" y="5"/>
                    <a:pt x="115" y="9"/>
                  </a:cubicBezTo>
                  <a:cubicBezTo>
                    <a:pt x="115" y="9"/>
                    <a:pt x="115" y="10"/>
                    <a:pt x="115" y="10"/>
                  </a:cubicBezTo>
                  <a:cubicBezTo>
                    <a:pt x="118" y="14"/>
                    <a:pt x="120" y="18"/>
                    <a:pt x="120" y="23"/>
                  </a:cubicBezTo>
                  <a:cubicBezTo>
                    <a:pt x="120" y="25"/>
                    <a:pt x="120" y="27"/>
                    <a:pt x="120" y="28"/>
                  </a:cubicBezTo>
                  <a:cubicBezTo>
                    <a:pt x="121" y="28"/>
                    <a:pt x="121" y="29"/>
                    <a:pt x="121" y="29"/>
                  </a:cubicBezTo>
                  <a:cubicBezTo>
                    <a:pt x="122" y="29"/>
                    <a:pt x="122" y="30"/>
                    <a:pt x="122" y="31"/>
                  </a:cubicBezTo>
                  <a:cubicBezTo>
                    <a:pt x="122" y="32"/>
                    <a:pt x="122" y="32"/>
                    <a:pt x="121" y="33"/>
                  </a:cubicBezTo>
                  <a:cubicBezTo>
                    <a:pt x="121" y="33"/>
                    <a:pt x="121" y="34"/>
                    <a:pt x="121" y="34"/>
                  </a:cubicBezTo>
                  <a:cubicBezTo>
                    <a:pt x="121" y="34"/>
                    <a:pt x="121" y="35"/>
                    <a:pt x="121" y="35"/>
                  </a:cubicBezTo>
                  <a:cubicBezTo>
                    <a:pt x="121" y="37"/>
                    <a:pt x="121" y="38"/>
                    <a:pt x="121" y="39"/>
                  </a:cubicBezTo>
                  <a:cubicBezTo>
                    <a:pt x="121" y="46"/>
                    <a:pt x="123" y="53"/>
                    <a:pt x="125" y="60"/>
                  </a:cubicBezTo>
                  <a:cubicBezTo>
                    <a:pt x="126" y="65"/>
                    <a:pt x="128" y="69"/>
                    <a:pt x="130" y="73"/>
                  </a:cubicBezTo>
                  <a:cubicBezTo>
                    <a:pt x="132" y="77"/>
                    <a:pt x="134" y="81"/>
                    <a:pt x="136" y="85"/>
                  </a:cubicBezTo>
                  <a:cubicBezTo>
                    <a:pt x="137" y="85"/>
                    <a:pt x="137" y="85"/>
                    <a:pt x="137" y="86"/>
                  </a:cubicBezTo>
                  <a:cubicBezTo>
                    <a:pt x="141" y="90"/>
                    <a:pt x="144" y="93"/>
                    <a:pt x="147" y="97"/>
                  </a:cubicBezTo>
                  <a:cubicBezTo>
                    <a:pt x="148" y="98"/>
                    <a:pt x="149" y="99"/>
                    <a:pt x="150" y="100"/>
                  </a:cubicBezTo>
                  <a:cubicBezTo>
                    <a:pt x="152" y="101"/>
                    <a:pt x="152" y="103"/>
                    <a:pt x="150" y="104"/>
                  </a:cubicBezTo>
                  <a:cubicBezTo>
                    <a:pt x="150" y="105"/>
                    <a:pt x="151" y="105"/>
                    <a:pt x="151" y="106"/>
                  </a:cubicBezTo>
                  <a:close/>
                  <a:moveTo>
                    <a:pt x="29" y="119"/>
                  </a:moveTo>
                  <a:cubicBezTo>
                    <a:pt x="30" y="119"/>
                    <a:pt x="30" y="118"/>
                    <a:pt x="31" y="118"/>
                  </a:cubicBezTo>
                  <a:cubicBezTo>
                    <a:pt x="32" y="117"/>
                    <a:pt x="33" y="117"/>
                    <a:pt x="35" y="117"/>
                  </a:cubicBezTo>
                  <a:cubicBezTo>
                    <a:pt x="35" y="117"/>
                    <a:pt x="36" y="117"/>
                    <a:pt x="37" y="117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6"/>
                    <a:pt x="39" y="114"/>
                    <a:pt x="40" y="113"/>
                  </a:cubicBezTo>
                  <a:cubicBezTo>
                    <a:pt x="39" y="113"/>
                    <a:pt x="38" y="113"/>
                    <a:pt x="37" y="113"/>
                  </a:cubicBezTo>
                  <a:cubicBezTo>
                    <a:pt x="34" y="115"/>
                    <a:pt x="32" y="117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7" y="121"/>
                    <a:pt x="26" y="122"/>
                  </a:cubicBezTo>
                  <a:cubicBezTo>
                    <a:pt x="27" y="121"/>
                    <a:pt x="28" y="120"/>
                    <a:pt x="29" y="119"/>
                  </a:cubicBezTo>
                  <a:close/>
                  <a:moveTo>
                    <a:pt x="36" y="31"/>
                  </a:moveTo>
                  <a:cubicBezTo>
                    <a:pt x="36" y="30"/>
                    <a:pt x="37" y="30"/>
                    <a:pt x="37" y="29"/>
                  </a:cubicBezTo>
                  <a:cubicBezTo>
                    <a:pt x="44" y="21"/>
                    <a:pt x="52" y="14"/>
                    <a:pt x="62" y="9"/>
                  </a:cubicBezTo>
                  <a:cubicBezTo>
                    <a:pt x="66" y="7"/>
                    <a:pt x="70" y="5"/>
                    <a:pt x="74" y="4"/>
                  </a:cubicBezTo>
                  <a:cubicBezTo>
                    <a:pt x="74" y="4"/>
                    <a:pt x="74" y="4"/>
                    <a:pt x="75" y="3"/>
                  </a:cubicBezTo>
                  <a:cubicBezTo>
                    <a:pt x="73" y="4"/>
                    <a:pt x="72" y="4"/>
                    <a:pt x="71" y="4"/>
                  </a:cubicBezTo>
                  <a:cubicBezTo>
                    <a:pt x="65" y="6"/>
                    <a:pt x="59" y="9"/>
                    <a:pt x="54" y="12"/>
                  </a:cubicBezTo>
                  <a:cubicBezTo>
                    <a:pt x="47" y="17"/>
                    <a:pt x="41" y="23"/>
                    <a:pt x="36" y="30"/>
                  </a:cubicBezTo>
                  <a:cubicBezTo>
                    <a:pt x="36" y="30"/>
                    <a:pt x="36" y="30"/>
                    <a:pt x="36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6" y="31"/>
                  </a:cubicBezTo>
                  <a:close/>
                  <a:moveTo>
                    <a:pt x="118" y="45"/>
                  </a:moveTo>
                  <a:cubicBezTo>
                    <a:pt x="118" y="45"/>
                    <a:pt x="118" y="45"/>
                    <a:pt x="118" y="4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7" y="48"/>
                    <a:pt x="116" y="52"/>
                    <a:pt x="115" y="55"/>
                  </a:cubicBezTo>
                  <a:cubicBezTo>
                    <a:pt x="114" y="59"/>
                    <a:pt x="113" y="63"/>
                    <a:pt x="111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1" y="68"/>
                    <a:pt x="111" y="68"/>
                    <a:pt x="111" y="69"/>
                  </a:cubicBezTo>
                  <a:cubicBezTo>
                    <a:pt x="108" y="75"/>
                    <a:pt x="106" y="81"/>
                    <a:pt x="103" y="87"/>
                  </a:cubicBezTo>
                  <a:cubicBezTo>
                    <a:pt x="100" y="92"/>
                    <a:pt x="98" y="96"/>
                    <a:pt x="95" y="100"/>
                  </a:cubicBezTo>
                  <a:cubicBezTo>
                    <a:pt x="92" y="103"/>
                    <a:pt x="90" y="106"/>
                    <a:pt x="88" y="110"/>
                  </a:cubicBezTo>
                  <a:cubicBezTo>
                    <a:pt x="88" y="110"/>
                    <a:pt x="87" y="111"/>
                    <a:pt x="87" y="111"/>
                  </a:cubicBezTo>
                  <a:cubicBezTo>
                    <a:pt x="82" y="119"/>
                    <a:pt x="76" y="126"/>
                    <a:pt x="70" y="134"/>
                  </a:cubicBezTo>
                  <a:cubicBezTo>
                    <a:pt x="65" y="139"/>
                    <a:pt x="60" y="144"/>
                    <a:pt x="54" y="148"/>
                  </a:cubicBezTo>
                  <a:cubicBezTo>
                    <a:pt x="54" y="148"/>
                    <a:pt x="54" y="148"/>
                    <a:pt x="54" y="149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7" y="148"/>
                    <a:pt x="59" y="147"/>
                    <a:pt x="61" y="146"/>
                  </a:cubicBezTo>
                  <a:cubicBezTo>
                    <a:pt x="68" y="144"/>
                    <a:pt x="75" y="143"/>
                    <a:pt x="82" y="143"/>
                  </a:cubicBezTo>
                  <a:cubicBezTo>
                    <a:pt x="91" y="142"/>
                    <a:pt x="99" y="142"/>
                    <a:pt x="107" y="143"/>
                  </a:cubicBezTo>
                  <a:cubicBezTo>
                    <a:pt x="114" y="144"/>
                    <a:pt x="121" y="145"/>
                    <a:pt x="127" y="147"/>
                  </a:cubicBezTo>
                  <a:cubicBezTo>
                    <a:pt x="128" y="147"/>
                    <a:pt x="128" y="148"/>
                    <a:pt x="129" y="148"/>
                  </a:cubicBezTo>
                  <a:cubicBezTo>
                    <a:pt x="129" y="148"/>
                    <a:pt x="129" y="149"/>
                    <a:pt x="128" y="150"/>
                  </a:cubicBezTo>
                  <a:cubicBezTo>
                    <a:pt x="128" y="150"/>
                    <a:pt x="128" y="150"/>
                    <a:pt x="128" y="150"/>
                  </a:cubicBezTo>
                  <a:cubicBezTo>
                    <a:pt x="126" y="150"/>
                    <a:pt x="125" y="151"/>
                    <a:pt x="123" y="151"/>
                  </a:cubicBezTo>
                  <a:cubicBezTo>
                    <a:pt x="118" y="152"/>
                    <a:pt x="113" y="154"/>
                    <a:pt x="108" y="157"/>
                  </a:cubicBezTo>
                  <a:cubicBezTo>
                    <a:pt x="108" y="157"/>
                    <a:pt x="108" y="157"/>
                    <a:pt x="108" y="157"/>
                  </a:cubicBezTo>
                  <a:cubicBezTo>
                    <a:pt x="108" y="157"/>
                    <a:pt x="109" y="157"/>
                    <a:pt x="109" y="157"/>
                  </a:cubicBezTo>
                  <a:cubicBezTo>
                    <a:pt x="110" y="157"/>
                    <a:pt x="112" y="157"/>
                    <a:pt x="113" y="156"/>
                  </a:cubicBezTo>
                  <a:cubicBezTo>
                    <a:pt x="118" y="155"/>
                    <a:pt x="123" y="154"/>
                    <a:pt x="128" y="152"/>
                  </a:cubicBezTo>
                  <a:cubicBezTo>
                    <a:pt x="129" y="152"/>
                    <a:pt x="130" y="151"/>
                    <a:pt x="131" y="151"/>
                  </a:cubicBezTo>
                  <a:cubicBezTo>
                    <a:pt x="130" y="149"/>
                    <a:pt x="130" y="148"/>
                    <a:pt x="132" y="147"/>
                  </a:cubicBezTo>
                  <a:cubicBezTo>
                    <a:pt x="134" y="145"/>
                    <a:pt x="136" y="144"/>
                    <a:pt x="138" y="142"/>
                  </a:cubicBezTo>
                  <a:cubicBezTo>
                    <a:pt x="138" y="142"/>
                    <a:pt x="138" y="142"/>
                    <a:pt x="138" y="141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142"/>
                    <a:pt x="136" y="142"/>
                    <a:pt x="135" y="142"/>
                  </a:cubicBezTo>
                  <a:cubicBezTo>
                    <a:pt x="134" y="143"/>
                    <a:pt x="133" y="142"/>
                    <a:pt x="133" y="142"/>
                  </a:cubicBezTo>
                  <a:cubicBezTo>
                    <a:pt x="132" y="141"/>
                    <a:pt x="132" y="140"/>
                    <a:pt x="133" y="139"/>
                  </a:cubicBezTo>
                  <a:cubicBezTo>
                    <a:pt x="133" y="139"/>
                    <a:pt x="133" y="138"/>
                    <a:pt x="134" y="138"/>
                  </a:cubicBezTo>
                  <a:cubicBezTo>
                    <a:pt x="134" y="137"/>
                    <a:pt x="134" y="137"/>
                    <a:pt x="135" y="136"/>
                  </a:cubicBezTo>
                  <a:cubicBezTo>
                    <a:pt x="134" y="136"/>
                    <a:pt x="134" y="137"/>
                    <a:pt x="133" y="137"/>
                  </a:cubicBezTo>
                  <a:cubicBezTo>
                    <a:pt x="133" y="138"/>
                    <a:pt x="132" y="138"/>
                    <a:pt x="131" y="139"/>
                  </a:cubicBezTo>
                  <a:cubicBezTo>
                    <a:pt x="131" y="139"/>
                    <a:pt x="130" y="139"/>
                    <a:pt x="129" y="139"/>
                  </a:cubicBezTo>
                  <a:cubicBezTo>
                    <a:pt x="129" y="138"/>
                    <a:pt x="129" y="138"/>
                    <a:pt x="129" y="137"/>
                  </a:cubicBezTo>
                  <a:cubicBezTo>
                    <a:pt x="129" y="137"/>
                    <a:pt x="129" y="136"/>
                    <a:pt x="129" y="136"/>
                  </a:cubicBezTo>
                  <a:cubicBezTo>
                    <a:pt x="130" y="136"/>
                    <a:pt x="130" y="135"/>
                    <a:pt x="130" y="135"/>
                  </a:cubicBezTo>
                  <a:cubicBezTo>
                    <a:pt x="129" y="135"/>
                    <a:pt x="129" y="135"/>
                    <a:pt x="128" y="135"/>
                  </a:cubicBezTo>
                  <a:cubicBezTo>
                    <a:pt x="128" y="135"/>
                    <a:pt x="127" y="136"/>
                    <a:pt x="127" y="136"/>
                  </a:cubicBezTo>
                  <a:cubicBezTo>
                    <a:pt x="126" y="136"/>
                    <a:pt x="126" y="136"/>
                    <a:pt x="126" y="136"/>
                  </a:cubicBezTo>
                  <a:cubicBezTo>
                    <a:pt x="124" y="137"/>
                    <a:pt x="123" y="138"/>
                    <a:pt x="122" y="139"/>
                  </a:cubicBezTo>
                  <a:cubicBezTo>
                    <a:pt x="121" y="140"/>
                    <a:pt x="121" y="140"/>
                    <a:pt x="120" y="140"/>
                  </a:cubicBezTo>
                  <a:cubicBezTo>
                    <a:pt x="119" y="140"/>
                    <a:pt x="119" y="139"/>
                    <a:pt x="119" y="138"/>
                  </a:cubicBezTo>
                  <a:cubicBezTo>
                    <a:pt x="119" y="138"/>
                    <a:pt x="119" y="137"/>
                    <a:pt x="119" y="137"/>
                  </a:cubicBezTo>
                  <a:cubicBezTo>
                    <a:pt x="120" y="136"/>
                    <a:pt x="120" y="136"/>
                    <a:pt x="120" y="135"/>
                  </a:cubicBezTo>
                  <a:cubicBezTo>
                    <a:pt x="119" y="135"/>
                    <a:pt x="118" y="135"/>
                    <a:pt x="118" y="136"/>
                  </a:cubicBezTo>
                  <a:cubicBezTo>
                    <a:pt x="117" y="137"/>
                    <a:pt x="116" y="137"/>
                    <a:pt x="115" y="138"/>
                  </a:cubicBezTo>
                  <a:cubicBezTo>
                    <a:pt x="115" y="138"/>
                    <a:pt x="114" y="138"/>
                    <a:pt x="114" y="139"/>
                  </a:cubicBezTo>
                  <a:cubicBezTo>
                    <a:pt x="113" y="139"/>
                    <a:pt x="112" y="138"/>
                    <a:pt x="112" y="137"/>
                  </a:cubicBezTo>
                  <a:cubicBezTo>
                    <a:pt x="112" y="136"/>
                    <a:pt x="112" y="136"/>
                    <a:pt x="112" y="135"/>
                  </a:cubicBezTo>
                  <a:cubicBezTo>
                    <a:pt x="113" y="135"/>
                    <a:pt x="113" y="135"/>
                    <a:pt x="113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110" y="136"/>
                    <a:pt x="108" y="138"/>
                    <a:pt x="106" y="139"/>
                  </a:cubicBezTo>
                  <a:cubicBezTo>
                    <a:pt x="105" y="140"/>
                    <a:pt x="105" y="140"/>
                    <a:pt x="104" y="140"/>
                  </a:cubicBezTo>
                  <a:cubicBezTo>
                    <a:pt x="103" y="141"/>
                    <a:pt x="103" y="140"/>
                    <a:pt x="103" y="140"/>
                  </a:cubicBezTo>
                  <a:cubicBezTo>
                    <a:pt x="102" y="139"/>
                    <a:pt x="102" y="139"/>
                    <a:pt x="102" y="138"/>
                  </a:cubicBezTo>
                  <a:cubicBezTo>
                    <a:pt x="103" y="138"/>
                    <a:pt x="103" y="137"/>
                    <a:pt x="103" y="137"/>
                  </a:cubicBezTo>
                  <a:cubicBezTo>
                    <a:pt x="104" y="136"/>
                    <a:pt x="105" y="135"/>
                    <a:pt x="106" y="134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04" y="135"/>
                    <a:pt x="102" y="136"/>
                    <a:pt x="101" y="137"/>
                  </a:cubicBezTo>
                  <a:cubicBezTo>
                    <a:pt x="100" y="138"/>
                    <a:pt x="98" y="140"/>
                    <a:pt x="96" y="141"/>
                  </a:cubicBezTo>
                  <a:cubicBezTo>
                    <a:pt x="95" y="141"/>
                    <a:pt x="95" y="141"/>
                    <a:pt x="94" y="141"/>
                  </a:cubicBezTo>
                  <a:cubicBezTo>
                    <a:pt x="93" y="141"/>
                    <a:pt x="92" y="140"/>
                    <a:pt x="92" y="139"/>
                  </a:cubicBezTo>
                  <a:cubicBezTo>
                    <a:pt x="93" y="139"/>
                    <a:pt x="93" y="138"/>
                    <a:pt x="93" y="138"/>
                  </a:cubicBezTo>
                  <a:cubicBezTo>
                    <a:pt x="95" y="136"/>
                    <a:pt x="96" y="134"/>
                    <a:pt x="97" y="133"/>
                  </a:cubicBezTo>
                  <a:cubicBezTo>
                    <a:pt x="97" y="132"/>
                    <a:pt x="97" y="132"/>
                    <a:pt x="98" y="132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7" y="132"/>
                    <a:pt x="96" y="132"/>
                    <a:pt x="95" y="132"/>
                  </a:cubicBezTo>
                  <a:cubicBezTo>
                    <a:pt x="95" y="132"/>
                    <a:pt x="94" y="132"/>
                    <a:pt x="94" y="132"/>
                  </a:cubicBezTo>
                  <a:cubicBezTo>
                    <a:pt x="91" y="135"/>
                    <a:pt x="88" y="137"/>
                    <a:pt x="85" y="139"/>
                  </a:cubicBezTo>
                  <a:cubicBezTo>
                    <a:pt x="84" y="140"/>
                    <a:pt x="83" y="140"/>
                    <a:pt x="82" y="140"/>
                  </a:cubicBezTo>
                  <a:cubicBezTo>
                    <a:pt x="82" y="141"/>
                    <a:pt x="81" y="141"/>
                    <a:pt x="80" y="141"/>
                  </a:cubicBezTo>
                  <a:cubicBezTo>
                    <a:pt x="80" y="141"/>
                    <a:pt x="79" y="140"/>
                    <a:pt x="79" y="139"/>
                  </a:cubicBezTo>
                  <a:cubicBezTo>
                    <a:pt x="80" y="139"/>
                    <a:pt x="80" y="138"/>
                    <a:pt x="80" y="138"/>
                  </a:cubicBezTo>
                  <a:cubicBezTo>
                    <a:pt x="82" y="136"/>
                    <a:pt x="83" y="134"/>
                    <a:pt x="84" y="133"/>
                  </a:cubicBezTo>
                  <a:cubicBezTo>
                    <a:pt x="84" y="132"/>
                    <a:pt x="85" y="132"/>
                    <a:pt x="85" y="132"/>
                  </a:cubicBezTo>
                  <a:cubicBezTo>
                    <a:pt x="84" y="132"/>
                    <a:pt x="84" y="132"/>
                    <a:pt x="83" y="132"/>
                  </a:cubicBezTo>
                  <a:cubicBezTo>
                    <a:pt x="80" y="135"/>
                    <a:pt x="77" y="138"/>
                    <a:pt x="73" y="141"/>
                  </a:cubicBezTo>
                  <a:cubicBezTo>
                    <a:pt x="72" y="142"/>
                    <a:pt x="71" y="142"/>
                    <a:pt x="70" y="143"/>
                  </a:cubicBezTo>
                  <a:cubicBezTo>
                    <a:pt x="70" y="143"/>
                    <a:pt x="70" y="144"/>
                    <a:pt x="69" y="144"/>
                  </a:cubicBezTo>
                  <a:cubicBezTo>
                    <a:pt x="69" y="144"/>
                    <a:pt x="68" y="144"/>
                    <a:pt x="68" y="143"/>
                  </a:cubicBezTo>
                  <a:cubicBezTo>
                    <a:pt x="67" y="143"/>
                    <a:pt x="67" y="142"/>
                    <a:pt x="68" y="142"/>
                  </a:cubicBezTo>
                  <a:cubicBezTo>
                    <a:pt x="68" y="141"/>
                    <a:pt x="68" y="141"/>
                    <a:pt x="69" y="140"/>
                  </a:cubicBezTo>
                  <a:cubicBezTo>
                    <a:pt x="71" y="138"/>
                    <a:pt x="73" y="135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4" y="131"/>
                    <a:pt x="74" y="131"/>
                    <a:pt x="74" y="130"/>
                  </a:cubicBezTo>
                  <a:cubicBezTo>
                    <a:pt x="74" y="130"/>
                    <a:pt x="74" y="129"/>
                    <a:pt x="7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6" y="129"/>
                    <a:pt x="78" y="129"/>
                    <a:pt x="79" y="128"/>
                  </a:cubicBezTo>
                  <a:cubicBezTo>
                    <a:pt x="79" y="128"/>
                    <a:pt x="80" y="128"/>
                    <a:pt x="80" y="128"/>
                  </a:cubicBezTo>
                  <a:cubicBezTo>
                    <a:pt x="81" y="126"/>
                    <a:pt x="83" y="125"/>
                    <a:pt x="84" y="123"/>
                  </a:cubicBezTo>
                  <a:cubicBezTo>
                    <a:pt x="84" y="123"/>
                    <a:pt x="85" y="122"/>
                    <a:pt x="85" y="122"/>
                  </a:cubicBezTo>
                  <a:cubicBezTo>
                    <a:pt x="85" y="121"/>
                    <a:pt x="85" y="121"/>
                    <a:pt x="86" y="121"/>
                  </a:cubicBezTo>
                  <a:cubicBezTo>
                    <a:pt x="86" y="121"/>
                    <a:pt x="86" y="120"/>
                    <a:pt x="87" y="120"/>
                  </a:cubicBezTo>
                  <a:cubicBezTo>
                    <a:pt x="90" y="117"/>
                    <a:pt x="93" y="113"/>
                    <a:pt x="96" y="110"/>
                  </a:cubicBezTo>
                  <a:cubicBezTo>
                    <a:pt x="98" y="106"/>
                    <a:pt x="101" y="103"/>
                    <a:pt x="103" y="99"/>
                  </a:cubicBezTo>
                  <a:cubicBezTo>
                    <a:pt x="103" y="98"/>
                    <a:pt x="104" y="96"/>
                    <a:pt x="104" y="95"/>
                  </a:cubicBezTo>
                  <a:cubicBezTo>
                    <a:pt x="105" y="94"/>
                    <a:pt x="106" y="94"/>
                    <a:pt x="106" y="94"/>
                  </a:cubicBezTo>
                  <a:cubicBezTo>
                    <a:pt x="107" y="94"/>
                    <a:pt x="108" y="95"/>
                    <a:pt x="108" y="96"/>
                  </a:cubicBezTo>
                  <a:cubicBezTo>
                    <a:pt x="109" y="97"/>
                    <a:pt x="108" y="97"/>
                    <a:pt x="108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6" y="99"/>
                    <a:pt x="106" y="100"/>
                    <a:pt x="105" y="101"/>
                  </a:cubicBezTo>
                  <a:cubicBezTo>
                    <a:pt x="102" y="105"/>
                    <a:pt x="98" y="110"/>
                    <a:pt x="95" y="114"/>
                  </a:cubicBezTo>
                  <a:cubicBezTo>
                    <a:pt x="93" y="116"/>
                    <a:pt x="92" y="118"/>
                    <a:pt x="90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1" y="120"/>
                  </a:cubicBezTo>
                  <a:cubicBezTo>
                    <a:pt x="91" y="118"/>
                    <a:pt x="92" y="118"/>
                    <a:pt x="93" y="118"/>
                  </a:cubicBezTo>
                  <a:cubicBezTo>
                    <a:pt x="94" y="118"/>
                    <a:pt x="94" y="118"/>
                    <a:pt x="94" y="119"/>
                  </a:cubicBezTo>
                  <a:cubicBezTo>
                    <a:pt x="94" y="118"/>
                    <a:pt x="94" y="118"/>
                    <a:pt x="95" y="118"/>
                  </a:cubicBezTo>
                  <a:cubicBezTo>
                    <a:pt x="99" y="113"/>
                    <a:pt x="102" y="109"/>
                    <a:pt x="105" y="104"/>
                  </a:cubicBezTo>
                  <a:cubicBezTo>
                    <a:pt x="105" y="104"/>
                    <a:pt x="106" y="103"/>
                    <a:pt x="106" y="103"/>
                  </a:cubicBezTo>
                  <a:cubicBezTo>
                    <a:pt x="106" y="103"/>
                    <a:pt x="107" y="103"/>
                    <a:pt x="107" y="103"/>
                  </a:cubicBezTo>
                  <a:cubicBezTo>
                    <a:pt x="108" y="103"/>
                    <a:pt x="108" y="104"/>
                    <a:pt x="108" y="104"/>
                  </a:cubicBezTo>
                  <a:cubicBezTo>
                    <a:pt x="108" y="104"/>
                    <a:pt x="107" y="104"/>
                    <a:pt x="107" y="105"/>
                  </a:cubicBezTo>
                  <a:cubicBezTo>
                    <a:pt x="107" y="106"/>
                    <a:pt x="106" y="107"/>
                    <a:pt x="105" y="109"/>
                  </a:cubicBezTo>
                  <a:cubicBezTo>
                    <a:pt x="103" y="112"/>
                    <a:pt x="100" y="116"/>
                    <a:pt x="97" y="120"/>
                  </a:cubicBezTo>
                  <a:cubicBezTo>
                    <a:pt x="97" y="120"/>
                    <a:pt x="97" y="120"/>
                    <a:pt x="97" y="121"/>
                  </a:cubicBezTo>
                  <a:cubicBezTo>
                    <a:pt x="98" y="121"/>
                    <a:pt x="100" y="121"/>
                    <a:pt x="101" y="122"/>
                  </a:cubicBezTo>
                  <a:cubicBezTo>
                    <a:pt x="102" y="121"/>
                    <a:pt x="103" y="121"/>
                    <a:pt x="103" y="120"/>
                  </a:cubicBezTo>
                  <a:cubicBezTo>
                    <a:pt x="103" y="119"/>
                    <a:pt x="103" y="119"/>
                    <a:pt x="103" y="119"/>
                  </a:cubicBezTo>
                  <a:cubicBezTo>
                    <a:pt x="104" y="119"/>
                    <a:pt x="104" y="118"/>
                    <a:pt x="105" y="118"/>
                  </a:cubicBezTo>
                  <a:cubicBezTo>
                    <a:pt x="107" y="114"/>
                    <a:pt x="110" y="111"/>
                    <a:pt x="112" y="108"/>
                  </a:cubicBezTo>
                  <a:cubicBezTo>
                    <a:pt x="113" y="107"/>
                    <a:pt x="113" y="107"/>
                    <a:pt x="114" y="106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6" y="106"/>
                    <a:pt x="116" y="106"/>
                    <a:pt x="116" y="107"/>
                  </a:cubicBezTo>
                  <a:cubicBezTo>
                    <a:pt x="116" y="108"/>
                    <a:pt x="115" y="108"/>
                    <a:pt x="115" y="109"/>
                  </a:cubicBezTo>
                  <a:cubicBezTo>
                    <a:pt x="113" y="112"/>
                    <a:pt x="112" y="115"/>
                    <a:pt x="110" y="118"/>
                  </a:cubicBezTo>
                  <a:cubicBezTo>
                    <a:pt x="110" y="118"/>
                    <a:pt x="110" y="118"/>
                    <a:pt x="110" y="119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12" y="119"/>
                    <a:pt x="113" y="120"/>
                    <a:pt x="114" y="120"/>
                  </a:cubicBezTo>
                  <a:cubicBezTo>
                    <a:pt x="115" y="120"/>
                    <a:pt x="115" y="120"/>
                    <a:pt x="116" y="119"/>
                  </a:cubicBezTo>
                  <a:cubicBezTo>
                    <a:pt x="116" y="118"/>
                    <a:pt x="117" y="117"/>
                    <a:pt x="118" y="116"/>
                  </a:cubicBezTo>
                  <a:cubicBezTo>
                    <a:pt x="119" y="114"/>
                    <a:pt x="120" y="113"/>
                    <a:pt x="121" y="112"/>
                  </a:cubicBezTo>
                  <a:cubicBezTo>
                    <a:pt x="121" y="112"/>
                    <a:pt x="121" y="111"/>
                    <a:pt x="121" y="111"/>
                  </a:cubicBezTo>
                  <a:cubicBezTo>
                    <a:pt x="122" y="111"/>
                    <a:pt x="122" y="111"/>
                    <a:pt x="123" y="111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3" y="113"/>
                    <a:pt x="123" y="113"/>
                    <a:pt x="123" y="113"/>
                  </a:cubicBezTo>
                  <a:cubicBezTo>
                    <a:pt x="121" y="115"/>
                    <a:pt x="120" y="117"/>
                    <a:pt x="119" y="119"/>
                  </a:cubicBezTo>
                  <a:cubicBezTo>
                    <a:pt x="118" y="119"/>
                    <a:pt x="118" y="120"/>
                    <a:pt x="117" y="121"/>
                  </a:cubicBezTo>
                  <a:cubicBezTo>
                    <a:pt x="119" y="121"/>
                    <a:pt x="120" y="122"/>
                    <a:pt x="121" y="122"/>
                  </a:cubicBezTo>
                  <a:cubicBezTo>
                    <a:pt x="123" y="121"/>
                    <a:pt x="124" y="119"/>
                    <a:pt x="126" y="117"/>
                  </a:cubicBezTo>
                  <a:cubicBezTo>
                    <a:pt x="126" y="117"/>
                    <a:pt x="126" y="116"/>
                    <a:pt x="127" y="116"/>
                  </a:cubicBezTo>
                  <a:cubicBezTo>
                    <a:pt x="127" y="116"/>
                    <a:pt x="128" y="116"/>
                    <a:pt x="128" y="116"/>
                  </a:cubicBezTo>
                  <a:cubicBezTo>
                    <a:pt x="129" y="116"/>
                    <a:pt x="129" y="117"/>
                    <a:pt x="129" y="117"/>
                  </a:cubicBezTo>
                  <a:cubicBezTo>
                    <a:pt x="128" y="118"/>
                    <a:pt x="128" y="118"/>
                    <a:pt x="128" y="119"/>
                  </a:cubicBezTo>
                  <a:cubicBezTo>
                    <a:pt x="126" y="120"/>
                    <a:pt x="125" y="121"/>
                    <a:pt x="124" y="122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5" y="124"/>
                    <a:pt x="126" y="124"/>
                    <a:pt x="127" y="124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8" y="122"/>
                    <a:pt x="130" y="121"/>
                    <a:pt x="131" y="120"/>
                  </a:cubicBezTo>
                  <a:cubicBezTo>
                    <a:pt x="131" y="119"/>
                    <a:pt x="132" y="119"/>
                    <a:pt x="132" y="119"/>
                  </a:cubicBezTo>
                  <a:cubicBezTo>
                    <a:pt x="132" y="118"/>
                    <a:pt x="133" y="118"/>
                    <a:pt x="133" y="119"/>
                  </a:cubicBezTo>
                  <a:cubicBezTo>
                    <a:pt x="134" y="119"/>
                    <a:pt x="134" y="119"/>
                    <a:pt x="134" y="120"/>
                  </a:cubicBezTo>
                  <a:cubicBezTo>
                    <a:pt x="133" y="120"/>
                    <a:pt x="133" y="121"/>
                    <a:pt x="133" y="121"/>
                  </a:cubicBezTo>
                  <a:cubicBezTo>
                    <a:pt x="132" y="122"/>
                    <a:pt x="132" y="123"/>
                    <a:pt x="131" y="124"/>
                  </a:cubicBezTo>
                  <a:cubicBezTo>
                    <a:pt x="131" y="124"/>
                    <a:pt x="130" y="125"/>
                    <a:pt x="130" y="126"/>
                  </a:cubicBezTo>
                  <a:cubicBezTo>
                    <a:pt x="131" y="127"/>
                    <a:pt x="131" y="128"/>
                    <a:pt x="130" y="129"/>
                  </a:cubicBezTo>
                  <a:cubicBezTo>
                    <a:pt x="131" y="129"/>
                    <a:pt x="131" y="129"/>
                    <a:pt x="131" y="128"/>
                  </a:cubicBezTo>
                  <a:cubicBezTo>
                    <a:pt x="133" y="127"/>
                    <a:pt x="135" y="125"/>
                    <a:pt x="137" y="123"/>
                  </a:cubicBezTo>
                  <a:cubicBezTo>
                    <a:pt x="137" y="123"/>
                    <a:pt x="137" y="123"/>
                    <a:pt x="138" y="122"/>
                  </a:cubicBezTo>
                  <a:cubicBezTo>
                    <a:pt x="138" y="122"/>
                    <a:pt x="139" y="122"/>
                    <a:pt x="139" y="122"/>
                  </a:cubicBezTo>
                  <a:cubicBezTo>
                    <a:pt x="140" y="123"/>
                    <a:pt x="140" y="123"/>
                    <a:pt x="139" y="124"/>
                  </a:cubicBezTo>
                  <a:cubicBezTo>
                    <a:pt x="139" y="124"/>
                    <a:pt x="139" y="124"/>
                    <a:pt x="139" y="125"/>
                  </a:cubicBezTo>
                  <a:cubicBezTo>
                    <a:pt x="138" y="126"/>
                    <a:pt x="137" y="128"/>
                    <a:pt x="136" y="129"/>
                  </a:cubicBezTo>
                  <a:cubicBezTo>
                    <a:pt x="136" y="130"/>
                    <a:pt x="135" y="130"/>
                    <a:pt x="135" y="130"/>
                  </a:cubicBezTo>
                  <a:cubicBezTo>
                    <a:pt x="136" y="130"/>
                    <a:pt x="136" y="131"/>
                    <a:pt x="137" y="131"/>
                  </a:cubicBezTo>
                  <a:cubicBezTo>
                    <a:pt x="137" y="130"/>
                    <a:pt x="137" y="130"/>
                    <a:pt x="138" y="130"/>
                  </a:cubicBezTo>
                  <a:cubicBezTo>
                    <a:pt x="139" y="128"/>
                    <a:pt x="141" y="126"/>
                    <a:pt x="143" y="124"/>
                  </a:cubicBezTo>
                  <a:cubicBezTo>
                    <a:pt x="143" y="123"/>
                    <a:pt x="144" y="123"/>
                    <a:pt x="145" y="124"/>
                  </a:cubicBezTo>
                  <a:cubicBezTo>
                    <a:pt x="145" y="124"/>
                    <a:pt x="145" y="125"/>
                    <a:pt x="144" y="125"/>
                  </a:cubicBezTo>
                  <a:cubicBezTo>
                    <a:pt x="143" y="128"/>
                    <a:pt x="142" y="130"/>
                    <a:pt x="140" y="132"/>
                  </a:cubicBezTo>
                  <a:cubicBezTo>
                    <a:pt x="140" y="132"/>
                    <a:pt x="140" y="133"/>
                    <a:pt x="139" y="133"/>
                  </a:cubicBezTo>
                  <a:cubicBezTo>
                    <a:pt x="138" y="135"/>
                    <a:pt x="138" y="136"/>
                    <a:pt x="137" y="138"/>
                  </a:cubicBezTo>
                  <a:cubicBezTo>
                    <a:pt x="137" y="138"/>
                    <a:pt x="138" y="139"/>
                    <a:pt x="138" y="139"/>
                  </a:cubicBezTo>
                  <a:cubicBezTo>
                    <a:pt x="139" y="139"/>
                    <a:pt x="139" y="139"/>
                    <a:pt x="140" y="140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41" y="139"/>
                    <a:pt x="141" y="138"/>
                    <a:pt x="141" y="138"/>
                  </a:cubicBezTo>
                  <a:cubicBezTo>
                    <a:pt x="145" y="133"/>
                    <a:pt x="148" y="128"/>
                    <a:pt x="149" y="122"/>
                  </a:cubicBezTo>
                  <a:cubicBezTo>
                    <a:pt x="149" y="119"/>
                    <a:pt x="149" y="116"/>
                    <a:pt x="150" y="113"/>
                  </a:cubicBezTo>
                  <a:cubicBezTo>
                    <a:pt x="150" y="112"/>
                    <a:pt x="150" y="111"/>
                    <a:pt x="150" y="111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0"/>
                    <a:pt x="151" y="109"/>
                    <a:pt x="151" y="109"/>
                  </a:cubicBezTo>
                  <a:cubicBezTo>
                    <a:pt x="150" y="108"/>
                    <a:pt x="149" y="107"/>
                    <a:pt x="149" y="106"/>
                  </a:cubicBezTo>
                  <a:cubicBezTo>
                    <a:pt x="145" y="101"/>
                    <a:pt x="141" y="96"/>
                    <a:pt x="137" y="91"/>
                  </a:cubicBezTo>
                  <a:cubicBezTo>
                    <a:pt x="134" y="87"/>
                    <a:pt x="131" y="82"/>
                    <a:pt x="128" y="77"/>
                  </a:cubicBezTo>
                  <a:cubicBezTo>
                    <a:pt x="126" y="72"/>
                    <a:pt x="124" y="67"/>
                    <a:pt x="122" y="62"/>
                  </a:cubicBezTo>
                  <a:cubicBezTo>
                    <a:pt x="120" y="58"/>
                    <a:pt x="119" y="54"/>
                    <a:pt x="118" y="50"/>
                  </a:cubicBezTo>
                  <a:cubicBezTo>
                    <a:pt x="118" y="48"/>
                    <a:pt x="118" y="47"/>
                    <a:pt x="118" y="45"/>
                  </a:cubicBezTo>
                  <a:close/>
                  <a:moveTo>
                    <a:pt x="94" y="75"/>
                  </a:moveTo>
                  <a:cubicBezTo>
                    <a:pt x="94" y="75"/>
                    <a:pt x="93" y="75"/>
                    <a:pt x="93" y="75"/>
                  </a:cubicBezTo>
                  <a:cubicBezTo>
                    <a:pt x="91" y="74"/>
                    <a:pt x="88" y="73"/>
                    <a:pt x="86" y="73"/>
                  </a:cubicBezTo>
                  <a:cubicBezTo>
                    <a:pt x="80" y="71"/>
                    <a:pt x="75" y="69"/>
                    <a:pt x="69" y="67"/>
                  </a:cubicBezTo>
                  <a:cubicBezTo>
                    <a:pt x="63" y="66"/>
                    <a:pt x="58" y="64"/>
                    <a:pt x="52" y="65"/>
                  </a:cubicBezTo>
                  <a:cubicBezTo>
                    <a:pt x="48" y="65"/>
                    <a:pt x="45" y="65"/>
                    <a:pt x="42" y="66"/>
                  </a:cubicBezTo>
                  <a:cubicBezTo>
                    <a:pt x="41" y="66"/>
                    <a:pt x="40" y="67"/>
                    <a:pt x="39" y="67"/>
                  </a:cubicBezTo>
                  <a:cubicBezTo>
                    <a:pt x="39" y="67"/>
                    <a:pt x="38" y="68"/>
                    <a:pt x="38" y="68"/>
                  </a:cubicBezTo>
                  <a:cubicBezTo>
                    <a:pt x="37" y="70"/>
                    <a:pt x="37" y="72"/>
                    <a:pt x="37" y="74"/>
                  </a:cubicBezTo>
                  <a:cubicBezTo>
                    <a:pt x="37" y="75"/>
                    <a:pt x="38" y="76"/>
                    <a:pt x="38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9" y="80"/>
                    <a:pt x="40" y="81"/>
                    <a:pt x="41" y="82"/>
                  </a:cubicBezTo>
                  <a:cubicBezTo>
                    <a:pt x="41" y="83"/>
                    <a:pt x="42" y="84"/>
                    <a:pt x="42" y="84"/>
                  </a:cubicBezTo>
                  <a:cubicBezTo>
                    <a:pt x="46" y="90"/>
                    <a:pt x="51" y="95"/>
                    <a:pt x="57" y="99"/>
                  </a:cubicBezTo>
                  <a:cubicBezTo>
                    <a:pt x="61" y="104"/>
                    <a:pt x="67" y="108"/>
                    <a:pt x="71" y="112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80" y="101"/>
                    <a:pt x="87" y="88"/>
                    <a:pt x="94" y="75"/>
                  </a:cubicBezTo>
                  <a:close/>
                  <a:moveTo>
                    <a:pt x="185" y="157"/>
                  </a:moveTo>
                  <a:cubicBezTo>
                    <a:pt x="185" y="157"/>
                    <a:pt x="185" y="156"/>
                    <a:pt x="185" y="156"/>
                  </a:cubicBezTo>
                  <a:cubicBezTo>
                    <a:pt x="185" y="154"/>
                    <a:pt x="184" y="152"/>
                    <a:pt x="183" y="151"/>
                  </a:cubicBezTo>
                  <a:cubicBezTo>
                    <a:pt x="180" y="146"/>
                    <a:pt x="177" y="143"/>
                    <a:pt x="174" y="139"/>
                  </a:cubicBezTo>
                  <a:cubicBezTo>
                    <a:pt x="174" y="138"/>
                    <a:pt x="173" y="138"/>
                    <a:pt x="173" y="138"/>
                  </a:cubicBezTo>
                  <a:cubicBezTo>
                    <a:pt x="168" y="133"/>
                    <a:pt x="162" y="129"/>
                    <a:pt x="156" y="126"/>
                  </a:cubicBezTo>
                  <a:cubicBezTo>
                    <a:pt x="155" y="126"/>
                    <a:pt x="154" y="125"/>
                    <a:pt x="154" y="124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124"/>
                    <a:pt x="153" y="124"/>
                    <a:pt x="153" y="124"/>
                  </a:cubicBezTo>
                  <a:cubicBezTo>
                    <a:pt x="150" y="130"/>
                    <a:pt x="146" y="136"/>
                    <a:pt x="142" y="141"/>
                  </a:cubicBezTo>
                  <a:cubicBezTo>
                    <a:pt x="143" y="142"/>
                    <a:pt x="144" y="143"/>
                    <a:pt x="145" y="144"/>
                  </a:cubicBezTo>
                  <a:cubicBezTo>
                    <a:pt x="146" y="143"/>
                    <a:pt x="146" y="143"/>
                    <a:pt x="147" y="142"/>
                  </a:cubicBezTo>
                  <a:cubicBezTo>
                    <a:pt x="147" y="142"/>
                    <a:pt x="147" y="142"/>
                    <a:pt x="147" y="141"/>
                  </a:cubicBezTo>
                  <a:cubicBezTo>
                    <a:pt x="147" y="140"/>
                    <a:pt x="148" y="140"/>
                    <a:pt x="149" y="139"/>
                  </a:cubicBezTo>
                  <a:cubicBezTo>
                    <a:pt x="149" y="139"/>
                    <a:pt x="149" y="139"/>
                    <a:pt x="150" y="139"/>
                  </a:cubicBezTo>
                  <a:cubicBezTo>
                    <a:pt x="151" y="137"/>
                    <a:pt x="152" y="136"/>
                    <a:pt x="154" y="134"/>
                  </a:cubicBezTo>
                  <a:cubicBezTo>
                    <a:pt x="154" y="133"/>
                    <a:pt x="155" y="133"/>
                    <a:pt x="156" y="132"/>
                  </a:cubicBezTo>
                  <a:cubicBezTo>
                    <a:pt x="156" y="131"/>
                    <a:pt x="156" y="131"/>
                    <a:pt x="157" y="131"/>
                  </a:cubicBezTo>
                  <a:cubicBezTo>
                    <a:pt x="158" y="131"/>
                    <a:pt x="158" y="132"/>
                    <a:pt x="159" y="133"/>
                  </a:cubicBezTo>
                  <a:cubicBezTo>
                    <a:pt x="159" y="134"/>
                    <a:pt x="158" y="135"/>
                    <a:pt x="158" y="135"/>
                  </a:cubicBezTo>
                  <a:cubicBezTo>
                    <a:pt x="157" y="136"/>
                    <a:pt x="157" y="136"/>
                    <a:pt x="157" y="135"/>
                  </a:cubicBezTo>
                  <a:cubicBezTo>
                    <a:pt x="155" y="136"/>
                    <a:pt x="152" y="139"/>
                    <a:pt x="151" y="140"/>
                  </a:cubicBezTo>
                  <a:cubicBezTo>
                    <a:pt x="152" y="141"/>
                    <a:pt x="152" y="141"/>
                    <a:pt x="152" y="142"/>
                  </a:cubicBezTo>
                  <a:cubicBezTo>
                    <a:pt x="154" y="141"/>
                    <a:pt x="155" y="140"/>
                    <a:pt x="156" y="139"/>
                  </a:cubicBezTo>
                  <a:cubicBezTo>
                    <a:pt x="156" y="139"/>
                    <a:pt x="157" y="139"/>
                    <a:pt x="157" y="138"/>
                  </a:cubicBezTo>
                  <a:cubicBezTo>
                    <a:pt x="157" y="138"/>
                    <a:pt x="158" y="138"/>
                    <a:pt x="158" y="139"/>
                  </a:cubicBezTo>
                  <a:cubicBezTo>
                    <a:pt x="159" y="139"/>
                    <a:pt x="159" y="139"/>
                    <a:pt x="158" y="140"/>
                  </a:cubicBezTo>
                  <a:cubicBezTo>
                    <a:pt x="158" y="141"/>
                    <a:pt x="158" y="141"/>
                    <a:pt x="157" y="141"/>
                  </a:cubicBezTo>
                  <a:cubicBezTo>
                    <a:pt x="157" y="142"/>
                    <a:pt x="156" y="143"/>
                    <a:pt x="156" y="144"/>
                  </a:cubicBezTo>
                  <a:cubicBezTo>
                    <a:pt x="157" y="144"/>
                    <a:pt x="158" y="145"/>
                    <a:pt x="159" y="146"/>
                  </a:cubicBezTo>
                  <a:cubicBezTo>
                    <a:pt x="159" y="146"/>
                    <a:pt x="159" y="145"/>
                    <a:pt x="160" y="145"/>
                  </a:cubicBezTo>
                  <a:cubicBezTo>
                    <a:pt x="160" y="145"/>
                    <a:pt x="161" y="144"/>
                    <a:pt x="162" y="144"/>
                  </a:cubicBezTo>
                  <a:cubicBezTo>
                    <a:pt x="162" y="143"/>
                    <a:pt x="163" y="143"/>
                    <a:pt x="163" y="144"/>
                  </a:cubicBezTo>
                  <a:cubicBezTo>
                    <a:pt x="164" y="144"/>
                    <a:pt x="164" y="145"/>
                    <a:pt x="163" y="145"/>
                  </a:cubicBezTo>
                  <a:cubicBezTo>
                    <a:pt x="163" y="145"/>
                    <a:pt x="163" y="146"/>
                    <a:pt x="163" y="146"/>
                  </a:cubicBezTo>
                  <a:cubicBezTo>
                    <a:pt x="162" y="146"/>
                    <a:pt x="162" y="147"/>
                    <a:pt x="162" y="147"/>
                  </a:cubicBezTo>
                  <a:cubicBezTo>
                    <a:pt x="163" y="148"/>
                    <a:pt x="164" y="149"/>
                    <a:pt x="165" y="149"/>
                  </a:cubicBezTo>
                  <a:cubicBezTo>
                    <a:pt x="165" y="150"/>
                    <a:pt x="166" y="150"/>
                    <a:pt x="166" y="149"/>
                  </a:cubicBezTo>
                  <a:cubicBezTo>
                    <a:pt x="167" y="148"/>
                    <a:pt x="169" y="147"/>
                    <a:pt x="170" y="147"/>
                  </a:cubicBezTo>
                  <a:cubicBezTo>
                    <a:pt x="170" y="147"/>
                    <a:pt x="170" y="146"/>
                    <a:pt x="171" y="146"/>
                  </a:cubicBezTo>
                  <a:cubicBezTo>
                    <a:pt x="171" y="146"/>
                    <a:pt x="172" y="146"/>
                    <a:pt x="172" y="146"/>
                  </a:cubicBezTo>
                  <a:cubicBezTo>
                    <a:pt x="172" y="147"/>
                    <a:pt x="172" y="147"/>
                    <a:pt x="172" y="148"/>
                  </a:cubicBezTo>
                  <a:cubicBezTo>
                    <a:pt x="172" y="148"/>
                    <a:pt x="172" y="148"/>
                    <a:pt x="172" y="148"/>
                  </a:cubicBezTo>
                  <a:cubicBezTo>
                    <a:pt x="171" y="150"/>
                    <a:pt x="170" y="151"/>
                    <a:pt x="169" y="152"/>
                  </a:cubicBezTo>
                  <a:cubicBezTo>
                    <a:pt x="170" y="152"/>
                    <a:pt x="171" y="153"/>
                    <a:pt x="172" y="153"/>
                  </a:cubicBezTo>
                  <a:cubicBezTo>
                    <a:pt x="172" y="153"/>
                    <a:pt x="173" y="153"/>
                    <a:pt x="173" y="153"/>
                  </a:cubicBezTo>
                  <a:cubicBezTo>
                    <a:pt x="174" y="153"/>
                    <a:pt x="175" y="152"/>
                    <a:pt x="176" y="152"/>
                  </a:cubicBezTo>
                  <a:cubicBezTo>
                    <a:pt x="177" y="152"/>
                    <a:pt x="178" y="152"/>
                    <a:pt x="178" y="153"/>
                  </a:cubicBezTo>
                  <a:cubicBezTo>
                    <a:pt x="179" y="153"/>
                    <a:pt x="179" y="154"/>
                    <a:pt x="179" y="154"/>
                  </a:cubicBezTo>
                  <a:cubicBezTo>
                    <a:pt x="180" y="155"/>
                    <a:pt x="180" y="156"/>
                    <a:pt x="180" y="157"/>
                  </a:cubicBezTo>
                  <a:cubicBezTo>
                    <a:pt x="180" y="157"/>
                    <a:pt x="179" y="157"/>
                    <a:pt x="179" y="157"/>
                  </a:cubicBezTo>
                  <a:cubicBezTo>
                    <a:pt x="180" y="158"/>
                    <a:pt x="180" y="158"/>
                    <a:pt x="180" y="158"/>
                  </a:cubicBezTo>
                  <a:cubicBezTo>
                    <a:pt x="180" y="158"/>
                    <a:pt x="181" y="159"/>
                    <a:pt x="181" y="159"/>
                  </a:cubicBezTo>
                  <a:cubicBezTo>
                    <a:pt x="183" y="158"/>
                    <a:pt x="184" y="158"/>
                    <a:pt x="185" y="157"/>
                  </a:cubicBezTo>
                  <a:close/>
                  <a:moveTo>
                    <a:pt x="75" y="116"/>
                  </a:moveTo>
                  <a:cubicBezTo>
                    <a:pt x="84" y="104"/>
                    <a:pt x="92" y="92"/>
                    <a:pt x="99" y="78"/>
                  </a:cubicBezTo>
                  <a:cubicBezTo>
                    <a:pt x="98" y="77"/>
                    <a:pt x="97" y="77"/>
                    <a:pt x="96" y="76"/>
                  </a:cubicBezTo>
                  <a:cubicBezTo>
                    <a:pt x="92" y="83"/>
                    <a:pt x="89" y="89"/>
                    <a:pt x="85" y="95"/>
                  </a:cubicBezTo>
                  <a:cubicBezTo>
                    <a:pt x="81" y="102"/>
                    <a:pt x="77" y="108"/>
                    <a:pt x="73" y="114"/>
                  </a:cubicBezTo>
                  <a:cubicBezTo>
                    <a:pt x="73" y="115"/>
                    <a:pt x="74" y="116"/>
                    <a:pt x="75" y="116"/>
                  </a:cubicBezTo>
                  <a:close/>
                  <a:moveTo>
                    <a:pt x="140" y="143"/>
                  </a:moveTo>
                  <a:cubicBezTo>
                    <a:pt x="140" y="144"/>
                    <a:pt x="139" y="145"/>
                    <a:pt x="138" y="146"/>
                  </a:cubicBezTo>
                  <a:cubicBezTo>
                    <a:pt x="139" y="146"/>
                    <a:pt x="140" y="147"/>
                    <a:pt x="140" y="147"/>
                  </a:cubicBezTo>
                  <a:cubicBezTo>
                    <a:pt x="142" y="149"/>
                    <a:pt x="144" y="150"/>
                    <a:pt x="146" y="152"/>
                  </a:cubicBezTo>
                  <a:cubicBezTo>
                    <a:pt x="149" y="154"/>
                    <a:pt x="152" y="156"/>
                    <a:pt x="155" y="159"/>
                  </a:cubicBezTo>
                  <a:cubicBezTo>
                    <a:pt x="157" y="160"/>
                    <a:pt x="159" y="161"/>
                    <a:pt x="161" y="162"/>
                  </a:cubicBezTo>
                  <a:cubicBezTo>
                    <a:pt x="164" y="164"/>
                    <a:pt x="168" y="166"/>
                    <a:pt x="172" y="166"/>
                  </a:cubicBezTo>
                  <a:cubicBezTo>
                    <a:pt x="176" y="167"/>
                    <a:pt x="180" y="166"/>
                    <a:pt x="183" y="165"/>
                  </a:cubicBezTo>
                  <a:cubicBezTo>
                    <a:pt x="184" y="165"/>
                    <a:pt x="185" y="164"/>
                    <a:pt x="185" y="164"/>
                  </a:cubicBezTo>
                  <a:cubicBezTo>
                    <a:pt x="186" y="163"/>
                    <a:pt x="187" y="162"/>
                    <a:pt x="187" y="161"/>
                  </a:cubicBezTo>
                  <a:cubicBezTo>
                    <a:pt x="187" y="161"/>
                    <a:pt x="187" y="161"/>
                    <a:pt x="187" y="161"/>
                  </a:cubicBezTo>
                  <a:cubicBezTo>
                    <a:pt x="185" y="163"/>
                    <a:pt x="183" y="163"/>
                    <a:pt x="181" y="164"/>
                  </a:cubicBezTo>
                  <a:cubicBezTo>
                    <a:pt x="178" y="164"/>
                    <a:pt x="176" y="164"/>
                    <a:pt x="173" y="164"/>
                  </a:cubicBezTo>
                  <a:cubicBezTo>
                    <a:pt x="167" y="162"/>
                    <a:pt x="162" y="160"/>
                    <a:pt x="156" y="156"/>
                  </a:cubicBezTo>
                  <a:cubicBezTo>
                    <a:pt x="153" y="154"/>
                    <a:pt x="150" y="151"/>
                    <a:pt x="146" y="148"/>
                  </a:cubicBezTo>
                  <a:cubicBezTo>
                    <a:pt x="144" y="147"/>
                    <a:pt x="142" y="145"/>
                    <a:pt x="140" y="143"/>
                  </a:cubicBezTo>
                  <a:close/>
                  <a:moveTo>
                    <a:pt x="74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6" y="42"/>
                    <a:pt x="78" y="42"/>
                    <a:pt x="79" y="40"/>
                  </a:cubicBezTo>
                  <a:cubicBezTo>
                    <a:pt x="80" y="39"/>
                    <a:pt x="81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4" y="38"/>
                    <a:pt x="86" y="38"/>
                    <a:pt x="87" y="37"/>
                  </a:cubicBezTo>
                  <a:cubicBezTo>
                    <a:pt x="90" y="36"/>
                    <a:pt x="90" y="36"/>
                    <a:pt x="91" y="34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9" y="32"/>
                    <a:pt x="88" y="33"/>
                    <a:pt x="87" y="34"/>
                  </a:cubicBezTo>
                  <a:cubicBezTo>
                    <a:pt x="86" y="34"/>
                    <a:pt x="86" y="35"/>
                    <a:pt x="85" y="35"/>
                  </a:cubicBezTo>
                  <a:cubicBezTo>
                    <a:pt x="85" y="36"/>
                    <a:pt x="84" y="36"/>
                    <a:pt x="84" y="36"/>
                  </a:cubicBezTo>
                  <a:cubicBezTo>
                    <a:pt x="83" y="35"/>
                    <a:pt x="83" y="35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4"/>
                    <a:pt x="81" y="34"/>
                    <a:pt x="80" y="35"/>
                  </a:cubicBezTo>
                  <a:cubicBezTo>
                    <a:pt x="78" y="37"/>
                    <a:pt x="77" y="39"/>
                    <a:pt x="75" y="41"/>
                  </a:cubicBezTo>
                  <a:cubicBezTo>
                    <a:pt x="75" y="41"/>
                    <a:pt x="74" y="42"/>
                    <a:pt x="74" y="43"/>
                  </a:cubicBezTo>
                  <a:close/>
                  <a:moveTo>
                    <a:pt x="128" y="167"/>
                  </a:moveTo>
                  <a:cubicBezTo>
                    <a:pt x="130" y="167"/>
                    <a:pt x="132" y="166"/>
                    <a:pt x="132" y="165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5" y="161"/>
                    <a:pt x="138" y="158"/>
                    <a:pt x="141" y="156"/>
                  </a:cubicBezTo>
                  <a:cubicBezTo>
                    <a:pt x="142" y="155"/>
                    <a:pt x="143" y="154"/>
                    <a:pt x="144" y="153"/>
                  </a:cubicBezTo>
                  <a:cubicBezTo>
                    <a:pt x="143" y="152"/>
                    <a:pt x="142" y="152"/>
                    <a:pt x="141" y="151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1" y="153"/>
                    <a:pt x="141" y="154"/>
                    <a:pt x="139" y="154"/>
                  </a:cubicBezTo>
                  <a:cubicBezTo>
                    <a:pt x="139" y="154"/>
                    <a:pt x="139" y="155"/>
                    <a:pt x="138" y="155"/>
                  </a:cubicBezTo>
                  <a:cubicBezTo>
                    <a:pt x="137" y="156"/>
                    <a:pt x="136" y="157"/>
                    <a:pt x="134" y="158"/>
                  </a:cubicBezTo>
                  <a:cubicBezTo>
                    <a:pt x="135" y="159"/>
                    <a:pt x="135" y="159"/>
                    <a:pt x="133" y="160"/>
                  </a:cubicBezTo>
                  <a:cubicBezTo>
                    <a:pt x="133" y="160"/>
                    <a:pt x="133" y="160"/>
                    <a:pt x="132" y="160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0" y="163"/>
                    <a:pt x="129" y="165"/>
                    <a:pt x="128" y="167"/>
                  </a:cubicBezTo>
                  <a:close/>
                  <a:moveTo>
                    <a:pt x="109" y="41"/>
                  </a:moveTo>
                  <a:cubicBezTo>
                    <a:pt x="109" y="42"/>
                    <a:pt x="108" y="42"/>
                    <a:pt x="108" y="42"/>
                  </a:cubicBezTo>
                  <a:cubicBezTo>
                    <a:pt x="106" y="47"/>
                    <a:pt x="104" y="51"/>
                    <a:pt x="102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1" y="57"/>
                    <a:pt x="101" y="58"/>
                    <a:pt x="101" y="60"/>
                  </a:cubicBezTo>
                  <a:cubicBezTo>
                    <a:pt x="101" y="61"/>
                    <a:pt x="101" y="61"/>
                    <a:pt x="102" y="62"/>
                  </a:cubicBezTo>
                  <a:cubicBezTo>
                    <a:pt x="102" y="61"/>
                    <a:pt x="102" y="60"/>
                    <a:pt x="103" y="59"/>
                  </a:cubicBezTo>
                  <a:cubicBezTo>
                    <a:pt x="105" y="55"/>
                    <a:pt x="107" y="50"/>
                    <a:pt x="108" y="46"/>
                  </a:cubicBezTo>
                  <a:cubicBezTo>
                    <a:pt x="109" y="44"/>
                    <a:pt x="109" y="43"/>
                    <a:pt x="109" y="41"/>
                  </a:cubicBezTo>
                  <a:close/>
                  <a:moveTo>
                    <a:pt x="63" y="16"/>
                  </a:move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7"/>
                  </a:cubicBezTo>
                  <a:cubicBezTo>
                    <a:pt x="57" y="22"/>
                    <a:pt x="51" y="27"/>
                    <a:pt x="45" y="33"/>
                  </a:cubicBezTo>
                  <a:cubicBezTo>
                    <a:pt x="45" y="33"/>
                    <a:pt x="45" y="33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2"/>
                    <a:pt x="51" y="30"/>
                    <a:pt x="55" y="27"/>
                  </a:cubicBezTo>
                  <a:cubicBezTo>
                    <a:pt x="55" y="27"/>
                    <a:pt x="55" y="26"/>
                    <a:pt x="56" y="26"/>
                  </a:cubicBezTo>
                  <a:cubicBezTo>
                    <a:pt x="58" y="23"/>
                    <a:pt x="60" y="20"/>
                    <a:pt x="63" y="17"/>
                  </a:cubicBezTo>
                  <a:cubicBezTo>
                    <a:pt x="63" y="17"/>
                    <a:pt x="63" y="17"/>
                    <a:pt x="63" y="16"/>
                  </a:cubicBezTo>
                  <a:close/>
                  <a:moveTo>
                    <a:pt x="107" y="164"/>
                  </a:moveTo>
                  <a:cubicBezTo>
                    <a:pt x="107" y="164"/>
                    <a:pt x="107" y="164"/>
                    <a:pt x="107" y="164"/>
                  </a:cubicBezTo>
                  <a:cubicBezTo>
                    <a:pt x="107" y="164"/>
                    <a:pt x="108" y="164"/>
                    <a:pt x="108" y="164"/>
                  </a:cubicBezTo>
                  <a:cubicBezTo>
                    <a:pt x="113" y="163"/>
                    <a:pt x="118" y="162"/>
                    <a:pt x="122" y="161"/>
                  </a:cubicBezTo>
                  <a:cubicBezTo>
                    <a:pt x="123" y="161"/>
                    <a:pt x="123" y="161"/>
                    <a:pt x="123" y="160"/>
                  </a:cubicBezTo>
                  <a:cubicBezTo>
                    <a:pt x="124" y="159"/>
                    <a:pt x="125" y="158"/>
                    <a:pt x="125" y="157"/>
                  </a:cubicBezTo>
                  <a:cubicBezTo>
                    <a:pt x="119" y="159"/>
                    <a:pt x="113" y="161"/>
                    <a:pt x="107" y="164"/>
                  </a:cubicBezTo>
                  <a:close/>
                  <a:moveTo>
                    <a:pt x="74" y="120"/>
                  </a:moveTo>
                  <a:cubicBezTo>
                    <a:pt x="74" y="120"/>
                    <a:pt x="75" y="120"/>
                    <a:pt x="75" y="120"/>
                  </a:cubicBezTo>
                  <a:cubicBezTo>
                    <a:pt x="76" y="118"/>
                    <a:pt x="78" y="116"/>
                    <a:pt x="80" y="114"/>
                  </a:cubicBezTo>
                  <a:cubicBezTo>
                    <a:pt x="81" y="114"/>
                    <a:pt x="81" y="114"/>
                    <a:pt x="81" y="113"/>
                  </a:cubicBezTo>
                  <a:cubicBezTo>
                    <a:pt x="83" y="111"/>
                    <a:pt x="85" y="108"/>
                    <a:pt x="87" y="105"/>
                  </a:cubicBezTo>
                  <a:cubicBezTo>
                    <a:pt x="92" y="96"/>
                    <a:pt x="98" y="86"/>
                    <a:pt x="103" y="76"/>
                  </a:cubicBezTo>
                  <a:cubicBezTo>
                    <a:pt x="103" y="76"/>
                    <a:pt x="103" y="75"/>
                    <a:pt x="104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75"/>
                    <a:pt x="102" y="75"/>
                    <a:pt x="102" y="75"/>
                  </a:cubicBezTo>
                  <a:cubicBezTo>
                    <a:pt x="95" y="92"/>
                    <a:pt x="86" y="107"/>
                    <a:pt x="74" y="120"/>
                  </a:cubicBezTo>
                  <a:close/>
                  <a:moveTo>
                    <a:pt x="88" y="47"/>
                  </a:moveTo>
                  <a:cubicBezTo>
                    <a:pt x="88" y="49"/>
                    <a:pt x="87" y="51"/>
                    <a:pt x="87" y="54"/>
                  </a:cubicBezTo>
                  <a:cubicBezTo>
                    <a:pt x="88" y="54"/>
                    <a:pt x="89" y="54"/>
                    <a:pt x="90" y="53"/>
                  </a:cubicBezTo>
                  <a:cubicBezTo>
                    <a:pt x="90" y="53"/>
                    <a:pt x="91" y="53"/>
                    <a:pt x="91" y="52"/>
                  </a:cubicBezTo>
                  <a:cubicBezTo>
                    <a:pt x="91" y="52"/>
                    <a:pt x="91" y="52"/>
                    <a:pt x="91" y="51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2" y="49"/>
                    <a:pt x="92" y="48"/>
                    <a:pt x="92" y="46"/>
                  </a:cubicBezTo>
                  <a:cubicBezTo>
                    <a:pt x="92" y="46"/>
                    <a:pt x="92" y="45"/>
                    <a:pt x="92" y="45"/>
                  </a:cubicBezTo>
                  <a:cubicBezTo>
                    <a:pt x="91" y="47"/>
                    <a:pt x="90" y="47"/>
                    <a:pt x="88" y="47"/>
                  </a:cubicBezTo>
                  <a:close/>
                  <a:moveTo>
                    <a:pt x="77" y="50"/>
                  </a:moveTo>
                  <a:cubicBezTo>
                    <a:pt x="77" y="50"/>
                    <a:pt x="77" y="50"/>
                    <a:pt x="76" y="50"/>
                  </a:cubicBezTo>
                  <a:cubicBezTo>
                    <a:pt x="76" y="51"/>
                    <a:pt x="75" y="51"/>
                    <a:pt x="74" y="51"/>
                  </a:cubicBezTo>
                  <a:cubicBezTo>
                    <a:pt x="73" y="51"/>
                    <a:pt x="73" y="51"/>
                    <a:pt x="72" y="52"/>
                  </a:cubicBezTo>
                  <a:cubicBezTo>
                    <a:pt x="72" y="53"/>
                    <a:pt x="71" y="54"/>
                    <a:pt x="70" y="55"/>
                  </a:cubicBezTo>
                  <a:cubicBezTo>
                    <a:pt x="70" y="55"/>
                    <a:pt x="70" y="55"/>
                    <a:pt x="69" y="56"/>
                  </a:cubicBezTo>
                  <a:cubicBezTo>
                    <a:pt x="70" y="56"/>
                    <a:pt x="71" y="56"/>
                    <a:pt x="72" y="56"/>
                  </a:cubicBezTo>
                  <a:cubicBezTo>
                    <a:pt x="72" y="56"/>
                    <a:pt x="73" y="56"/>
                    <a:pt x="73" y="56"/>
                  </a:cubicBezTo>
                  <a:cubicBezTo>
                    <a:pt x="73" y="57"/>
                    <a:pt x="74" y="57"/>
                    <a:pt x="75" y="57"/>
                  </a:cubicBezTo>
                  <a:cubicBezTo>
                    <a:pt x="76" y="55"/>
                    <a:pt x="76" y="53"/>
                    <a:pt x="77" y="50"/>
                  </a:cubicBezTo>
                  <a:close/>
                  <a:moveTo>
                    <a:pt x="31" y="85"/>
                  </a:moveTo>
                  <a:cubicBezTo>
                    <a:pt x="31" y="85"/>
                    <a:pt x="31" y="85"/>
                    <a:pt x="31" y="85"/>
                  </a:cubicBezTo>
                  <a:cubicBezTo>
                    <a:pt x="29" y="87"/>
                    <a:pt x="27" y="88"/>
                    <a:pt x="25" y="90"/>
                  </a:cubicBezTo>
                  <a:cubicBezTo>
                    <a:pt x="25" y="90"/>
                    <a:pt x="25" y="90"/>
                    <a:pt x="25" y="91"/>
                  </a:cubicBezTo>
                  <a:cubicBezTo>
                    <a:pt x="25" y="92"/>
                    <a:pt x="25" y="92"/>
                    <a:pt x="25" y="94"/>
                  </a:cubicBezTo>
                  <a:cubicBezTo>
                    <a:pt x="26" y="93"/>
                    <a:pt x="27" y="93"/>
                    <a:pt x="27" y="92"/>
                  </a:cubicBezTo>
                  <a:cubicBezTo>
                    <a:pt x="28" y="92"/>
                    <a:pt x="28" y="92"/>
                    <a:pt x="28" y="91"/>
                  </a:cubicBezTo>
                  <a:cubicBezTo>
                    <a:pt x="29" y="91"/>
                    <a:pt x="29" y="90"/>
                    <a:pt x="29" y="90"/>
                  </a:cubicBezTo>
                  <a:cubicBezTo>
                    <a:pt x="30" y="89"/>
                    <a:pt x="30" y="89"/>
                    <a:pt x="31" y="90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2" y="90"/>
                    <a:pt x="32" y="90"/>
                    <a:pt x="32" y="89"/>
                  </a:cubicBezTo>
                  <a:cubicBezTo>
                    <a:pt x="32" y="88"/>
                    <a:pt x="32" y="87"/>
                    <a:pt x="31" y="85"/>
                  </a:cubicBezTo>
                  <a:close/>
                  <a:moveTo>
                    <a:pt x="121" y="164"/>
                  </a:moveTo>
                  <a:cubicBezTo>
                    <a:pt x="120" y="165"/>
                    <a:pt x="119" y="165"/>
                    <a:pt x="117" y="166"/>
                  </a:cubicBezTo>
                  <a:cubicBezTo>
                    <a:pt x="116" y="166"/>
                    <a:pt x="115" y="167"/>
                    <a:pt x="114" y="167"/>
                  </a:cubicBezTo>
                  <a:cubicBezTo>
                    <a:pt x="113" y="168"/>
                    <a:pt x="112" y="168"/>
                    <a:pt x="111" y="169"/>
                  </a:cubicBezTo>
                  <a:cubicBezTo>
                    <a:pt x="109" y="169"/>
                    <a:pt x="108" y="169"/>
                    <a:pt x="107" y="170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11" y="170"/>
                    <a:pt x="115" y="169"/>
                    <a:pt x="119" y="168"/>
                  </a:cubicBezTo>
                  <a:cubicBezTo>
                    <a:pt x="119" y="168"/>
                    <a:pt x="120" y="168"/>
                    <a:pt x="120" y="168"/>
                  </a:cubicBezTo>
                  <a:cubicBezTo>
                    <a:pt x="120" y="167"/>
                    <a:pt x="121" y="166"/>
                    <a:pt x="121" y="164"/>
                  </a:cubicBezTo>
                  <a:close/>
                  <a:moveTo>
                    <a:pt x="122" y="201"/>
                  </a:moveTo>
                  <a:cubicBezTo>
                    <a:pt x="121" y="201"/>
                    <a:pt x="121" y="201"/>
                    <a:pt x="121" y="202"/>
                  </a:cubicBezTo>
                  <a:cubicBezTo>
                    <a:pt x="122" y="203"/>
                    <a:pt x="122" y="204"/>
                    <a:pt x="122" y="204"/>
                  </a:cubicBezTo>
                  <a:cubicBezTo>
                    <a:pt x="122" y="205"/>
                    <a:pt x="122" y="205"/>
                    <a:pt x="122" y="206"/>
                  </a:cubicBezTo>
                  <a:cubicBezTo>
                    <a:pt x="123" y="206"/>
                    <a:pt x="123" y="206"/>
                    <a:pt x="123" y="207"/>
                  </a:cubicBezTo>
                  <a:cubicBezTo>
                    <a:pt x="122" y="207"/>
                    <a:pt x="122" y="208"/>
                    <a:pt x="122" y="208"/>
                  </a:cubicBezTo>
                  <a:cubicBezTo>
                    <a:pt x="122" y="208"/>
                    <a:pt x="123" y="209"/>
                    <a:pt x="123" y="209"/>
                  </a:cubicBezTo>
                  <a:cubicBezTo>
                    <a:pt x="123" y="210"/>
                    <a:pt x="123" y="211"/>
                    <a:pt x="123" y="212"/>
                  </a:cubicBezTo>
                  <a:cubicBezTo>
                    <a:pt x="123" y="214"/>
                    <a:pt x="124" y="215"/>
                    <a:pt x="124" y="216"/>
                  </a:cubicBezTo>
                  <a:cubicBezTo>
                    <a:pt x="125" y="216"/>
                    <a:pt x="126" y="216"/>
                    <a:pt x="126" y="217"/>
                  </a:cubicBezTo>
                  <a:cubicBezTo>
                    <a:pt x="126" y="218"/>
                    <a:pt x="126" y="218"/>
                    <a:pt x="125" y="219"/>
                  </a:cubicBezTo>
                  <a:cubicBezTo>
                    <a:pt x="125" y="219"/>
                    <a:pt x="126" y="220"/>
                    <a:pt x="126" y="221"/>
                  </a:cubicBezTo>
                  <a:cubicBezTo>
                    <a:pt x="127" y="221"/>
                    <a:pt x="127" y="221"/>
                    <a:pt x="127" y="221"/>
                  </a:cubicBezTo>
                  <a:cubicBezTo>
                    <a:pt x="125" y="214"/>
                    <a:pt x="123" y="208"/>
                    <a:pt x="122" y="201"/>
                  </a:cubicBezTo>
                  <a:close/>
                  <a:moveTo>
                    <a:pt x="35" y="98"/>
                  </a:moveTo>
                  <a:cubicBezTo>
                    <a:pt x="34" y="97"/>
                    <a:pt x="34" y="97"/>
                    <a:pt x="33" y="96"/>
                  </a:cubicBezTo>
                  <a:cubicBezTo>
                    <a:pt x="33" y="95"/>
                    <a:pt x="33" y="94"/>
                    <a:pt x="33" y="93"/>
                  </a:cubicBezTo>
                  <a:cubicBezTo>
                    <a:pt x="32" y="94"/>
                    <a:pt x="31" y="94"/>
                    <a:pt x="30" y="95"/>
                  </a:cubicBezTo>
                  <a:cubicBezTo>
                    <a:pt x="30" y="95"/>
                    <a:pt x="30" y="96"/>
                    <a:pt x="30" y="96"/>
                  </a:cubicBezTo>
                  <a:cubicBezTo>
                    <a:pt x="29" y="98"/>
                    <a:pt x="29" y="99"/>
                    <a:pt x="28" y="10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31" y="100"/>
                    <a:pt x="33" y="99"/>
                    <a:pt x="35" y="98"/>
                  </a:cubicBezTo>
                  <a:close/>
                  <a:moveTo>
                    <a:pt x="35" y="102"/>
                  </a:moveTo>
                  <a:cubicBezTo>
                    <a:pt x="35" y="102"/>
                    <a:pt x="34" y="103"/>
                    <a:pt x="33" y="104"/>
                  </a:cubicBezTo>
                  <a:cubicBezTo>
                    <a:pt x="31" y="106"/>
                    <a:pt x="29" y="108"/>
                    <a:pt x="27" y="110"/>
                  </a:cubicBezTo>
                  <a:cubicBezTo>
                    <a:pt x="27" y="111"/>
                    <a:pt x="26" y="111"/>
                    <a:pt x="24" y="111"/>
                  </a:cubicBezTo>
                  <a:cubicBezTo>
                    <a:pt x="23" y="112"/>
                    <a:pt x="22" y="113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2" y="114"/>
                    <a:pt x="22" y="114"/>
                    <a:pt x="23" y="113"/>
                  </a:cubicBezTo>
                  <a:cubicBezTo>
                    <a:pt x="26" y="111"/>
                    <a:pt x="29" y="109"/>
                    <a:pt x="33" y="107"/>
                  </a:cubicBezTo>
                  <a:cubicBezTo>
                    <a:pt x="34" y="107"/>
                    <a:pt x="35" y="106"/>
                    <a:pt x="35" y="104"/>
                  </a:cubicBezTo>
                  <a:cubicBezTo>
                    <a:pt x="36" y="104"/>
                    <a:pt x="36" y="103"/>
                    <a:pt x="35" y="102"/>
                  </a:cubicBezTo>
                  <a:close/>
                  <a:moveTo>
                    <a:pt x="53" y="55"/>
                  </a:moveTo>
                  <a:cubicBezTo>
                    <a:pt x="58" y="56"/>
                    <a:pt x="62" y="56"/>
                    <a:pt x="66" y="55"/>
                  </a:cubicBezTo>
                  <a:cubicBezTo>
                    <a:pt x="66" y="54"/>
                    <a:pt x="67" y="53"/>
                    <a:pt x="67" y="52"/>
                  </a:cubicBezTo>
                  <a:cubicBezTo>
                    <a:pt x="67" y="52"/>
                    <a:pt x="66" y="52"/>
                    <a:pt x="66" y="52"/>
                  </a:cubicBezTo>
                  <a:cubicBezTo>
                    <a:pt x="65" y="53"/>
                    <a:pt x="63" y="53"/>
                    <a:pt x="62" y="53"/>
                  </a:cubicBezTo>
                  <a:cubicBezTo>
                    <a:pt x="61" y="53"/>
                    <a:pt x="60" y="54"/>
                    <a:pt x="59" y="55"/>
                  </a:cubicBezTo>
                  <a:cubicBezTo>
                    <a:pt x="58" y="56"/>
                    <a:pt x="57" y="56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5"/>
                    <a:pt x="54" y="55"/>
                  </a:cubicBezTo>
                  <a:cubicBezTo>
                    <a:pt x="54" y="55"/>
                    <a:pt x="54" y="55"/>
                    <a:pt x="53" y="55"/>
                  </a:cubicBezTo>
                  <a:close/>
                  <a:moveTo>
                    <a:pt x="100" y="211"/>
                  </a:moveTo>
                  <a:cubicBezTo>
                    <a:pt x="101" y="211"/>
                    <a:pt x="101" y="210"/>
                    <a:pt x="102" y="210"/>
                  </a:cubicBezTo>
                  <a:cubicBezTo>
                    <a:pt x="103" y="209"/>
                    <a:pt x="103" y="209"/>
                    <a:pt x="103" y="208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1" y="207"/>
                    <a:pt x="100" y="206"/>
                    <a:pt x="101" y="205"/>
                  </a:cubicBezTo>
                  <a:cubicBezTo>
                    <a:pt x="101" y="205"/>
                    <a:pt x="102" y="204"/>
                    <a:pt x="102" y="204"/>
                  </a:cubicBezTo>
                  <a:cubicBezTo>
                    <a:pt x="102" y="204"/>
                    <a:pt x="103" y="204"/>
                    <a:pt x="103" y="203"/>
                  </a:cubicBezTo>
                  <a:cubicBezTo>
                    <a:pt x="103" y="203"/>
                    <a:pt x="103" y="202"/>
                    <a:pt x="103" y="201"/>
                  </a:cubicBezTo>
                  <a:cubicBezTo>
                    <a:pt x="102" y="201"/>
                    <a:pt x="101" y="201"/>
                    <a:pt x="100" y="201"/>
                  </a:cubicBezTo>
                  <a:cubicBezTo>
                    <a:pt x="100" y="202"/>
                    <a:pt x="100" y="202"/>
                    <a:pt x="100" y="203"/>
                  </a:cubicBezTo>
                  <a:cubicBezTo>
                    <a:pt x="100" y="205"/>
                    <a:pt x="99" y="207"/>
                    <a:pt x="100" y="210"/>
                  </a:cubicBezTo>
                  <a:cubicBezTo>
                    <a:pt x="100" y="210"/>
                    <a:pt x="100" y="210"/>
                    <a:pt x="100" y="210"/>
                  </a:cubicBezTo>
                  <a:cubicBezTo>
                    <a:pt x="100" y="210"/>
                    <a:pt x="100" y="211"/>
                    <a:pt x="100" y="211"/>
                  </a:cubicBezTo>
                  <a:close/>
                  <a:moveTo>
                    <a:pt x="107" y="26"/>
                  </a:move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5" y="30"/>
                    <a:pt x="103" y="33"/>
                    <a:pt x="102" y="36"/>
                  </a:cubicBezTo>
                  <a:cubicBezTo>
                    <a:pt x="102" y="37"/>
                    <a:pt x="102" y="37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4" y="36"/>
                    <a:pt x="105" y="34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29"/>
                    <a:pt x="107" y="28"/>
                    <a:pt x="107" y="26"/>
                  </a:cubicBezTo>
                  <a:close/>
                  <a:moveTo>
                    <a:pt x="75" y="67"/>
                  </a:moveTo>
                  <a:cubicBezTo>
                    <a:pt x="82" y="69"/>
                    <a:pt x="89" y="71"/>
                    <a:pt x="95" y="73"/>
                  </a:cubicBezTo>
                  <a:cubicBezTo>
                    <a:pt x="95" y="73"/>
                    <a:pt x="96" y="73"/>
                    <a:pt x="96" y="73"/>
                  </a:cubicBezTo>
                  <a:cubicBezTo>
                    <a:pt x="96" y="73"/>
                    <a:pt x="96" y="72"/>
                    <a:pt x="96" y="72"/>
                  </a:cubicBezTo>
                  <a:cubicBezTo>
                    <a:pt x="89" y="70"/>
                    <a:pt x="82" y="69"/>
                    <a:pt x="75" y="67"/>
                  </a:cubicBezTo>
                  <a:close/>
                  <a:moveTo>
                    <a:pt x="184" y="160"/>
                  </a:moveTo>
                  <a:cubicBezTo>
                    <a:pt x="183" y="160"/>
                    <a:pt x="182" y="160"/>
                    <a:pt x="181" y="161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0" y="162"/>
                    <a:pt x="179" y="161"/>
                    <a:pt x="178" y="161"/>
                  </a:cubicBezTo>
                  <a:cubicBezTo>
                    <a:pt x="177" y="161"/>
                    <a:pt x="176" y="161"/>
                    <a:pt x="176" y="161"/>
                  </a:cubicBezTo>
                  <a:cubicBezTo>
                    <a:pt x="172" y="160"/>
                    <a:pt x="169" y="160"/>
                    <a:pt x="166" y="159"/>
                  </a:cubicBezTo>
                  <a:cubicBezTo>
                    <a:pt x="165" y="158"/>
                    <a:pt x="164" y="158"/>
                    <a:pt x="163" y="158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7" y="160"/>
                    <a:pt x="170" y="161"/>
                    <a:pt x="174" y="162"/>
                  </a:cubicBezTo>
                  <a:cubicBezTo>
                    <a:pt x="177" y="162"/>
                    <a:pt x="179" y="162"/>
                    <a:pt x="182" y="162"/>
                  </a:cubicBezTo>
                  <a:cubicBezTo>
                    <a:pt x="183" y="161"/>
                    <a:pt x="184" y="161"/>
                    <a:pt x="184" y="160"/>
                  </a:cubicBezTo>
                  <a:close/>
                  <a:moveTo>
                    <a:pt x="135" y="154"/>
                  </a:moveTo>
                  <a:cubicBezTo>
                    <a:pt x="134" y="154"/>
                    <a:pt x="134" y="154"/>
                    <a:pt x="134" y="154"/>
                  </a:cubicBezTo>
                  <a:cubicBezTo>
                    <a:pt x="133" y="154"/>
                    <a:pt x="132" y="155"/>
                    <a:pt x="131" y="155"/>
                  </a:cubicBezTo>
                  <a:cubicBezTo>
                    <a:pt x="130" y="155"/>
                    <a:pt x="129" y="156"/>
                    <a:pt x="128" y="157"/>
                  </a:cubicBezTo>
                  <a:cubicBezTo>
                    <a:pt x="128" y="157"/>
                    <a:pt x="127" y="158"/>
                    <a:pt x="127" y="158"/>
                  </a:cubicBezTo>
                  <a:cubicBezTo>
                    <a:pt x="127" y="159"/>
                    <a:pt x="127" y="159"/>
                    <a:pt x="126" y="159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8" y="159"/>
                    <a:pt x="129" y="159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2" y="157"/>
                    <a:pt x="134" y="155"/>
                    <a:pt x="135" y="154"/>
                  </a:cubicBezTo>
                  <a:close/>
                  <a:moveTo>
                    <a:pt x="68" y="28"/>
                  </a:moveTo>
                  <a:cubicBezTo>
                    <a:pt x="69" y="30"/>
                    <a:pt x="68" y="30"/>
                    <a:pt x="67" y="31"/>
                  </a:cubicBezTo>
                  <a:cubicBezTo>
                    <a:pt x="66" y="32"/>
                    <a:pt x="65" y="33"/>
                    <a:pt x="65" y="34"/>
                  </a:cubicBezTo>
                  <a:cubicBezTo>
                    <a:pt x="64" y="34"/>
                    <a:pt x="64" y="35"/>
                    <a:pt x="63" y="35"/>
                  </a:cubicBezTo>
                  <a:cubicBezTo>
                    <a:pt x="64" y="35"/>
                    <a:pt x="65" y="35"/>
                    <a:pt x="65" y="35"/>
                  </a:cubicBezTo>
                  <a:cubicBezTo>
                    <a:pt x="67" y="33"/>
                    <a:pt x="70" y="31"/>
                    <a:pt x="72" y="30"/>
                  </a:cubicBezTo>
                  <a:cubicBezTo>
                    <a:pt x="73" y="29"/>
                    <a:pt x="73" y="28"/>
                    <a:pt x="73" y="27"/>
                  </a:cubicBezTo>
                  <a:cubicBezTo>
                    <a:pt x="72" y="27"/>
                    <a:pt x="70" y="28"/>
                    <a:pt x="68" y="28"/>
                  </a:cubicBezTo>
                  <a:close/>
                  <a:moveTo>
                    <a:pt x="11" y="151"/>
                  </a:moveTo>
                  <a:cubicBezTo>
                    <a:pt x="11" y="153"/>
                    <a:pt x="12" y="153"/>
                    <a:pt x="13" y="154"/>
                  </a:cubicBezTo>
                  <a:cubicBezTo>
                    <a:pt x="17" y="156"/>
                    <a:pt x="21" y="156"/>
                    <a:pt x="25" y="156"/>
                  </a:cubicBezTo>
                  <a:cubicBezTo>
                    <a:pt x="28" y="156"/>
                    <a:pt x="32" y="156"/>
                    <a:pt x="35" y="154"/>
                  </a:cubicBezTo>
                  <a:cubicBezTo>
                    <a:pt x="35" y="154"/>
                    <a:pt x="36" y="154"/>
                    <a:pt x="36" y="154"/>
                  </a:cubicBezTo>
                  <a:cubicBezTo>
                    <a:pt x="35" y="154"/>
                    <a:pt x="33" y="154"/>
                    <a:pt x="32" y="155"/>
                  </a:cubicBezTo>
                  <a:cubicBezTo>
                    <a:pt x="30" y="155"/>
                    <a:pt x="28" y="155"/>
                    <a:pt x="26" y="155"/>
                  </a:cubicBezTo>
                  <a:cubicBezTo>
                    <a:pt x="21" y="156"/>
                    <a:pt x="16" y="155"/>
                    <a:pt x="11" y="151"/>
                  </a:cubicBezTo>
                  <a:cubicBezTo>
                    <a:pt x="11" y="151"/>
                    <a:pt x="11" y="151"/>
                    <a:pt x="11" y="151"/>
                  </a:cubicBezTo>
                  <a:close/>
                  <a:moveTo>
                    <a:pt x="24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3" y="121"/>
                  </a:cubicBezTo>
                  <a:cubicBezTo>
                    <a:pt x="22" y="121"/>
                    <a:pt x="22" y="122"/>
                    <a:pt x="21" y="122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4"/>
                    <a:pt x="18" y="126"/>
                    <a:pt x="16" y="126"/>
                  </a:cubicBezTo>
                  <a:cubicBezTo>
                    <a:pt x="16" y="128"/>
                    <a:pt x="16" y="131"/>
                    <a:pt x="17" y="132"/>
                  </a:cubicBezTo>
                  <a:cubicBezTo>
                    <a:pt x="17" y="131"/>
                    <a:pt x="17" y="131"/>
                    <a:pt x="18" y="130"/>
                  </a:cubicBezTo>
                  <a:cubicBezTo>
                    <a:pt x="18" y="129"/>
                    <a:pt x="19" y="129"/>
                    <a:pt x="19" y="128"/>
                  </a:cubicBezTo>
                  <a:cubicBezTo>
                    <a:pt x="18" y="127"/>
                    <a:pt x="18" y="127"/>
                    <a:pt x="19" y="126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20" y="125"/>
                    <a:pt x="20" y="124"/>
                    <a:pt x="20" y="124"/>
                  </a:cubicBezTo>
                  <a:cubicBezTo>
                    <a:pt x="20" y="123"/>
                    <a:pt x="20" y="123"/>
                    <a:pt x="21" y="123"/>
                  </a:cubicBezTo>
                  <a:cubicBezTo>
                    <a:pt x="22" y="123"/>
                    <a:pt x="22" y="122"/>
                    <a:pt x="22" y="122"/>
                  </a:cubicBezTo>
                  <a:cubicBezTo>
                    <a:pt x="23" y="122"/>
                    <a:pt x="23" y="121"/>
                    <a:pt x="24" y="120"/>
                  </a:cubicBezTo>
                  <a:close/>
                  <a:moveTo>
                    <a:pt x="182" y="143"/>
                  </a:moveTo>
                  <a:cubicBezTo>
                    <a:pt x="184" y="147"/>
                    <a:pt x="187" y="151"/>
                    <a:pt x="188" y="155"/>
                  </a:cubicBezTo>
                  <a:cubicBezTo>
                    <a:pt x="189" y="154"/>
                    <a:pt x="189" y="153"/>
                    <a:pt x="189" y="152"/>
                  </a:cubicBezTo>
                  <a:cubicBezTo>
                    <a:pt x="188" y="151"/>
                    <a:pt x="188" y="150"/>
                    <a:pt x="187" y="149"/>
                  </a:cubicBezTo>
                  <a:cubicBezTo>
                    <a:pt x="186" y="147"/>
                    <a:pt x="184" y="145"/>
                    <a:pt x="182" y="143"/>
                  </a:cubicBezTo>
                  <a:close/>
                  <a:moveTo>
                    <a:pt x="97" y="200"/>
                  </a:moveTo>
                  <a:cubicBezTo>
                    <a:pt x="97" y="200"/>
                    <a:pt x="97" y="200"/>
                    <a:pt x="97" y="200"/>
                  </a:cubicBezTo>
                  <a:cubicBezTo>
                    <a:pt x="96" y="200"/>
                    <a:pt x="96" y="201"/>
                    <a:pt x="96" y="201"/>
                  </a:cubicBezTo>
                  <a:cubicBezTo>
                    <a:pt x="96" y="207"/>
                    <a:pt x="95" y="212"/>
                    <a:pt x="96" y="218"/>
                  </a:cubicBezTo>
                  <a:cubicBezTo>
                    <a:pt x="96" y="219"/>
                    <a:pt x="96" y="220"/>
                    <a:pt x="96" y="221"/>
                  </a:cubicBezTo>
                  <a:cubicBezTo>
                    <a:pt x="96" y="219"/>
                    <a:pt x="97" y="216"/>
                    <a:pt x="97" y="214"/>
                  </a:cubicBezTo>
                  <a:cubicBezTo>
                    <a:pt x="97" y="213"/>
                    <a:pt x="97" y="212"/>
                    <a:pt x="97" y="210"/>
                  </a:cubicBezTo>
                  <a:cubicBezTo>
                    <a:pt x="97" y="207"/>
                    <a:pt x="96" y="204"/>
                    <a:pt x="97" y="200"/>
                  </a:cubicBezTo>
                  <a:cubicBezTo>
                    <a:pt x="97" y="200"/>
                    <a:pt x="97" y="200"/>
                    <a:pt x="97" y="200"/>
                  </a:cubicBezTo>
                  <a:close/>
                  <a:moveTo>
                    <a:pt x="95" y="138"/>
                  </a:moveTo>
                  <a:cubicBezTo>
                    <a:pt x="97" y="138"/>
                    <a:pt x="103" y="133"/>
                    <a:pt x="104" y="132"/>
                  </a:cubicBezTo>
                  <a:cubicBezTo>
                    <a:pt x="103" y="132"/>
                    <a:pt x="102" y="132"/>
                    <a:pt x="101" y="132"/>
                  </a:cubicBezTo>
                  <a:cubicBezTo>
                    <a:pt x="101" y="132"/>
                    <a:pt x="100" y="132"/>
                    <a:pt x="100" y="132"/>
                  </a:cubicBezTo>
                  <a:cubicBezTo>
                    <a:pt x="99" y="134"/>
                    <a:pt x="97" y="136"/>
                    <a:pt x="95" y="138"/>
                  </a:cubicBezTo>
                  <a:close/>
                  <a:moveTo>
                    <a:pt x="104" y="22"/>
                  </a:moveTo>
                  <a:cubicBezTo>
                    <a:pt x="103" y="21"/>
                    <a:pt x="102" y="21"/>
                    <a:pt x="101" y="20"/>
                  </a:cubicBezTo>
                  <a:cubicBezTo>
                    <a:pt x="100" y="22"/>
                    <a:pt x="99" y="23"/>
                    <a:pt x="98" y="25"/>
                  </a:cubicBezTo>
                  <a:cubicBezTo>
                    <a:pt x="99" y="25"/>
                    <a:pt x="100" y="26"/>
                    <a:pt x="100" y="26"/>
                  </a:cubicBezTo>
                  <a:cubicBezTo>
                    <a:pt x="101" y="25"/>
                    <a:pt x="103" y="23"/>
                    <a:pt x="104" y="22"/>
                  </a:cubicBezTo>
                  <a:close/>
                  <a:moveTo>
                    <a:pt x="10" y="97"/>
                  </a:moveTo>
                  <a:cubicBezTo>
                    <a:pt x="10" y="97"/>
                    <a:pt x="10" y="96"/>
                    <a:pt x="10" y="96"/>
                  </a:cubicBezTo>
                  <a:cubicBezTo>
                    <a:pt x="12" y="88"/>
                    <a:pt x="15" y="80"/>
                    <a:pt x="18" y="73"/>
                  </a:cubicBezTo>
                  <a:cubicBezTo>
                    <a:pt x="18" y="72"/>
                    <a:pt x="18" y="72"/>
                    <a:pt x="17" y="71"/>
                  </a:cubicBezTo>
                  <a:cubicBezTo>
                    <a:pt x="14" y="80"/>
                    <a:pt x="12" y="88"/>
                    <a:pt x="10" y="97"/>
                  </a:cubicBezTo>
                  <a:close/>
                  <a:moveTo>
                    <a:pt x="104" y="163"/>
                  </a:moveTo>
                  <a:cubicBezTo>
                    <a:pt x="108" y="161"/>
                    <a:pt x="111" y="160"/>
                    <a:pt x="115" y="158"/>
                  </a:cubicBezTo>
                  <a:cubicBezTo>
                    <a:pt x="114" y="158"/>
                    <a:pt x="114" y="158"/>
                    <a:pt x="114" y="158"/>
                  </a:cubicBezTo>
                  <a:cubicBezTo>
                    <a:pt x="114" y="158"/>
                    <a:pt x="113" y="159"/>
                    <a:pt x="113" y="159"/>
                  </a:cubicBezTo>
                  <a:cubicBezTo>
                    <a:pt x="110" y="159"/>
                    <a:pt x="108" y="160"/>
                    <a:pt x="105" y="159"/>
                  </a:cubicBezTo>
                  <a:cubicBezTo>
                    <a:pt x="105" y="160"/>
                    <a:pt x="104" y="162"/>
                    <a:pt x="104" y="163"/>
                  </a:cubicBezTo>
                  <a:close/>
                  <a:moveTo>
                    <a:pt x="74" y="16"/>
                  </a:moveTo>
                  <a:cubicBezTo>
                    <a:pt x="74" y="16"/>
                    <a:pt x="74" y="17"/>
                    <a:pt x="74" y="17"/>
                  </a:cubicBezTo>
                  <a:cubicBezTo>
                    <a:pt x="75" y="17"/>
                    <a:pt x="76" y="17"/>
                    <a:pt x="77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0" y="15"/>
                    <a:pt x="81" y="14"/>
                    <a:pt x="82" y="13"/>
                  </a:cubicBezTo>
                  <a:cubicBezTo>
                    <a:pt x="83" y="13"/>
                    <a:pt x="83" y="13"/>
                    <a:pt x="83" y="12"/>
                  </a:cubicBezTo>
                  <a:cubicBezTo>
                    <a:pt x="80" y="13"/>
                    <a:pt x="78" y="14"/>
                    <a:pt x="75" y="15"/>
                  </a:cubicBezTo>
                  <a:cubicBezTo>
                    <a:pt x="75" y="16"/>
                    <a:pt x="75" y="16"/>
                    <a:pt x="74" y="16"/>
                  </a:cubicBezTo>
                  <a:close/>
                  <a:moveTo>
                    <a:pt x="19" y="112"/>
                  </a:moveTo>
                  <a:cubicBezTo>
                    <a:pt x="19" y="112"/>
                    <a:pt x="19" y="112"/>
                    <a:pt x="19" y="113"/>
                  </a:cubicBezTo>
                  <a:cubicBezTo>
                    <a:pt x="21" y="111"/>
                    <a:pt x="22" y="110"/>
                    <a:pt x="23" y="109"/>
                  </a:cubicBezTo>
                  <a:cubicBezTo>
                    <a:pt x="24" y="108"/>
                    <a:pt x="24" y="107"/>
                    <a:pt x="25" y="106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4" y="107"/>
                    <a:pt x="23" y="107"/>
                    <a:pt x="23" y="107"/>
                  </a:cubicBezTo>
                  <a:cubicBezTo>
                    <a:pt x="22" y="107"/>
                    <a:pt x="21" y="108"/>
                    <a:pt x="20" y="108"/>
                  </a:cubicBezTo>
                  <a:cubicBezTo>
                    <a:pt x="20" y="108"/>
                    <a:pt x="20" y="109"/>
                    <a:pt x="20" y="109"/>
                  </a:cubicBezTo>
                  <a:cubicBezTo>
                    <a:pt x="19" y="110"/>
                    <a:pt x="19" y="111"/>
                    <a:pt x="19" y="112"/>
                  </a:cubicBezTo>
                  <a:close/>
                  <a:moveTo>
                    <a:pt x="27" y="68"/>
                  </a:moveTo>
                  <a:cubicBezTo>
                    <a:pt x="26" y="68"/>
                    <a:pt x="25" y="68"/>
                    <a:pt x="25" y="6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4" y="68"/>
                    <a:pt x="24" y="69"/>
                  </a:cubicBezTo>
                  <a:cubicBezTo>
                    <a:pt x="24" y="70"/>
                    <a:pt x="23" y="71"/>
                    <a:pt x="23" y="73"/>
                  </a:cubicBezTo>
                  <a:cubicBezTo>
                    <a:pt x="24" y="73"/>
                    <a:pt x="25" y="73"/>
                    <a:pt x="25" y="73"/>
                  </a:cubicBezTo>
                  <a:cubicBezTo>
                    <a:pt x="26" y="72"/>
                    <a:pt x="26" y="70"/>
                    <a:pt x="27" y="68"/>
                  </a:cubicBezTo>
                  <a:close/>
                  <a:moveTo>
                    <a:pt x="93" y="57"/>
                  </a:moveTo>
                  <a:cubicBezTo>
                    <a:pt x="92" y="58"/>
                    <a:pt x="90" y="59"/>
                    <a:pt x="89" y="59"/>
                  </a:cubicBezTo>
                  <a:cubicBezTo>
                    <a:pt x="88" y="60"/>
                    <a:pt x="88" y="61"/>
                    <a:pt x="87" y="61"/>
                  </a:cubicBezTo>
                  <a:cubicBezTo>
                    <a:pt x="89" y="62"/>
                    <a:pt x="90" y="62"/>
                    <a:pt x="92" y="62"/>
                  </a:cubicBezTo>
                  <a:cubicBezTo>
                    <a:pt x="92" y="60"/>
                    <a:pt x="93" y="59"/>
                    <a:pt x="93" y="57"/>
                  </a:cubicBezTo>
                  <a:close/>
                  <a:moveTo>
                    <a:pt x="122" y="182"/>
                  </a:moveTo>
                  <a:cubicBezTo>
                    <a:pt x="122" y="182"/>
                    <a:pt x="122" y="182"/>
                    <a:pt x="122" y="182"/>
                  </a:cubicBezTo>
                  <a:cubicBezTo>
                    <a:pt x="123" y="182"/>
                    <a:pt x="123" y="181"/>
                    <a:pt x="124" y="181"/>
                  </a:cubicBezTo>
                  <a:cubicBezTo>
                    <a:pt x="125" y="179"/>
                    <a:pt x="125" y="177"/>
                    <a:pt x="126" y="175"/>
                  </a:cubicBezTo>
                  <a:cubicBezTo>
                    <a:pt x="125" y="175"/>
                    <a:pt x="125" y="175"/>
                    <a:pt x="124" y="175"/>
                  </a:cubicBezTo>
                  <a:cubicBezTo>
                    <a:pt x="124" y="175"/>
                    <a:pt x="124" y="176"/>
                    <a:pt x="124" y="176"/>
                  </a:cubicBezTo>
                  <a:cubicBezTo>
                    <a:pt x="123" y="178"/>
                    <a:pt x="122" y="180"/>
                    <a:pt x="122" y="182"/>
                  </a:cubicBezTo>
                  <a:close/>
                  <a:moveTo>
                    <a:pt x="113" y="149"/>
                  </a:moveTo>
                  <a:cubicBezTo>
                    <a:pt x="113" y="149"/>
                    <a:pt x="113" y="150"/>
                    <a:pt x="113" y="150"/>
                  </a:cubicBezTo>
                  <a:cubicBezTo>
                    <a:pt x="114" y="150"/>
                    <a:pt x="116" y="150"/>
                    <a:pt x="117" y="150"/>
                  </a:cubicBezTo>
                  <a:cubicBezTo>
                    <a:pt x="118" y="150"/>
                    <a:pt x="120" y="149"/>
                    <a:pt x="121" y="149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18" y="148"/>
                    <a:pt x="116" y="148"/>
                    <a:pt x="113" y="147"/>
                  </a:cubicBezTo>
                  <a:cubicBezTo>
                    <a:pt x="113" y="148"/>
                    <a:pt x="113" y="148"/>
                    <a:pt x="113" y="149"/>
                  </a:cubicBezTo>
                  <a:close/>
                  <a:moveTo>
                    <a:pt x="44" y="50"/>
                  </a:moveTo>
                  <a:cubicBezTo>
                    <a:pt x="43" y="51"/>
                    <a:pt x="42" y="53"/>
                    <a:pt x="41" y="54"/>
                  </a:cubicBezTo>
                  <a:cubicBezTo>
                    <a:pt x="42" y="54"/>
                    <a:pt x="43" y="55"/>
                    <a:pt x="43" y="56"/>
                  </a:cubicBezTo>
                  <a:cubicBezTo>
                    <a:pt x="44" y="55"/>
                    <a:pt x="44" y="55"/>
                    <a:pt x="44" y="54"/>
                  </a:cubicBezTo>
                  <a:cubicBezTo>
                    <a:pt x="44" y="53"/>
                    <a:pt x="45" y="53"/>
                    <a:pt x="45" y="53"/>
                  </a:cubicBezTo>
                  <a:cubicBezTo>
                    <a:pt x="45" y="52"/>
                    <a:pt x="45" y="51"/>
                    <a:pt x="46" y="51"/>
                  </a:cubicBezTo>
                  <a:cubicBezTo>
                    <a:pt x="45" y="50"/>
                    <a:pt x="45" y="50"/>
                    <a:pt x="44" y="50"/>
                  </a:cubicBezTo>
                  <a:close/>
                  <a:moveTo>
                    <a:pt x="91" y="132"/>
                  </a:move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9" y="132"/>
                    <a:pt x="89" y="132"/>
                  </a:cubicBezTo>
                  <a:cubicBezTo>
                    <a:pt x="88" y="132"/>
                    <a:pt x="88" y="132"/>
                    <a:pt x="87" y="132"/>
                  </a:cubicBezTo>
                  <a:cubicBezTo>
                    <a:pt x="86" y="134"/>
                    <a:pt x="85" y="135"/>
                    <a:pt x="83" y="137"/>
                  </a:cubicBezTo>
                  <a:cubicBezTo>
                    <a:pt x="83" y="137"/>
                    <a:pt x="83" y="137"/>
                    <a:pt x="83" y="138"/>
                  </a:cubicBezTo>
                  <a:cubicBezTo>
                    <a:pt x="86" y="136"/>
                    <a:pt x="88" y="134"/>
                    <a:pt x="91" y="132"/>
                  </a:cubicBezTo>
                  <a:close/>
                  <a:moveTo>
                    <a:pt x="62" y="51"/>
                  </a:moveTo>
                  <a:cubicBezTo>
                    <a:pt x="64" y="51"/>
                    <a:pt x="66" y="50"/>
                    <a:pt x="67" y="50"/>
                  </a:cubicBezTo>
                  <a:cubicBezTo>
                    <a:pt x="68" y="50"/>
                    <a:pt x="69" y="49"/>
                    <a:pt x="69" y="48"/>
                  </a:cubicBezTo>
                  <a:cubicBezTo>
                    <a:pt x="69" y="48"/>
                    <a:pt x="69" y="48"/>
                    <a:pt x="68" y="47"/>
                  </a:cubicBezTo>
                  <a:cubicBezTo>
                    <a:pt x="67" y="47"/>
                    <a:pt x="67" y="48"/>
                    <a:pt x="66" y="48"/>
                  </a:cubicBezTo>
                  <a:cubicBezTo>
                    <a:pt x="64" y="48"/>
                    <a:pt x="63" y="50"/>
                    <a:pt x="62" y="51"/>
                  </a:cubicBezTo>
                  <a:close/>
                  <a:moveTo>
                    <a:pt x="12" y="111"/>
                  </a:moveTo>
                  <a:cubicBezTo>
                    <a:pt x="12" y="111"/>
                    <a:pt x="12" y="111"/>
                    <a:pt x="12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4"/>
                    <a:pt x="10" y="116"/>
                    <a:pt x="10" y="119"/>
                  </a:cubicBezTo>
                  <a:cubicBezTo>
                    <a:pt x="10" y="121"/>
                    <a:pt x="9" y="123"/>
                    <a:pt x="10" y="126"/>
                  </a:cubicBezTo>
                  <a:cubicBezTo>
                    <a:pt x="10" y="126"/>
                    <a:pt x="10" y="127"/>
                    <a:pt x="10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1" y="122"/>
                    <a:pt x="11" y="116"/>
                    <a:pt x="12" y="111"/>
                  </a:cubicBezTo>
                  <a:close/>
                  <a:moveTo>
                    <a:pt x="27" y="57"/>
                  </a:moveTo>
                  <a:cubicBezTo>
                    <a:pt x="27" y="57"/>
                    <a:pt x="27" y="57"/>
                    <a:pt x="27" y="57"/>
                  </a:cubicBezTo>
                  <a:cubicBezTo>
                    <a:pt x="28" y="56"/>
                    <a:pt x="29" y="54"/>
                    <a:pt x="30" y="53"/>
                  </a:cubicBezTo>
                  <a:cubicBezTo>
                    <a:pt x="31" y="53"/>
                    <a:pt x="31" y="52"/>
                    <a:pt x="31" y="52"/>
                  </a:cubicBezTo>
                  <a:cubicBezTo>
                    <a:pt x="31" y="52"/>
                    <a:pt x="31" y="51"/>
                    <a:pt x="31" y="51"/>
                  </a:cubicBezTo>
                  <a:cubicBezTo>
                    <a:pt x="32" y="50"/>
                    <a:pt x="33" y="49"/>
                    <a:pt x="33" y="48"/>
                  </a:cubicBezTo>
                  <a:cubicBezTo>
                    <a:pt x="35" y="46"/>
                    <a:pt x="36" y="44"/>
                    <a:pt x="37" y="42"/>
                  </a:cubicBezTo>
                  <a:cubicBezTo>
                    <a:pt x="33" y="47"/>
                    <a:pt x="30" y="52"/>
                    <a:pt x="27" y="57"/>
                  </a:cubicBezTo>
                  <a:close/>
                  <a:moveTo>
                    <a:pt x="86" y="43"/>
                  </a:moveTo>
                  <a:cubicBezTo>
                    <a:pt x="84" y="44"/>
                    <a:pt x="83" y="44"/>
                    <a:pt x="82" y="45"/>
                  </a:cubicBezTo>
                  <a:cubicBezTo>
                    <a:pt x="81" y="46"/>
                    <a:pt x="81" y="46"/>
                    <a:pt x="80" y="47"/>
                  </a:cubicBezTo>
                  <a:cubicBezTo>
                    <a:pt x="81" y="47"/>
                    <a:pt x="82" y="47"/>
                    <a:pt x="82" y="47"/>
                  </a:cubicBezTo>
                  <a:cubicBezTo>
                    <a:pt x="84" y="47"/>
                    <a:pt x="84" y="46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4"/>
                    <a:pt x="85" y="44"/>
                    <a:pt x="86" y="43"/>
                  </a:cubicBezTo>
                  <a:close/>
                  <a:moveTo>
                    <a:pt x="82" y="53"/>
                  </a:moveTo>
                  <a:cubicBezTo>
                    <a:pt x="81" y="55"/>
                    <a:pt x="81" y="56"/>
                    <a:pt x="80" y="57"/>
                  </a:cubicBezTo>
                  <a:cubicBezTo>
                    <a:pt x="81" y="57"/>
                    <a:pt x="82" y="58"/>
                    <a:pt x="84" y="58"/>
                  </a:cubicBezTo>
                  <a:cubicBezTo>
                    <a:pt x="84" y="57"/>
                    <a:pt x="84" y="56"/>
                    <a:pt x="84" y="55"/>
                  </a:cubicBezTo>
                  <a:cubicBezTo>
                    <a:pt x="84" y="55"/>
                    <a:pt x="83" y="54"/>
                    <a:pt x="82" y="53"/>
                  </a:cubicBezTo>
                  <a:close/>
                  <a:moveTo>
                    <a:pt x="59" y="29"/>
                  </a:moveTo>
                  <a:cubicBezTo>
                    <a:pt x="61" y="29"/>
                    <a:pt x="65" y="26"/>
                    <a:pt x="66" y="23"/>
                  </a:cubicBezTo>
                  <a:cubicBezTo>
                    <a:pt x="66" y="23"/>
                    <a:pt x="65" y="23"/>
                    <a:pt x="65" y="24"/>
                  </a:cubicBezTo>
                  <a:cubicBezTo>
                    <a:pt x="64" y="24"/>
                    <a:pt x="64" y="24"/>
                    <a:pt x="63" y="25"/>
                  </a:cubicBezTo>
                  <a:cubicBezTo>
                    <a:pt x="61" y="26"/>
                    <a:pt x="60" y="28"/>
                    <a:pt x="59" y="29"/>
                  </a:cubicBezTo>
                  <a:close/>
                  <a:moveTo>
                    <a:pt x="106" y="173"/>
                  </a:moveTo>
                  <a:cubicBezTo>
                    <a:pt x="105" y="174"/>
                    <a:pt x="105" y="175"/>
                    <a:pt x="10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6" y="175"/>
                    <a:pt x="109" y="174"/>
                    <a:pt x="111" y="174"/>
                  </a:cubicBezTo>
                  <a:cubicBezTo>
                    <a:pt x="111" y="173"/>
                    <a:pt x="111" y="172"/>
                    <a:pt x="111" y="172"/>
                  </a:cubicBezTo>
                  <a:cubicBezTo>
                    <a:pt x="110" y="172"/>
                    <a:pt x="109" y="172"/>
                    <a:pt x="108" y="172"/>
                  </a:cubicBezTo>
                  <a:cubicBezTo>
                    <a:pt x="108" y="173"/>
                    <a:pt x="108" y="174"/>
                    <a:pt x="107" y="174"/>
                  </a:cubicBezTo>
                  <a:cubicBezTo>
                    <a:pt x="107" y="174"/>
                    <a:pt x="106" y="174"/>
                    <a:pt x="106" y="173"/>
                  </a:cubicBezTo>
                  <a:close/>
                  <a:moveTo>
                    <a:pt x="7" y="111"/>
                  </a:moveTo>
                  <a:cubicBezTo>
                    <a:pt x="6" y="116"/>
                    <a:pt x="6" y="120"/>
                    <a:pt x="7" y="125"/>
                  </a:cubicBezTo>
                  <a:cubicBezTo>
                    <a:pt x="7" y="125"/>
                    <a:pt x="7" y="125"/>
                    <a:pt x="7" y="124"/>
                  </a:cubicBezTo>
                  <a:cubicBezTo>
                    <a:pt x="7" y="123"/>
                    <a:pt x="7" y="122"/>
                    <a:pt x="7" y="121"/>
                  </a:cubicBezTo>
                  <a:cubicBezTo>
                    <a:pt x="8" y="119"/>
                    <a:pt x="8" y="116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8" y="111"/>
                    <a:pt x="8" y="111"/>
                    <a:pt x="7" y="111"/>
                  </a:cubicBezTo>
                  <a:close/>
                  <a:moveTo>
                    <a:pt x="82" y="50"/>
                  </a:moveTo>
                  <a:cubicBezTo>
                    <a:pt x="81" y="50"/>
                    <a:pt x="81" y="50"/>
                    <a:pt x="80" y="50"/>
                  </a:cubicBezTo>
                  <a:cubicBezTo>
                    <a:pt x="80" y="50"/>
                    <a:pt x="79" y="50"/>
                    <a:pt x="79" y="51"/>
                  </a:cubicBezTo>
                  <a:cubicBezTo>
                    <a:pt x="79" y="52"/>
                    <a:pt x="78" y="54"/>
                    <a:pt x="77" y="56"/>
                  </a:cubicBezTo>
                  <a:cubicBezTo>
                    <a:pt x="77" y="56"/>
                    <a:pt x="77" y="57"/>
                    <a:pt x="77" y="57"/>
                  </a:cubicBezTo>
                  <a:cubicBezTo>
                    <a:pt x="77" y="57"/>
                    <a:pt x="78" y="57"/>
                    <a:pt x="78" y="57"/>
                  </a:cubicBezTo>
                  <a:cubicBezTo>
                    <a:pt x="79" y="55"/>
                    <a:pt x="80" y="53"/>
                    <a:pt x="81" y="51"/>
                  </a:cubicBezTo>
                  <a:cubicBezTo>
                    <a:pt x="82" y="51"/>
                    <a:pt x="82" y="50"/>
                    <a:pt x="82" y="50"/>
                  </a:cubicBezTo>
                  <a:close/>
                  <a:moveTo>
                    <a:pt x="109" y="127"/>
                  </a:moveTo>
                  <a:cubicBezTo>
                    <a:pt x="110" y="127"/>
                    <a:pt x="110" y="126"/>
                    <a:pt x="110" y="126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09" y="124"/>
                    <a:pt x="108" y="124"/>
                    <a:pt x="107" y="123"/>
                  </a:cubicBezTo>
                  <a:cubicBezTo>
                    <a:pt x="106" y="124"/>
                    <a:pt x="106" y="125"/>
                    <a:pt x="105" y="125"/>
                  </a:cubicBezTo>
                  <a:cubicBezTo>
                    <a:pt x="107" y="126"/>
                    <a:pt x="108" y="126"/>
                    <a:pt x="109" y="127"/>
                  </a:cubicBezTo>
                  <a:close/>
                  <a:moveTo>
                    <a:pt x="103" y="68"/>
                  </a:moveTo>
                  <a:cubicBezTo>
                    <a:pt x="104" y="67"/>
                    <a:pt x="106" y="62"/>
                    <a:pt x="106" y="61"/>
                  </a:cubicBezTo>
                  <a:cubicBezTo>
                    <a:pt x="106" y="61"/>
                    <a:pt x="105" y="62"/>
                    <a:pt x="105" y="62"/>
                  </a:cubicBezTo>
                  <a:cubicBezTo>
                    <a:pt x="104" y="63"/>
                    <a:pt x="104" y="64"/>
                    <a:pt x="103" y="65"/>
                  </a:cubicBezTo>
                  <a:cubicBezTo>
                    <a:pt x="102" y="66"/>
                    <a:pt x="101" y="66"/>
                    <a:pt x="101" y="67"/>
                  </a:cubicBezTo>
                  <a:cubicBezTo>
                    <a:pt x="102" y="68"/>
                    <a:pt x="102" y="68"/>
                    <a:pt x="103" y="68"/>
                  </a:cubicBezTo>
                  <a:close/>
                  <a:moveTo>
                    <a:pt x="111" y="12"/>
                  </a:moveTo>
                  <a:cubicBezTo>
                    <a:pt x="112" y="15"/>
                    <a:pt x="114" y="18"/>
                    <a:pt x="115" y="21"/>
                  </a:cubicBezTo>
                  <a:cubicBezTo>
                    <a:pt x="116" y="18"/>
                    <a:pt x="114" y="14"/>
                    <a:pt x="111" y="12"/>
                  </a:cubicBezTo>
                  <a:close/>
                  <a:moveTo>
                    <a:pt x="88" y="125"/>
                  </a:moveTo>
                  <a:cubicBezTo>
                    <a:pt x="87" y="124"/>
                    <a:pt x="87" y="124"/>
                    <a:pt x="86" y="124"/>
                  </a:cubicBezTo>
                  <a:cubicBezTo>
                    <a:pt x="85" y="125"/>
                    <a:pt x="84" y="127"/>
                    <a:pt x="82" y="128"/>
                  </a:cubicBezTo>
                  <a:cubicBezTo>
                    <a:pt x="83" y="128"/>
                    <a:pt x="84" y="128"/>
                    <a:pt x="84" y="128"/>
                  </a:cubicBezTo>
                  <a:cubicBezTo>
                    <a:pt x="84" y="128"/>
                    <a:pt x="85" y="128"/>
                    <a:pt x="85" y="128"/>
                  </a:cubicBezTo>
                  <a:cubicBezTo>
                    <a:pt x="86" y="127"/>
                    <a:pt x="87" y="126"/>
                    <a:pt x="88" y="125"/>
                  </a:cubicBezTo>
                  <a:close/>
                  <a:moveTo>
                    <a:pt x="55" y="125"/>
                  </a:moveTo>
                  <a:cubicBezTo>
                    <a:pt x="54" y="123"/>
                    <a:pt x="54" y="121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21"/>
                    <a:pt x="52" y="123"/>
                    <a:pt x="52" y="125"/>
                  </a:cubicBezTo>
                  <a:cubicBezTo>
                    <a:pt x="53" y="125"/>
                    <a:pt x="54" y="125"/>
                    <a:pt x="55" y="125"/>
                  </a:cubicBezTo>
                  <a:close/>
                  <a:moveTo>
                    <a:pt x="7" y="142"/>
                  </a:moveTo>
                  <a:cubicBezTo>
                    <a:pt x="7" y="142"/>
                    <a:pt x="7" y="142"/>
                    <a:pt x="7" y="142"/>
                  </a:cubicBezTo>
                  <a:cubicBezTo>
                    <a:pt x="8" y="145"/>
                    <a:pt x="13" y="151"/>
                    <a:pt x="16" y="152"/>
                  </a:cubicBezTo>
                  <a:cubicBezTo>
                    <a:pt x="16" y="152"/>
                    <a:pt x="16" y="152"/>
                    <a:pt x="16" y="151"/>
                  </a:cubicBezTo>
                  <a:cubicBezTo>
                    <a:pt x="15" y="151"/>
                    <a:pt x="14" y="150"/>
                    <a:pt x="13" y="149"/>
                  </a:cubicBezTo>
                  <a:cubicBezTo>
                    <a:pt x="11" y="147"/>
                    <a:pt x="9" y="145"/>
                    <a:pt x="8" y="143"/>
                  </a:cubicBezTo>
                  <a:cubicBezTo>
                    <a:pt x="8" y="142"/>
                    <a:pt x="7" y="142"/>
                    <a:pt x="7" y="142"/>
                  </a:cubicBezTo>
                  <a:close/>
                  <a:moveTo>
                    <a:pt x="111" y="166"/>
                  </a:moveTo>
                  <a:cubicBezTo>
                    <a:pt x="109" y="166"/>
                    <a:pt x="106" y="167"/>
                    <a:pt x="104" y="166"/>
                  </a:cubicBezTo>
                  <a:cubicBezTo>
                    <a:pt x="104" y="167"/>
                    <a:pt x="104" y="168"/>
                    <a:pt x="104" y="169"/>
                  </a:cubicBezTo>
                  <a:cubicBezTo>
                    <a:pt x="106" y="168"/>
                    <a:pt x="109" y="167"/>
                    <a:pt x="111" y="166"/>
                  </a:cubicBezTo>
                  <a:close/>
                  <a:moveTo>
                    <a:pt x="61" y="61"/>
                  </a:moveTo>
                  <a:cubicBezTo>
                    <a:pt x="62" y="62"/>
                    <a:pt x="62" y="62"/>
                    <a:pt x="62" y="62"/>
                  </a:cubicBezTo>
                  <a:cubicBezTo>
                    <a:pt x="64" y="62"/>
                    <a:pt x="66" y="63"/>
                    <a:pt x="68" y="63"/>
                  </a:cubicBezTo>
                  <a:cubicBezTo>
                    <a:pt x="70" y="63"/>
                    <a:pt x="72" y="64"/>
                    <a:pt x="73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2" y="63"/>
                    <a:pt x="72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69" y="62"/>
                  </a:cubicBezTo>
                  <a:cubicBezTo>
                    <a:pt x="66" y="62"/>
                    <a:pt x="64" y="61"/>
                    <a:pt x="61" y="61"/>
                  </a:cubicBezTo>
                  <a:close/>
                  <a:moveTo>
                    <a:pt x="24" y="85"/>
                  </a:moveTo>
                  <a:cubicBezTo>
                    <a:pt x="24" y="86"/>
                    <a:pt x="25" y="86"/>
                    <a:pt x="25" y="86"/>
                  </a:cubicBezTo>
                  <a:cubicBezTo>
                    <a:pt x="27" y="85"/>
                    <a:pt x="29" y="84"/>
                    <a:pt x="31" y="83"/>
                  </a:cubicBezTo>
                  <a:cubicBezTo>
                    <a:pt x="30" y="82"/>
                    <a:pt x="30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4"/>
                    <a:pt x="27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5" y="84"/>
                    <a:pt x="25" y="85"/>
                    <a:pt x="24" y="85"/>
                  </a:cubicBezTo>
                  <a:close/>
                  <a:moveTo>
                    <a:pt x="65" y="127"/>
                  </a:moveTo>
                  <a:cubicBezTo>
                    <a:pt x="64" y="127"/>
                    <a:pt x="63" y="128"/>
                    <a:pt x="62" y="130"/>
                  </a:cubicBezTo>
                  <a:cubicBezTo>
                    <a:pt x="60" y="131"/>
                    <a:pt x="59" y="133"/>
                    <a:pt x="58" y="134"/>
                  </a:cubicBezTo>
                  <a:cubicBezTo>
                    <a:pt x="58" y="135"/>
                    <a:pt x="57" y="135"/>
                    <a:pt x="57" y="135"/>
                  </a:cubicBezTo>
                  <a:cubicBezTo>
                    <a:pt x="60" y="133"/>
                    <a:pt x="63" y="130"/>
                    <a:pt x="65" y="127"/>
                  </a:cubicBezTo>
                  <a:close/>
                  <a:moveTo>
                    <a:pt x="105" y="24"/>
                  </a:moveTo>
                  <a:cubicBezTo>
                    <a:pt x="105" y="24"/>
                    <a:pt x="105" y="24"/>
                    <a:pt x="104" y="24"/>
                  </a:cubicBezTo>
                  <a:cubicBezTo>
                    <a:pt x="103" y="26"/>
                    <a:pt x="102" y="27"/>
                    <a:pt x="101" y="28"/>
                  </a:cubicBezTo>
                  <a:cubicBezTo>
                    <a:pt x="101" y="28"/>
                    <a:pt x="101" y="29"/>
                    <a:pt x="101" y="29"/>
                  </a:cubicBezTo>
                  <a:cubicBezTo>
                    <a:pt x="101" y="30"/>
                    <a:pt x="101" y="31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3" y="29"/>
                    <a:pt x="104" y="27"/>
                    <a:pt x="105" y="24"/>
                  </a:cubicBezTo>
                  <a:close/>
                  <a:moveTo>
                    <a:pt x="59" y="117"/>
                  </a:moveTo>
                  <a:cubicBezTo>
                    <a:pt x="58" y="117"/>
                    <a:pt x="58" y="117"/>
                    <a:pt x="58" y="117"/>
                  </a:cubicBezTo>
                  <a:cubicBezTo>
                    <a:pt x="58" y="119"/>
                    <a:pt x="58" y="121"/>
                    <a:pt x="58" y="123"/>
                  </a:cubicBezTo>
                  <a:cubicBezTo>
                    <a:pt x="59" y="123"/>
                    <a:pt x="59" y="123"/>
                    <a:pt x="59" y="122"/>
                  </a:cubicBezTo>
                  <a:cubicBezTo>
                    <a:pt x="59" y="122"/>
                    <a:pt x="60" y="121"/>
                    <a:pt x="60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0" y="119"/>
                    <a:pt x="59" y="118"/>
                    <a:pt x="59" y="117"/>
                  </a:cubicBezTo>
                  <a:close/>
                  <a:moveTo>
                    <a:pt x="91" y="68"/>
                  </a:moveTo>
                  <a:cubicBezTo>
                    <a:pt x="90" y="68"/>
                    <a:pt x="90" y="68"/>
                    <a:pt x="89" y="68"/>
                  </a:cubicBezTo>
                  <a:cubicBezTo>
                    <a:pt x="88" y="67"/>
                    <a:pt x="87" y="67"/>
                    <a:pt x="85" y="66"/>
                  </a:cubicBezTo>
                  <a:cubicBezTo>
                    <a:pt x="83" y="65"/>
                    <a:pt x="81" y="65"/>
                    <a:pt x="79" y="65"/>
                  </a:cubicBezTo>
                  <a:cubicBezTo>
                    <a:pt x="83" y="67"/>
                    <a:pt x="87" y="67"/>
                    <a:pt x="91" y="68"/>
                  </a:cubicBezTo>
                  <a:close/>
                  <a:moveTo>
                    <a:pt x="98" y="42"/>
                  </a:moveTo>
                  <a:cubicBezTo>
                    <a:pt x="98" y="41"/>
                    <a:pt x="99" y="40"/>
                    <a:pt x="99" y="38"/>
                  </a:cubicBezTo>
                  <a:cubicBezTo>
                    <a:pt x="99" y="38"/>
                    <a:pt x="99" y="38"/>
                    <a:pt x="99" y="37"/>
                  </a:cubicBezTo>
                  <a:cubicBezTo>
                    <a:pt x="97" y="38"/>
                    <a:pt x="96" y="40"/>
                    <a:pt x="96" y="42"/>
                  </a:cubicBezTo>
                  <a:cubicBezTo>
                    <a:pt x="96" y="42"/>
                    <a:pt x="97" y="42"/>
                    <a:pt x="98" y="42"/>
                  </a:cubicBezTo>
                  <a:close/>
                  <a:moveTo>
                    <a:pt x="114" y="36"/>
                  </a:moveTo>
                  <a:cubicBezTo>
                    <a:pt x="113" y="40"/>
                    <a:pt x="112" y="43"/>
                    <a:pt x="110" y="47"/>
                  </a:cubicBezTo>
                  <a:cubicBezTo>
                    <a:pt x="110" y="47"/>
                    <a:pt x="110" y="48"/>
                    <a:pt x="111" y="49"/>
                  </a:cubicBezTo>
                  <a:cubicBezTo>
                    <a:pt x="112" y="45"/>
                    <a:pt x="113" y="40"/>
                    <a:pt x="114" y="36"/>
                  </a:cubicBezTo>
                  <a:close/>
                  <a:moveTo>
                    <a:pt x="42" y="64"/>
                  </a:moveTo>
                  <a:cubicBezTo>
                    <a:pt x="46" y="63"/>
                    <a:pt x="50" y="63"/>
                    <a:pt x="54" y="62"/>
                  </a:cubicBezTo>
                  <a:cubicBezTo>
                    <a:pt x="50" y="62"/>
                    <a:pt x="46" y="61"/>
                    <a:pt x="42" y="64"/>
                  </a:cubicBezTo>
                  <a:close/>
                  <a:moveTo>
                    <a:pt x="58" y="40"/>
                  </a:moveTo>
                  <a:cubicBezTo>
                    <a:pt x="58" y="39"/>
                    <a:pt x="58" y="39"/>
                    <a:pt x="58" y="39"/>
                  </a:cubicBezTo>
                  <a:cubicBezTo>
                    <a:pt x="57" y="40"/>
                    <a:pt x="56" y="41"/>
                    <a:pt x="55" y="42"/>
                  </a:cubicBezTo>
                  <a:cubicBezTo>
                    <a:pt x="54" y="43"/>
                    <a:pt x="54" y="44"/>
                    <a:pt x="53" y="45"/>
                  </a:cubicBezTo>
                  <a:cubicBezTo>
                    <a:pt x="52" y="46"/>
                    <a:pt x="51" y="47"/>
                    <a:pt x="50" y="48"/>
                  </a:cubicBezTo>
                  <a:cubicBezTo>
                    <a:pt x="51" y="48"/>
                    <a:pt x="51" y="48"/>
                    <a:pt x="52" y="47"/>
                  </a:cubicBezTo>
                  <a:cubicBezTo>
                    <a:pt x="53" y="46"/>
                    <a:pt x="54" y="45"/>
                    <a:pt x="55" y="43"/>
                  </a:cubicBezTo>
                  <a:cubicBezTo>
                    <a:pt x="57" y="42"/>
                    <a:pt x="57" y="41"/>
                    <a:pt x="58" y="40"/>
                  </a:cubicBezTo>
                  <a:close/>
                  <a:moveTo>
                    <a:pt x="50" y="124"/>
                  </a:moveTo>
                  <a:cubicBezTo>
                    <a:pt x="50" y="122"/>
                    <a:pt x="49" y="121"/>
                    <a:pt x="49" y="120"/>
                  </a:cubicBezTo>
                  <a:cubicBezTo>
                    <a:pt x="49" y="120"/>
                    <a:pt x="48" y="121"/>
                    <a:pt x="48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2"/>
                    <a:pt x="47" y="123"/>
                    <a:pt x="47" y="124"/>
                  </a:cubicBezTo>
                  <a:cubicBezTo>
                    <a:pt x="48" y="124"/>
                    <a:pt x="49" y="123"/>
                    <a:pt x="50" y="124"/>
                  </a:cubicBezTo>
                  <a:close/>
                  <a:moveTo>
                    <a:pt x="152" y="120"/>
                  </a:moveTo>
                  <a:cubicBezTo>
                    <a:pt x="153" y="119"/>
                    <a:pt x="154" y="114"/>
                    <a:pt x="153" y="112"/>
                  </a:cubicBezTo>
                  <a:cubicBezTo>
                    <a:pt x="153" y="112"/>
                    <a:pt x="153" y="112"/>
                    <a:pt x="152" y="112"/>
                  </a:cubicBezTo>
                  <a:cubicBezTo>
                    <a:pt x="152" y="115"/>
                    <a:pt x="152" y="117"/>
                    <a:pt x="152" y="120"/>
                  </a:cubicBezTo>
                  <a:close/>
                  <a:moveTo>
                    <a:pt x="113" y="11"/>
                  </a:moveTo>
                  <a:cubicBezTo>
                    <a:pt x="113" y="11"/>
                    <a:pt x="113" y="11"/>
                    <a:pt x="113" y="11"/>
                  </a:cubicBezTo>
                  <a:cubicBezTo>
                    <a:pt x="110" y="7"/>
                    <a:pt x="107" y="5"/>
                    <a:pt x="102" y="4"/>
                  </a:cubicBezTo>
                  <a:cubicBezTo>
                    <a:pt x="104" y="5"/>
                    <a:pt x="105" y="6"/>
                    <a:pt x="107" y="7"/>
                  </a:cubicBezTo>
                  <a:cubicBezTo>
                    <a:pt x="108" y="8"/>
                    <a:pt x="110" y="8"/>
                    <a:pt x="111" y="9"/>
                  </a:cubicBezTo>
                  <a:cubicBezTo>
                    <a:pt x="112" y="10"/>
                    <a:pt x="112" y="10"/>
                    <a:pt x="113" y="11"/>
                  </a:cubicBezTo>
                  <a:close/>
                  <a:moveTo>
                    <a:pt x="24" y="150"/>
                  </a:moveTo>
                  <a:cubicBezTo>
                    <a:pt x="23" y="150"/>
                    <a:pt x="22" y="149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0" y="148"/>
                    <a:pt x="20" y="148"/>
                    <a:pt x="19" y="149"/>
                  </a:cubicBezTo>
                  <a:cubicBezTo>
                    <a:pt x="20" y="150"/>
                    <a:pt x="21" y="150"/>
                    <a:pt x="23" y="151"/>
                  </a:cubicBezTo>
                  <a:cubicBezTo>
                    <a:pt x="24" y="151"/>
                    <a:pt x="24" y="151"/>
                    <a:pt x="24" y="150"/>
                  </a:cubicBezTo>
                  <a:close/>
                  <a:moveTo>
                    <a:pt x="92" y="25"/>
                  </a:moveTo>
                  <a:cubicBezTo>
                    <a:pt x="92" y="25"/>
                    <a:pt x="92" y="25"/>
                    <a:pt x="92" y="25"/>
                  </a:cubicBezTo>
                  <a:cubicBezTo>
                    <a:pt x="94" y="23"/>
                    <a:pt x="96" y="21"/>
                    <a:pt x="98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5" y="19"/>
                    <a:pt x="92" y="24"/>
                    <a:pt x="92" y="25"/>
                  </a:cubicBezTo>
                  <a:close/>
                  <a:moveTo>
                    <a:pt x="17" y="92"/>
                  </a:moveTo>
                  <a:cubicBezTo>
                    <a:pt x="16" y="94"/>
                    <a:pt x="15" y="95"/>
                    <a:pt x="15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6" y="96"/>
                    <a:pt x="17" y="94"/>
                    <a:pt x="19" y="93"/>
                  </a:cubicBezTo>
                  <a:cubicBezTo>
                    <a:pt x="19" y="93"/>
                    <a:pt x="19" y="93"/>
                    <a:pt x="19" y="92"/>
                  </a:cubicBezTo>
                  <a:cubicBezTo>
                    <a:pt x="18" y="93"/>
                    <a:pt x="17" y="93"/>
                    <a:pt x="17" y="92"/>
                  </a:cubicBezTo>
                  <a:close/>
                  <a:moveTo>
                    <a:pt x="73" y="138"/>
                  </a:moveTo>
                  <a:cubicBezTo>
                    <a:pt x="74" y="138"/>
                    <a:pt x="74" y="138"/>
                    <a:pt x="74" y="138"/>
                  </a:cubicBezTo>
                  <a:cubicBezTo>
                    <a:pt x="76" y="136"/>
                    <a:pt x="78" y="134"/>
                    <a:pt x="81" y="132"/>
                  </a:cubicBezTo>
                  <a:cubicBezTo>
                    <a:pt x="80" y="132"/>
                    <a:pt x="79" y="131"/>
                    <a:pt x="79" y="132"/>
                  </a:cubicBezTo>
                  <a:cubicBezTo>
                    <a:pt x="77" y="134"/>
                    <a:pt x="75" y="136"/>
                    <a:pt x="73" y="138"/>
                  </a:cubicBezTo>
                  <a:close/>
                  <a:moveTo>
                    <a:pt x="66" y="117"/>
                  </a:moveTo>
                  <a:cubicBezTo>
                    <a:pt x="66" y="116"/>
                    <a:pt x="64" y="115"/>
                    <a:pt x="63" y="115"/>
                  </a:cubicBezTo>
                  <a:cubicBezTo>
                    <a:pt x="63" y="116"/>
                    <a:pt x="64" y="118"/>
                    <a:pt x="64" y="119"/>
                  </a:cubicBezTo>
                  <a:cubicBezTo>
                    <a:pt x="65" y="118"/>
                    <a:pt x="65" y="117"/>
                    <a:pt x="66" y="117"/>
                  </a:cubicBezTo>
                  <a:close/>
                  <a:moveTo>
                    <a:pt x="84" y="17"/>
                  </a:moveTo>
                  <a:cubicBezTo>
                    <a:pt x="84" y="17"/>
                    <a:pt x="84" y="17"/>
                    <a:pt x="84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6" y="15"/>
                    <a:pt x="88" y="14"/>
                    <a:pt x="90" y="12"/>
                  </a:cubicBezTo>
                  <a:cubicBezTo>
                    <a:pt x="89" y="12"/>
                    <a:pt x="88" y="11"/>
                    <a:pt x="88" y="12"/>
                  </a:cubicBezTo>
                  <a:cubicBezTo>
                    <a:pt x="87" y="14"/>
                    <a:pt x="85" y="15"/>
                    <a:pt x="84" y="17"/>
                  </a:cubicBezTo>
                  <a:close/>
                  <a:moveTo>
                    <a:pt x="125" y="163"/>
                  </a:moveTo>
                  <a:cubicBezTo>
                    <a:pt x="125" y="163"/>
                    <a:pt x="125" y="163"/>
                    <a:pt x="125" y="163"/>
                  </a:cubicBezTo>
                  <a:cubicBezTo>
                    <a:pt x="124" y="163"/>
                    <a:pt x="124" y="163"/>
                    <a:pt x="124" y="164"/>
                  </a:cubicBezTo>
                  <a:cubicBezTo>
                    <a:pt x="123" y="165"/>
                    <a:pt x="123" y="166"/>
                    <a:pt x="122" y="168"/>
                  </a:cubicBezTo>
                  <a:cubicBezTo>
                    <a:pt x="122" y="168"/>
                    <a:pt x="123" y="168"/>
                    <a:pt x="123" y="168"/>
                  </a:cubicBezTo>
                  <a:cubicBezTo>
                    <a:pt x="124" y="168"/>
                    <a:pt x="124" y="167"/>
                    <a:pt x="124" y="167"/>
                  </a:cubicBezTo>
                  <a:cubicBezTo>
                    <a:pt x="124" y="166"/>
                    <a:pt x="125" y="164"/>
                    <a:pt x="125" y="163"/>
                  </a:cubicBezTo>
                  <a:close/>
                  <a:moveTo>
                    <a:pt x="108" y="183"/>
                  </a:moveTo>
                  <a:cubicBezTo>
                    <a:pt x="108" y="183"/>
                    <a:pt x="108" y="183"/>
                    <a:pt x="108" y="182"/>
                  </a:cubicBezTo>
                  <a:cubicBezTo>
                    <a:pt x="107" y="183"/>
                    <a:pt x="106" y="184"/>
                    <a:pt x="105" y="184"/>
                  </a:cubicBezTo>
                  <a:cubicBezTo>
                    <a:pt x="104" y="184"/>
                    <a:pt x="104" y="185"/>
                    <a:pt x="104" y="185"/>
                  </a:cubicBezTo>
                  <a:cubicBezTo>
                    <a:pt x="105" y="185"/>
                    <a:pt x="105" y="185"/>
                    <a:pt x="106" y="185"/>
                  </a:cubicBezTo>
                  <a:cubicBezTo>
                    <a:pt x="107" y="185"/>
                    <a:pt x="107" y="185"/>
                    <a:pt x="108" y="185"/>
                  </a:cubicBezTo>
                  <a:cubicBezTo>
                    <a:pt x="108" y="184"/>
                    <a:pt x="108" y="183"/>
                    <a:pt x="108" y="183"/>
                  </a:cubicBezTo>
                  <a:close/>
                  <a:moveTo>
                    <a:pt x="67" y="58"/>
                  </a:moveTo>
                  <a:cubicBezTo>
                    <a:pt x="62" y="58"/>
                    <a:pt x="57" y="58"/>
                    <a:pt x="56" y="59"/>
                  </a:cubicBezTo>
                  <a:cubicBezTo>
                    <a:pt x="57" y="59"/>
                    <a:pt x="59" y="59"/>
                    <a:pt x="60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2" y="59"/>
                    <a:pt x="62" y="58"/>
                    <a:pt x="63" y="58"/>
                  </a:cubicBezTo>
                  <a:cubicBezTo>
                    <a:pt x="64" y="59"/>
                    <a:pt x="65" y="58"/>
                    <a:pt x="67" y="58"/>
                  </a:cubicBezTo>
                  <a:close/>
                  <a:moveTo>
                    <a:pt x="123" y="184"/>
                  </a:moveTo>
                  <a:cubicBezTo>
                    <a:pt x="122" y="184"/>
                    <a:pt x="122" y="184"/>
                    <a:pt x="121" y="185"/>
                  </a:cubicBezTo>
                  <a:cubicBezTo>
                    <a:pt x="121" y="186"/>
                    <a:pt x="121" y="187"/>
                    <a:pt x="121" y="188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3" y="187"/>
                    <a:pt x="123" y="187"/>
                    <a:pt x="123" y="187"/>
                  </a:cubicBezTo>
                  <a:cubicBezTo>
                    <a:pt x="123" y="186"/>
                    <a:pt x="123" y="185"/>
                    <a:pt x="123" y="184"/>
                  </a:cubicBezTo>
                  <a:close/>
                  <a:moveTo>
                    <a:pt x="103" y="190"/>
                  </a:moveTo>
                  <a:cubicBezTo>
                    <a:pt x="104" y="189"/>
                    <a:pt x="106" y="189"/>
                    <a:pt x="107" y="188"/>
                  </a:cubicBezTo>
                  <a:cubicBezTo>
                    <a:pt x="107" y="188"/>
                    <a:pt x="107" y="188"/>
                    <a:pt x="107" y="187"/>
                  </a:cubicBezTo>
                  <a:cubicBezTo>
                    <a:pt x="106" y="187"/>
                    <a:pt x="105" y="188"/>
                    <a:pt x="103" y="188"/>
                  </a:cubicBezTo>
                  <a:cubicBezTo>
                    <a:pt x="103" y="188"/>
                    <a:pt x="103" y="189"/>
                    <a:pt x="103" y="190"/>
                  </a:cubicBezTo>
                  <a:close/>
                  <a:moveTo>
                    <a:pt x="17" y="100"/>
                  </a:moveTo>
                  <a:cubicBezTo>
                    <a:pt x="17" y="101"/>
                    <a:pt x="17" y="103"/>
                    <a:pt x="17" y="103"/>
                  </a:cubicBezTo>
                  <a:cubicBezTo>
                    <a:pt x="18" y="103"/>
                    <a:pt x="18" y="103"/>
                    <a:pt x="18" y="102"/>
                  </a:cubicBezTo>
                  <a:cubicBezTo>
                    <a:pt x="19" y="101"/>
                    <a:pt x="19" y="100"/>
                    <a:pt x="19" y="99"/>
                  </a:cubicBezTo>
                  <a:cubicBezTo>
                    <a:pt x="18" y="99"/>
                    <a:pt x="18" y="99"/>
                    <a:pt x="17" y="100"/>
                  </a:cubicBezTo>
                  <a:close/>
                  <a:moveTo>
                    <a:pt x="125" y="173"/>
                  </a:moveTo>
                  <a:cubicBezTo>
                    <a:pt x="126" y="172"/>
                    <a:pt x="127" y="172"/>
                    <a:pt x="127" y="172"/>
                  </a:cubicBezTo>
                  <a:cubicBezTo>
                    <a:pt x="127" y="172"/>
                    <a:pt x="128" y="172"/>
                    <a:pt x="128" y="172"/>
                  </a:cubicBezTo>
                  <a:cubicBezTo>
                    <a:pt x="128" y="171"/>
                    <a:pt x="128" y="170"/>
                    <a:pt x="129" y="170"/>
                  </a:cubicBezTo>
                  <a:cubicBezTo>
                    <a:pt x="127" y="170"/>
                    <a:pt x="126" y="170"/>
                    <a:pt x="125" y="173"/>
                  </a:cubicBezTo>
                  <a:close/>
                  <a:moveTo>
                    <a:pt x="97" y="27"/>
                  </a:moveTo>
                  <a:cubicBezTo>
                    <a:pt x="97" y="28"/>
                    <a:pt x="96" y="29"/>
                    <a:pt x="96" y="30"/>
                  </a:cubicBezTo>
                  <a:cubicBezTo>
                    <a:pt x="96" y="30"/>
                    <a:pt x="96" y="30"/>
                    <a:pt x="97" y="31"/>
                  </a:cubicBezTo>
                  <a:cubicBezTo>
                    <a:pt x="97" y="30"/>
                    <a:pt x="98" y="29"/>
                    <a:pt x="98" y="29"/>
                  </a:cubicBezTo>
                  <a:cubicBezTo>
                    <a:pt x="99" y="28"/>
                    <a:pt x="99" y="28"/>
                    <a:pt x="98" y="27"/>
                  </a:cubicBezTo>
                  <a:cubicBezTo>
                    <a:pt x="98" y="27"/>
                    <a:pt x="98" y="27"/>
                    <a:pt x="97" y="27"/>
                  </a:cubicBezTo>
                  <a:close/>
                  <a:moveTo>
                    <a:pt x="40" y="139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0"/>
                    <a:pt x="43" y="139"/>
                    <a:pt x="44" y="138"/>
                  </a:cubicBezTo>
                  <a:cubicBezTo>
                    <a:pt x="43" y="138"/>
                    <a:pt x="43" y="138"/>
                    <a:pt x="42" y="137"/>
                  </a:cubicBezTo>
                  <a:cubicBezTo>
                    <a:pt x="42" y="138"/>
                    <a:pt x="41" y="138"/>
                    <a:pt x="40" y="139"/>
                  </a:cubicBezTo>
                  <a:close/>
                  <a:moveTo>
                    <a:pt x="95" y="39"/>
                  </a:moveTo>
                  <a:cubicBezTo>
                    <a:pt x="96" y="37"/>
                    <a:pt x="96" y="37"/>
                    <a:pt x="97" y="36"/>
                  </a:cubicBezTo>
                  <a:cubicBezTo>
                    <a:pt x="97" y="35"/>
                    <a:pt x="97" y="35"/>
                    <a:pt x="96" y="34"/>
                  </a:cubicBezTo>
                  <a:cubicBezTo>
                    <a:pt x="96" y="35"/>
                    <a:pt x="96" y="35"/>
                    <a:pt x="95" y="36"/>
                  </a:cubicBezTo>
                  <a:cubicBezTo>
                    <a:pt x="94" y="37"/>
                    <a:pt x="94" y="38"/>
                    <a:pt x="95" y="39"/>
                  </a:cubicBezTo>
                  <a:close/>
                  <a:moveTo>
                    <a:pt x="37" y="127"/>
                  </a:moveTo>
                  <a:cubicBezTo>
                    <a:pt x="36" y="128"/>
                    <a:pt x="36" y="128"/>
                    <a:pt x="36" y="129"/>
                  </a:cubicBezTo>
                  <a:cubicBezTo>
                    <a:pt x="35" y="130"/>
                    <a:pt x="35" y="131"/>
                    <a:pt x="35" y="132"/>
                  </a:cubicBezTo>
                  <a:cubicBezTo>
                    <a:pt x="36" y="132"/>
                    <a:pt x="36" y="131"/>
                    <a:pt x="37" y="131"/>
                  </a:cubicBezTo>
                  <a:cubicBezTo>
                    <a:pt x="37" y="131"/>
                    <a:pt x="37" y="130"/>
                    <a:pt x="37" y="130"/>
                  </a:cubicBezTo>
                  <a:cubicBezTo>
                    <a:pt x="37" y="129"/>
                    <a:pt x="37" y="128"/>
                    <a:pt x="37" y="127"/>
                  </a:cubicBezTo>
                  <a:close/>
                  <a:moveTo>
                    <a:pt x="23" y="116"/>
                  </a:moveTo>
                  <a:cubicBezTo>
                    <a:pt x="23" y="116"/>
                    <a:pt x="23" y="116"/>
                    <a:pt x="23" y="116"/>
                  </a:cubicBezTo>
                  <a:cubicBezTo>
                    <a:pt x="22" y="116"/>
                    <a:pt x="20" y="117"/>
                    <a:pt x="1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8" y="119"/>
                    <a:pt x="18" y="119"/>
                    <a:pt x="18" y="120"/>
                  </a:cubicBezTo>
                  <a:cubicBezTo>
                    <a:pt x="20" y="118"/>
                    <a:pt x="22" y="117"/>
                    <a:pt x="23" y="116"/>
                  </a:cubicBezTo>
                  <a:close/>
                  <a:moveTo>
                    <a:pt x="42" y="106"/>
                  </a:moveTo>
                  <a:cubicBezTo>
                    <a:pt x="42" y="106"/>
                    <a:pt x="42" y="106"/>
                    <a:pt x="42" y="106"/>
                  </a:cubicBezTo>
                  <a:cubicBezTo>
                    <a:pt x="42" y="105"/>
                    <a:pt x="42" y="104"/>
                    <a:pt x="42" y="103"/>
                  </a:cubicBezTo>
                  <a:cubicBezTo>
                    <a:pt x="42" y="101"/>
                    <a:pt x="42" y="100"/>
                    <a:pt x="41" y="100"/>
                  </a:cubicBezTo>
                  <a:cubicBezTo>
                    <a:pt x="41" y="102"/>
                    <a:pt x="41" y="104"/>
                    <a:pt x="42" y="106"/>
                  </a:cubicBezTo>
                  <a:close/>
                  <a:moveTo>
                    <a:pt x="107" y="153"/>
                  </a:moveTo>
                  <a:cubicBezTo>
                    <a:pt x="107" y="154"/>
                    <a:pt x="106" y="155"/>
                    <a:pt x="106" y="156"/>
                  </a:cubicBezTo>
                  <a:cubicBezTo>
                    <a:pt x="108" y="155"/>
                    <a:pt x="109" y="154"/>
                    <a:pt x="111" y="153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10" y="153"/>
                    <a:pt x="109" y="153"/>
                    <a:pt x="107" y="153"/>
                  </a:cubicBezTo>
                  <a:close/>
                  <a:moveTo>
                    <a:pt x="68" y="17"/>
                  </a:moveTo>
                  <a:cubicBezTo>
                    <a:pt x="68" y="16"/>
                    <a:pt x="68" y="16"/>
                    <a:pt x="67" y="16"/>
                  </a:cubicBezTo>
                  <a:cubicBezTo>
                    <a:pt x="66" y="17"/>
                    <a:pt x="65" y="19"/>
                    <a:pt x="65" y="20"/>
                  </a:cubicBezTo>
                  <a:cubicBezTo>
                    <a:pt x="66" y="19"/>
                    <a:pt x="67" y="18"/>
                    <a:pt x="68" y="17"/>
                  </a:cubicBezTo>
                  <a:close/>
                  <a:moveTo>
                    <a:pt x="151" y="148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1" y="145"/>
                    <a:pt x="150" y="146"/>
                    <a:pt x="149" y="146"/>
                  </a:cubicBezTo>
                  <a:cubicBezTo>
                    <a:pt x="149" y="147"/>
                    <a:pt x="150" y="147"/>
                    <a:pt x="151" y="148"/>
                  </a:cubicBezTo>
                  <a:close/>
                  <a:moveTo>
                    <a:pt x="73" y="12"/>
                  </a:moveTo>
                  <a:cubicBezTo>
                    <a:pt x="73" y="12"/>
                    <a:pt x="73" y="12"/>
                    <a:pt x="73" y="12"/>
                  </a:cubicBezTo>
                  <a:cubicBezTo>
                    <a:pt x="72" y="13"/>
                    <a:pt x="70" y="13"/>
                    <a:pt x="69" y="14"/>
                  </a:cubicBezTo>
                  <a:cubicBezTo>
                    <a:pt x="69" y="15"/>
                    <a:pt x="70" y="15"/>
                    <a:pt x="70" y="15"/>
                  </a:cubicBezTo>
                  <a:cubicBezTo>
                    <a:pt x="71" y="14"/>
                    <a:pt x="72" y="13"/>
                    <a:pt x="73" y="12"/>
                  </a:cubicBezTo>
                  <a:close/>
                  <a:moveTo>
                    <a:pt x="108" y="122"/>
                  </a:moveTo>
                  <a:cubicBezTo>
                    <a:pt x="109" y="122"/>
                    <a:pt x="110" y="123"/>
                    <a:pt x="111" y="123"/>
                  </a:cubicBezTo>
                  <a:cubicBezTo>
                    <a:pt x="112" y="123"/>
                    <a:pt x="112" y="123"/>
                    <a:pt x="113" y="123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1" y="122"/>
                    <a:pt x="110" y="122"/>
                    <a:pt x="109" y="121"/>
                  </a:cubicBezTo>
                  <a:cubicBezTo>
                    <a:pt x="108" y="121"/>
                    <a:pt x="108" y="121"/>
                    <a:pt x="108" y="122"/>
                  </a:cubicBezTo>
                  <a:close/>
                  <a:moveTo>
                    <a:pt x="105" y="73"/>
                  </a:moveTo>
                  <a:cubicBezTo>
                    <a:pt x="106" y="71"/>
                    <a:pt x="106" y="70"/>
                    <a:pt x="107" y="68"/>
                  </a:cubicBezTo>
                  <a:cubicBezTo>
                    <a:pt x="107" y="67"/>
                    <a:pt x="107" y="67"/>
                    <a:pt x="107" y="66"/>
                  </a:cubicBezTo>
                  <a:cubicBezTo>
                    <a:pt x="107" y="67"/>
                    <a:pt x="106" y="68"/>
                    <a:pt x="106" y="69"/>
                  </a:cubicBezTo>
                  <a:cubicBezTo>
                    <a:pt x="106" y="69"/>
                    <a:pt x="106" y="70"/>
                    <a:pt x="105" y="70"/>
                  </a:cubicBezTo>
                  <a:cubicBezTo>
                    <a:pt x="105" y="71"/>
                    <a:pt x="104" y="72"/>
                    <a:pt x="105" y="73"/>
                  </a:cubicBezTo>
                  <a:close/>
                  <a:moveTo>
                    <a:pt x="85" y="22"/>
                  </a:moveTo>
                  <a:cubicBezTo>
                    <a:pt x="84" y="22"/>
                    <a:pt x="83" y="22"/>
                    <a:pt x="82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3" y="24"/>
                    <a:pt x="84" y="24"/>
                    <a:pt x="85" y="22"/>
                  </a:cubicBezTo>
                  <a:close/>
                  <a:moveTo>
                    <a:pt x="86" y="58"/>
                  </a:moveTo>
                  <a:cubicBezTo>
                    <a:pt x="87" y="58"/>
                    <a:pt x="88" y="57"/>
                    <a:pt x="88" y="56"/>
                  </a:cubicBezTo>
                  <a:cubicBezTo>
                    <a:pt x="88" y="56"/>
                    <a:pt x="87" y="56"/>
                    <a:pt x="86" y="56"/>
                  </a:cubicBezTo>
                  <a:cubicBezTo>
                    <a:pt x="86" y="57"/>
                    <a:pt x="86" y="57"/>
                    <a:pt x="86" y="58"/>
                  </a:cubicBezTo>
                  <a:close/>
                  <a:moveTo>
                    <a:pt x="105" y="20"/>
                  </a:moveTo>
                  <a:cubicBezTo>
                    <a:pt x="105" y="20"/>
                    <a:pt x="105" y="20"/>
                    <a:pt x="105" y="19"/>
                  </a:cubicBezTo>
                  <a:cubicBezTo>
                    <a:pt x="105" y="18"/>
                    <a:pt x="105" y="17"/>
                    <a:pt x="103" y="17"/>
                  </a:cubicBezTo>
                  <a:cubicBezTo>
                    <a:pt x="103" y="17"/>
                    <a:pt x="102" y="18"/>
                    <a:pt x="102" y="18"/>
                  </a:cubicBezTo>
                  <a:cubicBezTo>
                    <a:pt x="103" y="19"/>
                    <a:pt x="104" y="19"/>
                    <a:pt x="105" y="20"/>
                  </a:cubicBezTo>
                  <a:close/>
                  <a:moveTo>
                    <a:pt x="55" y="116"/>
                  </a:moveTo>
                  <a:cubicBezTo>
                    <a:pt x="55" y="117"/>
                    <a:pt x="56" y="119"/>
                    <a:pt x="56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19"/>
                    <a:pt x="56" y="117"/>
                    <a:pt x="56" y="115"/>
                  </a:cubicBezTo>
                  <a:cubicBezTo>
                    <a:pt x="56" y="116"/>
                    <a:pt x="55" y="116"/>
                    <a:pt x="55" y="116"/>
                  </a:cubicBezTo>
                  <a:close/>
                  <a:moveTo>
                    <a:pt x="85" y="53"/>
                  </a:moveTo>
                  <a:cubicBezTo>
                    <a:pt x="85" y="52"/>
                    <a:pt x="85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50"/>
                    <a:pt x="84" y="50"/>
                    <a:pt x="84" y="50"/>
                  </a:cubicBezTo>
                  <a:cubicBezTo>
                    <a:pt x="83" y="52"/>
                    <a:pt x="84" y="52"/>
                    <a:pt x="85" y="53"/>
                  </a:cubicBezTo>
                  <a:close/>
                  <a:moveTo>
                    <a:pt x="59" y="112"/>
                  </a:moveTo>
                  <a:cubicBezTo>
                    <a:pt x="58" y="113"/>
                    <a:pt x="58" y="114"/>
                    <a:pt x="59" y="114"/>
                  </a:cubicBezTo>
                  <a:cubicBezTo>
                    <a:pt x="59" y="115"/>
                    <a:pt x="60" y="116"/>
                    <a:pt x="61" y="117"/>
                  </a:cubicBezTo>
                  <a:cubicBezTo>
                    <a:pt x="60" y="115"/>
                    <a:pt x="60" y="113"/>
                    <a:pt x="59" y="112"/>
                  </a:cubicBezTo>
                  <a:close/>
                  <a:moveTo>
                    <a:pt x="95" y="128"/>
                  </a:moveTo>
                  <a:cubicBezTo>
                    <a:pt x="94" y="128"/>
                    <a:pt x="93" y="127"/>
                    <a:pt x="92" y="127"/>
                  </a:cubicBezTo>
                  <a:cubicBezTo>
                    <a:pt x="92" y="127"/>
                    <a:pt x="91" y="128"/>
                    <a:pt x="91" y="128"/>
                  </a:cubicBezTo>
                  <a:cubicBezTo>
                    <a:pt x="92" y="129"/>
                    <a:pt x="93" y="129"/>
                    <a:pt x="94" y="129"/>
                  </a:cubicBezTo>
                  <a:cubicBezTo>
                    <a:pt x="94" y="129"/>
                    <a:pt x="95" y="128"/>
                    <a:pt x="95" y="128"/>
                  </a:cubicBezTo>
                  <a:close/>
                  <a:moveTo>
                    <a:pt x="125" y="225"/>
                  </a:moveTo>
                  <a:cubicBezTo>
                    <a:pt x="124" y="226"/>
                    <a:pt x="123" y="227"/>
                    <a:pt x="122" y="227"/>
                  </a:cubicBezTo>
                  <a:cubicBezTo>
                    <a:pt x="123" y="228"/>
                    <a:pt x="123" y="228"/>
                    <a:pt x="123" y="228"/>
                  </a:cubicBezTo>
                  <a:cubicBezTo>
                    <a:pt x="124" y="228"/>
                    <a:pt x="125" y="228"/>
                    <a:pt x="125" y="227"/>
                  </a:cubicBezTo>
                  <a:cubicBezTo>
                    <a:pt x="125" y="227"/>
                    <a:pt x="125" y="226"/>
                    <a:pt x="125" y="225"/>
                  </a:cubicBezTo>
                  <a:close/>
                  <a:moveTo>
                    <a:pt x="54" y="51"/>
                  </a:moveTo>
                  <a:cubicBezTo>
                    <a:pt x="53" y="51"/>
                    <a:pt x="53" y="50"/>
                    <a:pt x="52" y="50"/>
                  </a:cubicBezTo>
                  <a:cubicBezTo>
                    <a:pt x="51" y="51"/>
                    <a:pt x="51" y="52"/>
                    <a:pt x="50" y="52"/>
                  </a:cubicBezTo>
                  <a:cubicBezTo>
                    <a:pt x="51" y="52"/>
                    <a:pt x="53" y="52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lose/>
                  <a:moveTo>
                    <a:pt x="99" y="35"/>
                  </a:moveTo>
                  <a:cubicBezTo>
                    <a:pt x="100" y="33"/>
                    <a:pt x="100" y="32"/>
                    <a:pt x="99" y="31"/>
                  </a:cubicBezTo>
                  <a:cubicBezTo>
                    <a:pt x="99" y="31"/>
                    <a:pt x="98" y="32"/>
                    <a:pt x="98" y="33"/>
                  </a:cubicBezTo>
                  <a:cubicBezTo>
                    <a:pt x="98" y="33"/>
                    <a:pt x="99" y="34"/>
                    <a:pt x="99" y="35"/>
                  </a:cubicBezTo>
                  <a:close/>
                  <a:moveTo>
                    <a:pt x="127" y="224"/>
                  </a:moveTo>
                  <a:cubicBezTo>
                    <a:pt x="127" y="224"/>
                    <a:pt x="127" y="225"/>
                    <a:pt x="127" y="226"/>
                  </a:cubicBezTo>
                  <a:cubicBezTo>
                    <a:pt x="128" y="226"/>
                    <a:pt x="129" y="225"/>
                    <a:pt x="129" y="225"/>
                  </a:cubicBezTo>
                  <a:cubicBezTo>
                    <a:pt x="129" y="224"/>
                    <a:pt x="129" y="224"/>
                    <a:pt x="128" y="223"/>
                  </a:cubicBezTo>
                  <a:cubicBezTo>
                    <a:pt x="128" y="223"/>
                    <a:pt x="127" y="223"/>
                    <a:pt x="127" y="224"/>
                  </a:cubicBezTo>
                  <a:close/>
                  <a:moveTo>
                    <a:pt x="121" y="194"/>
                  </a:moveTo>
                  <a:cubicBezTo>
                    <a:pt x="122" y="194"/>
                    <a:pt x="122" y="193"/>
                    <a:pt x="122" y="193"/>
                  </a:cubicBezTo>
                  <a:cubicBezTo>
                    <a:pt x="122" y="192"/>
                    <a:pt x="122" y="191"/>
                    <a:pt x="122" y="190"/>
                  </a:cubicBezTo>
                  <a:cubicBezTo>
                    <a:pt x="122" y="190"/>
                    <a:pt x="121" y="190"/>
                    <a:pt x="121" y="190"/>
                  </a:cubicBezTo>
                  <a:cubicBezTo>
                    <a:pt x="121" y="191"/>
                    <a:pt x="121" y="192"/>
                    <a:pt x="121" y="194"/>
                  </a:cubicBez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6" y="8"/>
                    <a:pt x="84" y="8"/>
                    <a:pt x="8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3" y="9"/>
                    <a:pt x="85" y="9"/>
                    <a:pt x="87" y="9"/>
                  </a:cubicBezTo>
                  <a:close/>
                  <a:moveTo>
                    <a:pt x="105" y="181"/>
                  </a:moveTo>
                  <a:cubicBezTo>
                    <a:pt x="106" y="181"/>
                    <a:pt x="106" y="181"/>
                    <a:pt x="106" y="181"/>
                  </a:cubicBezTo>
                  <a:cubicBezTo>
                    <a:pt x="107" y="181"/>
                    <a:pt x="108" y="180"/>
                    <a:pt x="109" y="180"/>
                  </a:cubicBezTo>
                  <a:cubicBezTo>
                    <a:pt x="109" y="180"/>
                    <a:pt x="109" y="179"/>
                    <a:pt x="109" y="179"/>
                  </a:cubicBezTo>
                  <a:cubicBezTo>
                    <a:pt x="108" y="179"/>
                    <a:pt x="107" y="179"/>
                    <a:pt x="106" y="179"/>
                  </a:cubicBezTo>
                  <a:cubicBezTo>
                    <a:pt x="106" y="180"/>
                    <a:pt x="106" y="181"/>
                    <a:pt x="105" y="181"/>
                  </a:cubicBezTo>
                  <a:close/>
                  <a:moveTo>
                    <a:pt x="30" y="129"/>
                  </a:moveTo>
                  <a:cubicBezTo>
                    <a:pt x="29" y="130"/>
                    <a:pt x="29" y="130"/>
                    <a:pt x="28" y="131"/>
                  </a:cubicBezTo>
                  <a:cubicBezTo>
                    <a:pt x="28" y="131"/>
                    <a:pt x="28" y="132"/>
                    <a:pt x="28" y="133"/>
                  </a:cubicBezTo>
                  <a:cubicBezTo>
                    <a:pt x="30" y="132"/>
                    <a:pt x="30" y="131"/>
                    <a:pt x="30" y="129"/>
                  </a:cubicBezTo>
                  <a:close/>
                  <a:moveTo>
                    <a:pt x="101" y="198"/>
                  </a:moveTo>
                  <a:cubicBezTo>
                    <a:pt x="101" y="197"/>
                    <a:pt x="102" y="197"/>
                    <a:pt x="102" y="197"/>
                  </a:cubicBezTo>
                  <a:cubicBezTo>
                    <a:pt x="102" y="197"/>
                    <a:pt x="103" y="197"/>
                    <a:pt x="102" y="196"/>
                  </a:cubicBezTo>
                  <a:cubicBezTo>
                    <a:pt x="102" y="195"/>
                    <a:pt x="102" y="195"/>
                    <a:pt x="103" y="194"/>
                  </a:cubicBezTo>
                  <a:cubicBezTo>
                    <a:pt x="103" y="194"/>
                    <a:pt x="102" y="194"/>
                    <a:pt x="102" y="194"/>
                  </a:cubicBezTo>
                  <a:cubicBezTo>
                    <a:pt x="101" y="195"/>
                    <a:pt x="101" y="196"/>
                    <a:pt x="101" y="198"/>
                  </a:cubicBezTo>
                  <a:close/>
                  <a:moveTo>
                    <a:pt x="72" y="46"/>
                  </a:moveTo>
                  <a:cubicBezTo>
                    <a:pt x="73" y="47"/>
                    <a:pt x="73" y="47"/>
                    <a:pt x="74" y="47"/>
                  </a:cubicBezTo>
                  <a:cubicBezTo>
                    <a:pt x="74" y="46"/>
                    <a:pt x="75" y="45"/>
                    <a:pt x="75" y="44"/>
                  </a:cubicBezTo>
                  <a:cubicBezTo>
                    <a:pt x="74" y="45"/>
                    <a:pt x="73" y="45"/>
                    <a:pt x="72" y="46"/>
                  </a:cubicBezTo>
                  <a:close/>
                  <a:moveTo>
                    <a:pt x="105" y="41"/>
                  </a:moveTo>
                  <a:cubicBezTo>
                    <a:pt x="106" y="39"/>
                    <a:pt x="106" y="37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6" y="37"/>
                    <a:pt x="105" y="38"/>
                    <a:pt x="104" y="40"/>
                  </a:cubicBezTo>
                  <a:cubicBezTo>
                    <a:pt x="104" y="40"/>
                    <a:pt x="104" y="40"/>
                    <a:pt x="105" y="41"/>
                  </a:cubicBezTo>
                  <a:close/>
                  <a:moveTo>
                    <a:pt x="18" y="8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18" y="88"/>
                    <a:pt x="19" y="88"/>
                    <a:pt x="19" y="87"/>
                  </a:cubicBezTo>
                  <a:cubicBezTo>
                    <a:pt x="20" y="86"/>
                    <a:pt x="20" y="85"/>
                    <a:pt x="20" y="84"/>
                  </a:cubicBezTo>
                  <a:cubicBezTo>
                    <a:pt x="19" y="85"/>
                    <a:pt x="18" y="87"/>
                    <a:pt x="18" y="89"/>
                  </a:cubicBezTo>
                  <a:close/>
                  <a:moveTo>
                    <a:pt x="73" y="38"/>
                  </a:moveTo>
                  <a:cubicBezTo>
                    <a:pt x="74" y="38"/>
                    <a:pt x="74" y="39"/>
                    <a:pt x="74" y="39"/>
                  </a:cubicBezTo>
                  <a:cubicBezTo>
                    <a:pt x="75" y="38"/>
                    <a:pt x="76" y="37"/>
                    <a:pt x="76" y="36"/>
                  </a:cubicBezTo>
                  <a:cubicBezTo>
                    <a:pt x="75" y="36"/>
                    <a:pt x="74" y="37"/>
                    <a:pt x="73" y="38"/>
                  </a:cubicBezTo>
                  <a:close/>
                  <a:moveTo>
                    <a:pt x="101" y="216"/>
                  </a:moveTo>
                  <a:cubicBezTo>
                    <a:pt x="103" y="215"/>
                    <a:pt x="103" y="215"/>
                    <a:pt x="103" y="214"/>
                  </a:cubicBezTo>
                  <a:cubicBezTo>
                    <a:pt x="102" y="214"/>
                    <a:pt x="101" y="214"/>
                    <a:pt x="101" y="214"/>
                  </a:cubicBezTo>
                  <a:cubicBezTo>
                    <a:pt x="101" y="215"/>
                    <a:pt x="101" y="216"/>
                    <a:pt x="101" y="216"/>
                  </a:cubicBezTo>
                  <a:close/>
                  <a:moveTo>
                    <a:pt x="25" y="81"/>
                  </a:moveTo>
                  <a:cubicBezTo>
                    <a:pt x="27" y="80"/>
                    <a:pt x="27" y="79"/>
                    <a:pt x="27" y="77"/>
                  </a:cubicBezTo>
                  <a:cubicBezTo>
                    <a:pt x="27" y="77"/>
                    <a:pt x="26" y="78"/>
                    <a:pt x="26" y="78"/>
                  </a:cubicBezTo>
                  <a:cubicBezTo>
                    <a:pt x="26" y="79"/>
                    <a:pt x="25" y="80"/>
                    <a:pt x="25" y="81"/>
                  </a:cubicBezTo>
                  <a:close/>
                  <a:moveTo>
                    <a:pt x="63" y="20"/>
                  </a:moveTo>
                  <a:cubicBezTo>
                    <a:pt x="62" y="21"/>
                    <a:pt x="61" y="22"/>
                    <a:pt x="61" y="23"/>
                  </a:cubicBezTo>
                  <a:cubicBezTo>
                    <a:pt x="62" y="23"/>
                    <a:pt x="63" y="22"/>
                    <a:pt x="64" y="21"/>
                  </a:cubicBezTo>
                  <a:cubicBezTo>
                    <a:pt x="63" y="21"/>
                    <a:pt x="63" y="21"/>
                    <a:pt x="63" y="20"/>
                  </a:cubicBezTo>
                  <a:close/>
                  <a:moveTo>
                    <a:pt x="102" y="45"/>
                  </a:moveTo>
                  <a:cubicBezTo>
                    <a:pt x="102" y="46"/>
                    <a:pt x="101" y="47"/>
                    <a:pt x="101" y="47"/>
                  </a:cubicBezTo>
                  <a:cubicBezTo>
                    <a:pt x="100" y="48"/>
                    <a:pt x="100" y="49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49"/>
                    <a:pt x="101" y="49"/>
                    <a:pt x="101" y="48"/>
                  </a:cubicBezTo>
                  <a:cubicBezTo>
                    <a:pt x="102" y="47"/>
                    <a:pt x="102" y="47"/>
                    <a:pt x="102" y="46"/>
                  </a:cubicBezTo>
                  <a:cubicBezTo>
                    <a:pt x="103" y="46"/>
                    <a:pt x="103" y="45"/>
                    <a:pt x="102" y="45"/>
                  </a:cubicBezTo>
                  <a:close/>
                  <a:moveTo>
                    <a:pt x="120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9" y="210"/>
                    <a:pt x="119" y="211"/>
                    <a:pt x="119" y="212"/>
                  </a:cubicBezTo>
                  <a:cubicBezTo>
                    <a:pt x="119" y="212"/>
                    <a:pt x="120" y="212"/>
                    <a:pt x="120" y="212"/>
                  </a:cubicBezTo>
                  <a:cubicBezTo>
                    <a:pt x="120" y="211"/>
                    <a:pt x="120" y="210"/>
                    <a:pt x="120" y="209"/>
                  </a:cubicBezTo>
                  <a:close/>
                  <a:moveTo>
                    <a:pt x="116" y="127"/>
                  </a:moveTo>
                  <a:cubicBezTo>
                    <a:pt x="115" y="127"/>
                    <a:pt x="114" y="127"/>
                    <a:pt x="114" y="127"/>
                  </a:cubicBezTo>
                  <a:cubicBezTo>
                    <a:pt x="113" y="127"/>
                    <a:pt x="113" y="127"/>
                    <a:pt x="113" y="128"/>
                  </a:cubicBezTo>
                  <a:cubicBezTo>
                    <a:pt x="114" y="129"/>
                    <a:pt x="115" y="129"/>
                    <a:pt x="116" y="127"/>
                  </a:cubicBezTo>
                  <a:close/>
                  <a:moveTo>
                    <a:pt x="113" y="184"/>
                  </a:moveTo>
                  <a:cubicBezTo>
                    <a:pt x="114" y="183"/>
                    <a:pt x="114" y="183"/>
                    <a:pt x="114" y="183"/>
                  </a:cubicBezTo>
                  <a:cubicBezTo>
                    <a:pt x="114" y="182"/>
                    <a:pt x="114" y="181"/>
                    <a:pt x="114" y="180"/>
                  </a:cubicBezTo>
                  <a:cubicBezTo>
                    <a:pt x="115" y="180"/>
                    <a:pt x="114" y="180"/>
                    <a:pt x="114" y="180"/>
                  </a:cubicBezTo>
                  <a:cubicBezTo>
                    <a:pt x="114" y="180"/>
                    <a:pt x="114" y="180"/>
                    <a:pt x="113" y="180"/>
                  </a:cubicBezTo>
                  <a:cubicBezTo>
                    <a:pt x="113" y="181"/>
                    <a:pt x="113" y="182"/>
                    <a:pt x="113" y="184"/>
                  </a:cubicBezTo>
                  <a:close/>
                  <a:moveTo>
                    <a:pt x="48" y="108"/>
                  </a:moveTo>
                  <a:cubicBezTo>
                    <a:pt x="49" y="109"/>
                    <a:pt x="49" y="111"/>
                    <a:pt x="50" y="113"/>
                  </a:cubicBezTo>
                  <a:cubicBezTo>
                    <a:pt x="50" y="112"/>
                    <a:pt x="50" y="111"/>
                    <a:pt x="50" y="110"/>
                  </a:cubicBezTo>
                  <a:cubicBezTo>
                    <a:pt x="50" y="109"/>
                    <a:pt x="49" y="108"/>
                    <a:pt x="48" y="108"/>
                  </a:cubicBezTo>
                  <a:close/>
                  <a:moveTo>
                    <a:pt x="104" y="9"/>
                  </a:moveTo>
                  <a:cubicBezTo>
                    <a:pt x="103" y="8"/>
                    <a:pt x="100" y="6"/>
                    <a:pt x="98" y="6"/>
                  </a:cubicBezTo>
                  <a:cubicBezTo>
                    <a:pt x="98" y="7"/>
                    <a:pt x="99" y="7"/>
                    <a:pt x="99" y="7"/>
                  </a:cubicBezTo>
                  <a:cubicBezTo>
                    <a:pt x="100" y="7"/>
                    <a:pt x="102" y="8"/>
                    <a:pt x="103" y="9"/>
                  </a:cubicBezTo>
                  <a:cubicBezTo>
                    <a:pt x="103" y="9"/>
                    <a:pt x="103" y="9"/>
                    <a:pt x="104" y="9"/>
                  </a:cubicBezTo>
                  <a:close/>
                  <a:moveTo>
                    <a:pt x="20" y="106"/>
                  </a:moveTo>
                  <a:cubicBezTo>
                    <a:pt x="21" y="105"/>
                    <a:pt x="21" y="105"/>
                    <a:pt x="22" y="105"/>
                  </a:cubicBezTo>
                  <a:cubicBezTo>
                    <a:pt x="22" y="105"/>
                    <a:pt x="22" y="103"/>
                    <a:pt x="22" y="102"/>
                  </a:cubicBezTo>
                  <a:cubicBezTo>
                    <a:pt x="20" y="103"/>
                    <a:pt x="20" y="104"/>
                    <a:pt x="20" y="106"/>
                  </a:cubicBezTo>
                  <a:close/>
                  <a:moveTo>
                    <a:pt x="27" y="128"/>
                  </a:moveTo>
                  <a:cubicBezTo>
                    <a:pt x="27" y="128"/>
                    <a:pt x="27" y="128"/>
                    <a:pt x="28" y="129"/>
                  </a:cubicBezTo>
                  <a:cubicBezTo>
                    <a:pt x="29" y="128"/>
                    <a:pt x="30" y="127"/>
                    <a:pt x="31" y="126"/>
                  </a:cubicBezTo>
                  <a:cubicBezTo>
                    <a:pt x="32" y="126"/>
                    <a:pt x="31" y="126"/>
                    <a:pt x="31" y="125"/>
                  </a:cubicBezTo>
                  <a:cubicBezTo>
                    <a:pt x="30" y="126"/>
                    <a:pt x="29" y="127"/>
                    <a:pt x="27" y="128"/>
                  </a:cubicBezTo>
                  <a:close/>
                  <a:moveTo>
                    <a:pt x="22" y="84"/>
                  </a:moveTo>
                  <a:cubicBezTo>
                    <a:pt x="23" y="82"/>
                    <a:pt x="23" y="81"/>
                    <a:pt x="24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81"/>
                    <a:pt x="22" y="82"/>
                    <a:pt x="22" y="84"/>
                  </a:cubicBezTo>
                  <a:close/>
                  <a:moveTo>
                    <a:pt x="172" y="156"/>
                  </a:moveTo>
                  <a:cubicBezTo>
                    <a:pt x="173" y="157"/>
                    <a:pt x="175" y="158"/>
                    <a:pt x="176" y="158"/>
                  </a:cubicBezTo>
                  <a:cubicBezTo>
                    <a:pt x="175" y="157"/>
                    <a:pt x="174" y="157"/>
                    <a:pt x="173" y="156"/>
                  </a:cubicBezTo>
                  <a:cubicBezTo>
                    <a:pt x="172" y="156"/>
                    <a:pt x="172" y="156"/>
                    <a:pt x="172" y="156"/>
                  </a:cubicBezTo>
                  <a:close/>
                  <a:moveTo>
                    <a:pt x="103" y="223"/>
                  </a:moveTo>
                  <a:cubicBezTo>
                    <a:pt x="103" y="223"/>
                    <a:pt x="103" y="223"/>
                    <a:pt x="103" y="223"/>
                  </a:cubicBezTo>
                  <a:cubicBezTo>
                    <a:pt x="103" y="221"/>
                    <a:pt x="103" y="220"/>
                    <a:pt x="103" y="219"/>
                  </a:cubicBezTo>
                  <a:cubicBezTo>
                    <a:pt x="102" y="219"/>
                    <a:pt x="102" y="219"/>
                    <a:pt x="102" y="219"/>
                  </a:cubicBezTo>
                  <a:cubicBezTo>
                    <a:pt x="102" y="220"/>
                    <a:pt x="102" y="221"/>
                    <a:pt x="103" y="223"/>
                  </a:cubicBezTo>
                  <a:close/>
                  <a:moveTo>
                    <a:pt x="120" y="174"/>
                  </a:moveTo>
                  <a:cubicBezTo>
                    <a:pt x="121" y="174"/>
                    <a:pt x="121" y="174"/>
                    <a:pt x="122" y="172"/>
                  </a:cubicBezTo>
                  <a:cubicBezTo>
                    <a:pt x="120" y="172"/>
                    <a:pt x="120" y="172"/>
                    <a:pt x="120" y="174"/>
                  </a:cubicBezTo>
                  <a:close/>
                  <a:moveTo>
                    <a:pt x="25" y="117"/>
                  </a:moveTo>
                  <a:cubicBezTo>
                    <a:pt x="25" y="117"/>
                    <a:pt x="26" y="117"/>
                    <a:pt x="26" y="117"/>
                  </a:cubicBezTo>
                  <a:cubicBezTo>
                    <a:pt x="27" y="116"/>
                    <a:pt x="28" y="115"/>
                    <a:pt x="29" y="114"/>
                  </a:cubicBezTo>
                  <a:cubicBezTo>
                    <a:pt x="30" y="114"/>
                    <a:pt x="30" y="113"/>
                    <a:pt x="30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7" y="115"/>
                    <a:pt x="25" y="117"/>
                  </a:cubicBezTo>
                  <a:close/>
                  <a:moveTo>
                    <a:pt x="98" y="60"/>
                  </a:moveTo>
                  <a:cubicBezTo>
                    <a:pt x="98" y="60"/>
                    <a:pt x="98" y="60"/>
                    <a:pt x="98" y="60"/>
                  </a:cubicBezTo>
                  <a:cubicBezTo>
                    <a:pt x="98" y="61"/>
                    <a:pt x="97" y="61"/>
                    <a:pt x="98" y="62"/>
                  </a:cubicBezTo>
                  <a:cubicBezTo>
                    <a:pt x="98" y="62"/>
                    <a:pt x="99" y="62"/>
                    <a:pt x="99" y="62"/>
                  </a:cubicBezTo>
                  <a:cubicBezTo>
                    <a:pt x="99" y="61"/>
                    <a:pt x="99" y="60"/>
                    <a:pt x="98" y="60"/>
                  </a:cubicBezTo>
                  <a:close/>
                  <a:moveTo>
                    <a:pt x="26" y="126"/>
                  </a:moveTo>
                  <a:cubicBezTo>
                    <a:pt x="27" y="125"/>
                    <a:pt x="29" y="124"/>
                    <a:pt x="30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4"/>
                    <a:pt x="27" y="125"/>
                    <a:pt x="26" y="126"/>
                  </a:cubicBezTo>
                  <a:close/>
                  <a:moveTo>
                    <a:pt x="106" y="11"/>
                  </a:moveTo>
                  <a:cubicBezTo>
                    <a:pt x="107" y="12"/>
                    <a:pt x="108" y="14"/>
                    <a:pt x="110" y="15"/>
                  </a:cubicBezTo>
                  <a:cubicBezTo>
                    <a:pt x="109" y="13"/>
                    <a:pt x="107" y="12"/>
                    <a:pt x="106" y="11"/>
                  </a:cubicBezTo>
                  <a:close/>
                  <a:moveTo>
                    <a:pt x="50" y="33"/>
                  </a:moveTo>
                  <a:cubicBezTo>
                    <a:pt x="49" y="34"/>
                    <a:pt x="48" y="35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4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lose/>
                  <a:moveTo>
                    <a:pt x="15" y="88"/>
                  </a:moveTo>
                  <a:cubicBezTo>
                    <a:pt x="17" y="86"/>
                    <a:pt x="17" y="83"/>
                    <a:pt x="18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3"/>
                    <a:pt x="16" y="85"/>
                    <a:pt x="15" y="88"/>
                  </a:cubicBezTo>
                  <a:close/>
                  <a:moveTo>
                    <a:pt x="39" y="35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4"/>
                    <a:pt x="41" y="34"/>
                  </a:cubicBezTo>
                  <a:cubicBezTo>
                    <a:pt x="42" y="32"/>
                    <a:pt x="43" y="31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4" y="29"/>
                    <a:pt x="44" y="30"/>
                    <a:pt x="43" y="30"/>
                  </a:cubicBezTo>
                  <a:cubicBezTo>
                    <a:pt x="42" y="32"/>
                    <a:pt x="41" y="33"/>
                    <a:pt x="39" y="35"/>
                  </a:cubicBezTo>
                  <a:close/>
                  <a:moveTo>
                    <a:pt x="14" y="100"/>
                  </a:moveTo>
                  <a:cubicBezTo>
                    <a:pt x="13" y="100"/>
                    <a:pt x="13" y="101"/>
                    <a:pt x="12" y="102"/>
                  </a:cubicBezTo>
                  <a:cubicBezTo>
                    <a:pt x="13" y="102"/>
                    <a:pt x="13" y="102"/>
                    <a:pt x="14" y="101"/>
                  </a:cubicBezTo>
                  <a:cubicBezTo>
                    <a:pt x="15" y="101"/>
                    <a:pt x="15" y="101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lose/>
                  <a:moveTo>
                    <a:pt x="105" y="122"/>
                  </a:moveTo>
                  <a:cubicBezTo>
                    <a:pt x="104" y="122"/>
                    <a:pt x="104" y="122"/>
                    <a:pt x="104" y="122"/>
                  </a:cubicBezTo>
                  <a:cubicBezTo>
                    <a:pt x="103" y="123"/>
                    <a:pt x="103" y="123"/>
                    <a:pt x="102" y="124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4" y="124"/>
                    <a:pt x="104" y="123"/>
                    <a:pt x="104" y="123"/>
                  </a:cubicBezTo>
                  <a:cubicBezTo>
                    <a:pt x="104" y="123"/>
                    <a:pt x="105" y="123"/>
                    <a:pt x="105" y="122"/>
                  </a:cubicBezTo>
                  <a:close/>
                  <a:moveTo>
                    <a:pt x="30" y="69"/>
                  </a:moveTo>
                  <a:cubicBezTo>
                    <a:pt x="31" y="67"/>
                    <a:pt x="31" y="67"/>
                    <a:pt x="31" y="66"/>
                  </a:cubicBezTo>
                  <a:cubicBezTo>
                    <a:pt x="30" y="66"/>
                    <a:pt x="30" y="68"/>
                    <a:pt x="30" y="69"/>
                  </a:cubicBezTo>
                  <a:close/>
                  <a:moveTo>
                    <a:pt x="116" y="174"/>
                  </a:moveTo>
                  <a:cubicBezTo>
                    <a:pt x="114" y="174"/>
                    <a:pt x="113" y="175"/>
                    <a:pt x="114" y="176"/>
                  </a:cubicBezTo>
                  <a:cubicBezTo>
                    <a:pt x="114" y="176"/>
                    <a:pt x="115" y="176"/>
                    <a:pt x="115" y="176"/>
                  </a:cubicBezTo>
                  <a:cubicBezTo>
                    <a:pt x="115" y="175"/>
                    <a:pt x="116" y="175"/>
                    <a:pt x="116" y="174"/>
                  </a:cubicBezTo>
                  <a:close/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80" y="28"/>
                    <a:pt x="79" y="28"/>
                    <a:pt x="78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9" y="29"/>
                    <a:pt x="80" y="29"/>
                    <a:pt x="81" y="28"/>
                  </a:cubicBezTo>
                  <a:close/>
                  <a:moveTo>
                    <a:pt x="87" y="17"/>
                  </a:moveTo>
                  <a:cubicBezTo>
                    <a:pt x="88" y="17"/>
                    <a:pt x="89" y="17"/>
                    <a:pt x="89" y="16"/>
                  </a:cubicBezTo>
                  <a:cubicBezTo>
                    <a:pt x="90" y="16"/>
                    <a:pt x="90" y="15"/>
                    <a:pt x="91" y="14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4"/>
                    <a:pt x="91" y="14"/>
                    <a:pt x="91" y="13"/>
                  </a:cubicBezTo>
                  <a:cubicBezTo>
                    <a:pt x="90" y="15"/>
                    <a:pt x="89" y="16"/>
                    <a:pt x="87" y="17"/>
                  </a:cubicBezTo>
                  <a:close/>
                  <a:moveTo>
                    <a:pt x="115" y="124"/>
                  </a:moveTo>
                  <a:cubicBezTo>
                    <a:pt x="116" y="125"/>
                    <a:pt x="117" y="125"/>
                    <a:pt x="117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7" y="124"/>
                    <a:pt x="116" y="124"/>
                    <a:pt x="116" y="124"/>
                  </a:cubicBezTo>
                  <a:cubicBezTo>
                    <a:pt x="115" y="124"/>
                    <a:pt x="115" y="124"/>
                    <a:pt x="115" y="124"/>
                  </a:cubicBezTo>
                  <a:close/>
                  <a:moveTo>
                    <a:pt x="37" y="133"/>
                  </a:moveTo>
                  <a:cubicBezTo>
                    <a:pt x="36" y="134"/>
                    <a:pt x="35" y="134"/>
                    <a:pt x="34" y="135"/>
                  </a:cubicBezTo>
                  <a:cubicBezTo>
                    <a:pt x="35" y="135"/>
                    <a:pt x="36" y="134"/>
                    <a:pt x="37" y="134"/>
                  </a:cubicBezTo>
                  <a:cubicBezTo>
                    <a:pt x="38" y="134"/>
                    <a:pt x="38" y="133"/>
                    <a:pt x="37" y="133"/>
                  </a:cubicBezTo>
                  <a:close/>
                  <a:moveTo>
                    <a:pt x="91" y="20"/>
                  </a:moveTo>
                  <a:cubicBezTo>
                    <a:pt x="92" y="19"/>
                    <a:pt x="92" y="19"/>
                    <a:pt x="92" y="18"/>
                  </a:cubicBezTo>
                  <a:cubicBezTo>
                    <a:pt x="91" y="18"/>
                    <a:pt x="91" y="19"/>
                    <a:pt x="90" y="19"/>
                  </a:cubicBezTo>
                  <a:cubicBezTo>
                    <a:pt x="90" y="19"/>
                    <a:pt x="91" y="20"/>
                    <a:pt x="91" y="20"/>
                  </a:cubicBezTo>
                  <a:close/>
                  <a:moveTo>
                    <a:pt x="119" y="180"/>
                  </a:moveTo>
                  <a:cubicBezTo>
                    <a:pt x="119" y="179"/>
                    <a:pt x="120" y="178"/>
                    <a:pt x="120" y="177"/>
                  </a:cubicBezTo>
                  <a:cubicBezTo>
                    <a:pt x="120" y="177"/>
                    <a:pt x="119" y="177"/>
                    <a:pt x="119" y="178"/>
                  </a:cubicBezTo>
                  <a:cubicBezTo>
                    <a:pt x="119" y="179"/>
                    <a:pt x="119" y="179"/>
                    <a:pt x="119" y="180"/>
                  </a:cubicBezTo>
                  <a:close/>
                  <a:moveTo>
                    <a:pt x="48" y="130"/>
                  </a:moveTo>
                  <a:cubicBezTo>
                    <a:pt x="48" y="130"/>
                    <a:pt x="48" y="130"/>
                    <a:pt x="48" y="130"/>
                  </a:cubicBezTo>
                  <a:cubicBezTo>
                    <a:pt x="46" y="131"/>
                    <a:pt x="45" y="132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3"/>
                    <a:pt x="45" y="133"/>
                    <a:pt x="45" y="133"/>
                  </a:cubicBezTo>
                  <a:cubicBezTo>
                    <a:pt x="46" y="132"/>
                    <a:pt x="47" y="131"/>
                    <a:pt x="48" y="130"/>
                  </a:cubicBezTo>
                  <a:close/>
                  <a:moveTo>
                    <a:pt x="94" y="8"/>
                  </a:moveTo>
                  <a:cubicBezTo>
                    <a:pt x="92" y="7"/>
                    <a:pt x="92" y="7"/>
                    <a:pt x="91" y="8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9"/>
                    <a:pt x="93" y="9"/>
                    <a:pt x="94" y="8"/>
                  </a:cubicBezTo>
                  <a:close/>
                  <a:moveTo>
                    <a:pt x="54" y="109"/>
                  </a:moveTo>
                  <a:cubicBezTo>
                    <a:pt x="55" y="111"/>
                    <a:pt x="55" y="111"/>
                    <a:pt x="57" y="111"/>
                  </a:cubicBezTo>
                  <a:cubicBezTo>
                    <a:pt x="56" y="110"/>
                    <a:pt x="55" y="110"/>
                    <a:pt x="54" y="109"/>
                  </a:cubicBezTo>
                  <a:close/>
                  <a:moveTo>
                    <a:pt x="74" y="31"/>
                  </a:moveTo>
                  <a:cubicBezTo>
                    <a:pt x="73" y="32"/>
                    <a:pt x="72" y="32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3"/>
                    <a:pt x="72" y="33"/>
                    <a:pt x="73" y="33"/>
                  </a:cubicBezTo>
                  <a:cubicBezTo>
                    <a:pt x="74" y="33"/>
                    <a:pt x="74" y="32"/>
                    <a:pt x="74" y="31"/>
                  </a:cubicBezTo>
                  <a:close/>
                  <a:moveTo>
                    <a:pt x="119" y="130"/>
                  </a:moveTo>
                  <a:cubicBezTo>
                    <a:pt x="119" y="130"/>
                    <a:pt x="119" y="130"/>
                    <a:pt x="120" y="130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1" y="129"/>
                    <a:pt x="120" y="129"/>
                    <a:pt x="119" y="129"/>
                  </a:cubicBezTo>
                  <a:cubicBezTo>
                    <a:pt x="119" y="129"/>
                    <a:pt x="119" y="130"/>
                    <a:pt x="119" y="130"/>
                  </a:cubicBezTo>
                  <a:close/>
                  <a:moveTo>
                    <a:pt x="98" y="16"/>
                  </a:moveTo>
                  <a:cubicBezTo>
                    <a:pt x="99" y="16"/>
                    <a:pt x="99" y="16"/>
                    <a:pt x="99" y="17"/>
                  </a:cubicBezTo>
                  <a:cubicBezTo>
                    <a:pt x="100" y="16"/>
                    <a:pt x="100" y="16"/>
                    <a:pt x="101" y="15"/>
                  </a:cubicBezTo>
                  <a:cubicBezTo>
                    <a:pt x="100" y="15"/>
                    <a:pt x="100" y="15"/>
                    <a:pt x="99" y="14"/>
                  </a:cubicBezTo>
                  <a:cubicBezTo>
                    <a:pt x="99" y="15"/>
                    <a:pt x="99" y="15"/>
                    <a:pt x="98" y="16"/>
                  </a:cubicBezTo>
                  <a:close/>
                  <a:moveTo>
                    <a:pt x="56" y="107"/>
                  </a:moveTo>
                  <a:cubicBezTo>
                    <a:pt x="56" y="107"/>
                    <a:pt x="56" y="107"/>
                    <a:pt x="56" y="107"/>
                  </a:cubicBezTo>
                  <a:cubicBezTo>
                    <a:pt x="55" y="106"/>
                    <a:pt x="54" y="105"/>
                    <a:pt x="52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4" y="106"/>
                    <a:pt x="55" y="106"/>
                    <a:pt x="56" y="107"/>
                  </a:cubicBezTo>
                  <a:close/>
                  <a:moveTo>
                    <a:pt x="94" y="14"/>
                  </a:moveTo>
                  <a:cubicBezTo>
                    <a:pt x="93" y="14"/>
                    <a:pt x="93" y="15"/>
                    <a:pt x="92" y="16"/>
                  </a:cubicBezTo>
                  <a:cubicBezTo>
                    <a:pt x="93" y="16"/>
                    <a:pt x="94" y="15"/>
                    <a:pt x="95" y="15"/>
                  </a:cubicBezTo>
                  <a:cubicBezTo>
                    <a:pt x="94" y="15"/>
                    <a:pt x="94" y="14"/>
                    <a:pt x="94" y="14"/>
                  </a:cubicBezTo>
                  <a:close/>
                  <a:moveTo>
                    <a:pt x="94" y="125"/>
                  </a:moveTo>
                  <a:cubicBezTo>
                    <a:pt x="95" y="125"/>
                    <a:pt x="96" y="126"/>
                    <a:pt x="97" y="126"/>
                  </a:cubicBezTo>
                  <a:cubicBezTo>
                    <a:pt x="97" y="126"/>
                    <a:pt x="97" y="126"/>
                    <a:pt x="98" y="126"/>
                  </a:cubicBezTo>
                  <a:cubicBezTo>
                    <a:pt x="96" y="125"/>
                    <a:pt x="95" y="124"/>
                    <a:pt x="94" y="124"/>
                  </a:cubicBezTo>
                  <a:cubicBezTo>
                    <a:pt x="94" y="124"/>
                    <a:pt x="94" y="124"/>
                    <a:pt x="94" y="125"/>
                  </a:cubicBezTo>
                  <a:close/>
                  <a:moveTo>
                    <a:pt x="98" y="22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97" y="23"/>
                    <a:pt x="96" y="24"/>
                    <a:pt x="9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5"/>
                    <a:pt x="96" y="25"/>
                    <a:pt x="96" y="24"/>
                  </a:cubicBezTo>
                  <a:cubicBezTo>
                    <a:pt x="97" y="23"/>
                    <a:pt x="97" y="23"/>
                    <a:pt x="98" y="22"/>
                  </a:cubicBezTo>
                  <a:close/>
                  <a:moveTo>
                    <a:pt x="3" y="123"/>
                  </a:moveTo>
                  <a:cubicBezTo>
                    <a:pt x="3" y="125"/>
                    <a:pt x="3" y="128"/>
                    <a:pt x="3" y="130"/>
                  </a:cubicBezTo>
                  <a:cubicBezTo>
                    <a:pt x="3" y="128"/>
                    <a:pt x="3" y="125"/>
                    <a:pt x="3" y="123"/>
                  </a:cubicBezTo>
                  <a:close/>
                  <a:moveTo>
                    <a:pt x="95" y="59"/>
                  </a:moveTo>
                  <a:cubicBezTo>
                    <a:pt x="94" y="60"/>
                    <a:pt x="94" y="61"/>
                    <a:pt x="94" y="62"/>
                  </a:cubicBezTo>
                  <a:cubicBezTo>
                    <a:pt x="95" y="62"/>
                    <a:pt x="95" y="61"/>
                    <a:pt x="95" y="59"/>
                  </a:cubicBezTo>
                  <a:close/>
                  <a:moveTo>
                    <a:pt x="119" y="206"/>
                  </a:moveTo>
                  <a:cubicBezTo>
                    <a:pt x="119" y="206"/>
                    <a:pt x="119" y="206"/>
                    <a:pt x="119" y="205"/>
                  </a:cubicBezTo>
                  <a:cubicBezTo>
                    <a:pt x="119" y="205"/>
                    <a:pt x="119" y="204"/>
                    <a:pt x="119" y="203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19" y="204"/>
                    <a:pt x="119" y="205"/>
                    <a:pt x="119" y="206"/>
                  </a:cubicBezTo>
                  <a:close/>
                  <a:moveTo>
                    <a:pt x="114" y="32"/>
                  </a:moveTo>
                  <a:cubicBezTo>
                    <a:pt x="114" y="31"/>
                    <a:pt x="114" y="30"/>
                    <a:pt x="114" y="29"/>
                  </a:cubicBezTo>
                  <a:cubicBezTo>
                    <a:pt x="114" y="29"/>
                    <a:pt x="114" y="28"/>
                    <a:pt x="114" y="28"/>
                  </a:cubicBezTo>
                  <a:cubicBezTo>
                    <a:pt x="114" y="29"/>
                    <a:pt x="114" y="30"/>
                    <a:pt x="114" y="31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88" y="21"/>
                  </a:moveTo>
                  <a:cubicBezTo>
                    <a:pt x="88" y="21"/>
                    <a:pt x="87" y="22"/>
                    <a:pt x="87" y="23"/>
                  </a:cubicBezTo>
                  <a:cubicBezTo>
                    <a:pt x="88" y="22"/>
                    <a:pt x="89" y="22"/>
                    <a:pt x="89" y="21"/>
                  </a:cubicBezTo>
                  <a:cubicBezTo>
                    <a:pt x="89" y="21"/>
                    <a:pt x="89" y="21"/>
                    <a:pt x="88" y="21"/>
                  </a:cubicBezTo>
                  <a:close/>
                  <a:moveTo>
                    <a:pt x="97" y="44"/>
                  </a:moveTo>
                  <a:cubicBezTo>
                    <a:pt x="96" y="44"/>
                    <a:pt x="96" y="44"/>
                    <a:pt x="95" y="44"/>
                  </a:cubicBezTo>
                  <a:cubicBezTo>
                    <a:pt x="95" y="45"/>
                    <a:pt x="96" y="46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6"/>
                    <a:pt x="96" y="45"/>
                    <a:pt x="97" y="44"/>
                  </a:cubicBezTo>
                  <a:close/>
                  <a:moveTo>
                    <a:pt x="27" y="106"/>
                  </a:moveTo>
                  <a:cubicBezTo>
                    <a:pt x="28" y="105"/>
                    <a:pt x="29" y="104"/>
                    <a:pt x="30" y="103"/>
                  </a:cubicBezTo>
                  <a:cubicBezTo>
                    <a:pt x="29" y="103"/>
                    <a:pt x="29" y="104"/>
                    <a:pt x="28" y="104"/>
                  </a:cubicBezTo>
                  <a:cubicBezTo>
                    <a:pt x="27" y="104"/>
                    <a:pt x="27" y="105"/>
                    <a:pt x="27" y="106"/>
                  </a:cubicBezTo>
                  <a:close/>
                  <a:moveTo>
                    <a:pt x="58" y="35"/>
                  </a:moveTo>
                  <a:cubicBezTo>
                    <a:pt x="57" y="36"/>
                    <a:pt x="55" y="37"/>
                    <a:pt x="55" y="38"/>
                  </a:cubicBezTo>
                  <a:cubicBezTo>
                    <a:pt x="56" y="37"/>
                    <a:pt x="57" y="37"/>
                    <a:pt x="58" y="35"/>
                  </a:cubicBezTo>
                  <a:close/>
                  <a:moveTo>
                    <a:pt x="22" y="97"/>
                  </a:moveTo>
                  <a:cubicBezTo>
                    <a:pt x="21" y="98"/>
                    <a:pt x="21" y="99"/>
                    <a:pt x="21" y="100"/>
                  </a:cubicBezTo>
                  <a:cubicBezTo>
                    <a:pt x="22" y="99"/>
                    <a:pt x="22" y="98"/>
                    <a:pt x="22" y="97"/>
                  </a:cubicBezTo>
                  <a:close/>
                  <a:moveTo>
                    <a:pt x="109" y="195"/>
                  </a:moveTo>
                  <a:cubicBezTo>
                    <a:pt x="109" y="196"/>
                    <a:pt x="108" y="196"/>
                    <a:pt x="108" y="196"/>
                  </a:cubicBezTo>
                  <a:cubicBezTo>
                    <a:pt x="108" y="197"/>
                    <a:pt x="108" y="197"/>
                    <a:pt x="108" y="198"/>
                  </a:cubicBezTo>
                  <a:cubicBezTo>
                    <a:pt x="108" y="198"/>
                    <a:pt x="109" y="198"/>
                    <a:pt x="109" y="197"/>
                  </a:cubicBezTo>
                  <a:cubicBezTo>
                    <a:pt x="109" y="197"/>
                    <a:pt x="109" y="196"/>
                    <a:pt x="109" y="195"/>
                  </a:cubicBezTo>
                  <a:close/>
                  <a:moveTo>
                    <a:pt x="72" y="23"/>
                  </a:moveTo>
                  <a:cubicBezTo>
                    <a:pt x="70" y="22"/>
                    <a:pt x="70" y="22"/>
                    <a:pt x="69" y="23"/>
                  </a:cubicBezTo>
                  <a:cubicBezTo>
                    <a:pt x="70" y="23"/>
                    <a:pt x="71" y="24"/>
                    <a:pt x="72" y="23"/>
                  </a:cubicBezTo>
                  <a:close/>
                  <a:moveTo>
                    <a:pt x="109" y="208"/>
                  </a:moveTo>
                  <a:cubicBezTo>
                    <a:pt x="108" y="209"/>
                    <a:pt x="107" y="209"/>
                    <a:pt x="108" y="210"/>
                  </a:cubicBezTo>
                  <a:cubicBezTo>
                    <a:pt x="108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8"/>
                  </a:cubicBezTo>
                  <a:close/>
                  <a:moveTo>
                    <a:pt x="45" y="112"/>
                  </a:moveTo>
                  <a:cubicBezTo>
                    <a:pt x="45" y="111"/>
                    <a:pt x="45" y="110"/>
                    <a:pt x="44" y="110"/>
                  </a:cubicBezTo>
                  <a:cubicBezTo>
                    <a:pt x="44" y="110"/>
                    <a:pt x="44" y="111"/>
                    <a:pt x="44" y="111"/>
                  </a:cubicBezTo>
                  <a:cubicBezTo>
                    <a:pt x="44" y="112"/>
                    <a:pt x="45" y="112"/>
                    <a:pt x="45" y="112"/>
                  </a:cubicBezTo>
                  <a:close/>
                  <a:moveTo>
                    <a:pt x="123" y="220"/>
                  </a:moveTo>
                  <a:cubicBezTo>
                    <a:pt x="123" y="220"/>
                    <a:pt x="123" y="220"/>
                    <a:pt x="123" y="220"/>
                  </a:cubicBezTo>
                  <a:cubicBezTo>
                    <a:pt x="122" y="221"/>
                    <a:pt x="123" y="222"/>
                    <a:pt x="123" y="223"/>
                  </a:cubicBezTo>
                  <a:cubicBezTo>
                    <a:pt x="123" y="222"/>
                    <a:pt x="123" y="222"/>
                    <a:pt x="124" y="222"/>
                  </a:cubicBezTo>
                  <a:cubicBezTo>
                    <a:pt x="123" y="221"/>
                    <a:pt x="123" y="221"/>
                    <a:pt x="123" y="220"/>
                  </a:cubicBezTo>
                  <a:close/>
                  <a:moveTo>
                    <a:pt x="120" y="218"/>
                  </a:moveTo>
                  <a:cubicBezTo>
                    <a:pt x="120" y="218"/>
                    <a:pt x="120" y="218"/>
                    <a:pt x="120" y="217"/>
                  </a:cubicBezTo>
                  <a:cubicBezTo>
                    <a:pt x="120" y="217"/>
                    <a:pt x="120" y="216"/>
                    <a:pt x="120" y="215"/>
                  </a:cubicBezTo>
                  <a:cubicBezTo>
                    <a:pt x="120" y="215"/>
                    <a:pt x="119" y="216"/>
                    <a:pt x="119" y="216"/>
                  </a:cubicBezTo>
                  <a:cubicBezTo>
                    <a:pt x="119" y="216"/>
                    <a:pt x="119" y="217"/>
                    <a:pt x="120" y="218"/>
                  </a:cubicBezTo>
                  <a:close/>
                  <a:moveTo>
                    <a:pt x="43" y="127"/>
                  </a:moveTo>
                  <a:cubicBezTo>
                    <a:pt x="44" y="126"/>
                    <a:pt x="44" y="125"/>
                    <a:pt x="45" y="124"/>
                  </a:cubicBezTo>
                  <a:cubicBezTo>
                    <a:pt x="44" y="125"/>
                    <a:pt x="43" y="125"/>
                    <a:pt x="43" y="127"/>
                  </a:cubicBezTo>
                  <a:close/>
                  <a:moveTo>
                    <a:pt x="25" y="147"/>
                  </a:moveTo>
                  <a:cubicBezTo>
                    <a:pt x="25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5"/>
                    <a:pt x="25" y="146"/>
                    <a:pt x="25" y="147"/>
                  </a:cubicBezTo>
                  <a:close/>
                  <a:moveTo>
                    <a:pt x="100" y="64"/>
                  </a:moveTo>
                  <a:cubicBezTo>
                    <a:pt x="99" y="64"/>
                    <a:pt x="98" y="64"/>
                    <a:pt x="98" y="65"/>
                  </a:cubicBezTo>
                  <a:cubicBezTo>
                    <a:pt x="98" y="65"/>
                    <a:pt x="99" y="65"/>
                    <a:pt x="99" y="66"/>
                  </a:cubicBezTo>
                  <a:cubicBezTo>
                    <a:pt x="100" y="65"/>
                    <a:pt x="100" y="65"/>
                    <a:pt x="100" y="64"/>
                  </a:cubicBezTo>
                  <a:close/>
                  <a:moveTo>
                    <a:pt x="26" y="95"/>
                  </a:moveTo>
                  <a:cubicBezTo>
                    <a:pt x="26" y="95"/>
                    <a:pt x="25" y="95"/>
                    <a:pt x="25" y="96"/>
                  </a:cubicBezTo>
                  <a:cubicBezTo>
                    <a:pt x="24" y="96"/>
                    <a:pt x="24" y="96"/>
                    <a:pt x="25" y="97"/>
                  </a:cubicBezTo>
                  <a:cubicBezTo>
                    <a:pt x="25" y="97"/>
                    <a:pt x="26" y="96"/>
                    <a:pt x="26" y="95"/>
                  </a:cubicBezTo>
                  <a:close/>
                  <a:moveTo>
                    <a:pt x="23" y="136"/>
                  </a:moveTo>
                  <a:cubicBezTo>
                    <a:pt x="23" y="137"/>
                    <a:pt x="23" y="138"/>
                    <a:pt x="24" y="138"/>
                  </a:cubicBezTo>
                  <a:cubicBezTo>
                    <a:pt x="24" y="137"/>
                    <a:pt x="24" y="137"/>
                    <a:pt x="23" y="136"/>
                  </a:cubicBezTo>
                  <a:close/>
                  <a:moveTo>
                    <a:pt x="48" y="117"/>
                  </a:moveTo>
                  <a:cubicBezTo>
                    <a:pt x="49" y="117"/>
                    <a:pt x="48" y="117"/>
                    <a:pt x="48" y="116"/>
                  </a:cubicBezTo>
                  <a:cubicBezTo>
                    <a:pt x="48" y="116"/>
                    <a:pt x="48" y="115"/>
                    <a:pt x="48" y="116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7" y="117"/>
                    <a:pt x="48" y="117"/>
                    <a:pt x="48" y="117"/>
                  </a:cubicBezTo>
                  <a:close/>
                  <a:moveTo>
                    <a:pt x="39" y="54"/>
                  </a:moveTo>
                  <a:cubicBezTo>
                    <a:pt x="39" y="53"/>
                    <a:pt x="40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2"/>
                    <a:pt x="39" y="52"/>
                    <a:pt x="39" y="53"/>
                  </a:cubicBezTo>
                  <a:cubicBezTo>
                    <a:pt x="39" y="53"/>
                    <a:pt x="39" y="54"/>
                    <a:pt x="39" y="54"/>
                  </a:cubicBezTo>
                  <a:close/>
                  <a:moveTo>
                    <a:pt x="82" y="43"/>
                  </a:moveTo>
                  <a:cubicBezTo>
                    <a:pt x="83" y="42"/>
                    <a:pt x="84" y="41"/>
                    <a:pt x="85" y="41"/>
                  </a:cubicBezTo>
                  <a:cubicBezTo>
                    <a:pt x="83" y="41"/>
                    <a:pt x="82" y="42"/>
                    <a:pt x="82" y="43"/>
                  </a:cubicBezTo>
                  <a:close/>
                  <a:moveTo>
                    <a:pt x="19" y="133"/>
                  </a:moveTo>
                  <a:cubicBezTo>
                    <a:pt x="19" y="133"/>
                    <a:pt x="19" y="133"/>
                    <a:pt x="19" y="133"/>
                  </a:cubicBezTo>
                  <a:cubicBezTo>
                    <a:pt x="18" y="134"/>
                    <a:pt x="18" y="135"/>
                    <a:pt x="17" y="136"/>
                  </a:cubicBezTo>
                  <a:cubicBezTo>
                    <a:pt x="19" y="135"/>
                    <a:pt x="18" y="134"/>
                    <a:pt x="19" y="133"/>
                  </a:cubicBezTo>
                  <a:close/>
                  <a:moveTo>
                    <a:pt x="47" y="100"/>
                  </a:moveTo>
                  <a:cubicBezTo>
                    <a:pt x="47" y="99"/>
                    <a:pt x="46" y="98"/>
                    <a:pt x="45" y="98"/>
                  </a:cubicBezTo>
                  <a:cubicBezTo>
                    <a:pt x="45" y="98"/>
                    <a:pt x="46" y="99"/>
                    <a:pt x="47" y="100"/>
                  </a:cubicBezTo>
                  <a:close/>
                  <a:moveTo>
                    <a:pt x="68" y="24"/>
                  </a:moveTo>
                  <a:cubicBezTo>
                    <a:pt x="68" y="25"/>
                    <a:pt x="67" y="25"/>
                    <a:pt x="67" y="25"/>
                  </a:cubicBezTo>
                  <a:cubicBezTo>
                    <a:pt x="67" y="26"/>
                    <a:pt x="68" y="26"/>
                    <a:pt x="68" y="26"/>
                  </a:cubicBezTo>
                  <a:cubicBezTo>
                    <a:pt x="68" y="26"/>
                    <a:pt x="69" y="25"/>
                    <a:pt x="69" y="25"/>
                  </a:cubicBezTo>
                  <a:cubicBezTo>
                    <a:pt x="69" y="25"/>
                    <a:pt x="68" y="25"/>
                    <a:pt x="68" y="24"/>
                  </a:cubicBezTo>
                  <a:close/>
                  <a:moveTo>
                    <a:pt x="23" y="144"/>
                  </a:moveTo>
                  <a:cubicBezTo>
                    <a:pt x="24" y="143"/>
                    <a:pt x="24" y="142"/>
                    <a:pt x="24" y="141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3" y="142"/>
                    <a:pt x="23" y="143"/>
                    <a:pt x="23" y="144"/>
                  </a:cubicBezTo>
                  <a:close/>
                  <a:moveTo>
                    <a:pt x="133" y="135"/>
                  </a:moveTo>
                  <a:cubicBezTo>
                    <a:pt x="133" y="135"/>
                    <a:pt x="133" y="135"/>
                    <a:pt x="133" y="135"/>
                  </a:cubicBezTo>
                  <a:cubicBezTo>
                    <a:pt x="133" y="134"/>
                    <a:pt x="134" y="134"/>
                    <a:pt x="135" y="133"/>
                  </a:cubicBezTo>
                  <a:cubicBezTo>
                    <a:pt x="134" y="133"/>
                    <a:pt x="134" y="133"/>
                    <a:pt x="134" y="133"/>
                  </a:cubicBezTo>
                  <a:cubicBezTo>
                    <a:pt x="133" y="134"/>
                    <a:pt x="133" y="134"/>
                    <a:pt x="133" y="135"/>
                  </a:cubicBezTo>
                  <a:close/>
                  <a:moveTo>
                    <a:pt x="109" y="133"/>
                  </a:moveTo>
                  <a:cubicBezTo>
                    <a:pt x="109" y="133"/>
                    <a:pt x="109" y="133"/>
                    <a:pt x="108" y="133"/>
                  </a:cubicBezTo>
                  <a:cubicBezTo>
                    <a:pt x="108" y="134"/>
                    <a:pt x="108" y="135"/>
                    <a:pt x="107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8" y="135"/>
                    <a:pt x="109" y="134"/>
                    <a:pt x="109" y="133"/>
                  </a:cubicBezTo>
                  <a:close/>
                  <a:moveTo>
                    <a:pt x="47" y="149"/>
                  </a:moveTo>
                  <a:cubicBezTo>
                    <a:pt x="46" y="148"/>
                    <a:pt x="46" y="148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50"/>
                    <a:pt x="46" y="149"/>
                    <a:pt x="47" y="149"/>
                  </a:cubicBezTo>
                  <a:close/>
                  <a:moveTo>
                    <a:pt x="104" y="43"/>
                  </a:moveTo>
                  <a:cubicBezTo>
                    <a:pt x="104" y="42"/>
                    <a:pt x="103" y="42"/>
                    <a:pt x="103" y="42"/>
                  </a:cubicBezTo>
                  <a:cubicBezTo>
                    <a:pt x="103" y="42"/>
                    <a:pt x="103" y="43"/>
                    <a:pt x="103" y="43"/>
                  </a:cubicBezTo>
                  <a:cubicBezTo>
                    <a:pt x="103" y="43"/>
                    <a:pt x="103" y="43"/>
                    <a:pt x="104" y="44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122" y="196"/>
                  </a:moveTo>
                  <a:cubicBezTo>
                    <a:pt x="122" y="196"/>
                    <a:pt x="121" y="196"/>
                    <a:pt x="121" y="197"/>
                  </a:cubicBezTo>
                  <a:cubicBezTo>
                    <a:pt x="121" y="197"/>
                    <a:pt x="121" y="198"/>
                    <a:pt x="121" y="199"/>
                  </a:cubicBezTo>
                  <a:cubicBezTo>
                    <a:pt x="122" y="198"/>
                    <a:pt x="122" y="198"/>
                    <a:pt x="122" y="196"/>
                  </a:cubicBezTo>
                  <a:close/>
                  <a:moveTo>
                    <a:pt x="113" y="212"/>
                  </a:moveTo>
                  <a:cubicBezTo>
                    <a:pt x="113" y="213"/>
                    <a:pt x="113" y="213"/>
                    <a:pt x="113" y="214"/>
                  </a:cubicBezTo>
                  <a:cubicBezTo>
                    <a:pt x="113" y="214"/>
                    <a:pt x="114" y="214"/>
                    <a:pt x="113" y="214"/>
                  </a:cubicBezTo>
                  <a:cubicBezTo>
                    <a:pt x="113" y="213"/>
                    <a:pt x="114" y="213"/>
                    <a:pt x="113" y="212"/>
                  </a:cubicBezTo>
                  <a:close/>
                  <a:moveTo>
                    <a:pt x="111" y="54"/>
                  </a:moveTo>
                  <a:cubicBezTo>
                    <a:pt x="111" y="54"/>
                    <a:pt x="111" y="54"/>
                    <a:pt x="111" y="54"/>
                  </a:cubicBezTo>
                  <a:cubicBezTo>
                    <a:pt x="111" y="55"/>
                    <a:pt x="110" y="56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1" y="56"/>
                    <a:pt x="111" y="55"/>
                    <a:pt x="111" y="54"/>
                  </a:cubicBezTo>
                  <a:close/>
                  <a:moveTo>
                    <a:pt x="98" y="74"/>
                  </a:moveTo>
                  <a:cubicBezTo>
                    <a:pt x="99" y="74"/>
                    <a:pt x="99" y="74"/>
                    <a:pt x="100" y="73"/>
                  </a:cubicBezTo>
                  <a:cubicBezTo>
                    <a:pt x="99" y="73"/>
                    <a:pt x="99" y="73"/>
                    <a:pt x="98" y="73"/>
                  </a:cubicBezTo>
                  <a:cubicBezTo>
                    <a:pt x="98" y="73"/>
                    <a:pt x="98" y="73"/>
                    <a:pt x="98" y="74"/>
                  </a:cubicBezTo>
                  <a:close/>
                  <a:moveTo>
                    <a:pt x="55" y="49"/>
                  </a:moveTo>
                  <a:cubicBezTo>
                    <a:pt x="56" y="49"/>
                    <a:pt x="57" y="48"/>
                    <a:pt x="58" y="48"/>
                  </a:cubicBezTo>
                  <a:cubicBezTo>
                    <a:pt x="57" y="48"/>
                    <a:pt x="56" y="48"/>
                    <a:pt x="55" y="49"/>
                  </a:cubicBezTo>
                  <a:close/>
                  <a:moveTo>
                    <a:pt x="76" y="21"/>
                  </a:moveTo>
                  <a:cubicBezTo>
                    <a:pt x="78" y="21"/>
                    <a:pt x="78" y="21"/>
                    <a:pt x="78" y="20"/>
                  </a:cubicBezTo>
                  <a:cubicBezTo>
                    <a:pt x="77" y="20"/>
                    <a:pt x="77" y="21"/>
                    <a:pt x="76" y="21"/>
                  </a:cubicBezTo>
                  <a:close/>
                  <a:moveTo>
                    <a:pt x="18" y="97"/>
                  </a:moveTo>
                  <a:cubicBezTo>
                    <a:pt x="20" y="96"/>
                    <a:pt x="20" y="96"/>
                    <a:pt x="20" y="95"/>
                  </a:cubicBezTo>
                  <a:cubicBezTo>
                    <a:pt x="19" y="96"/>
                    <a:pt x="19" y="96"/>
                    <a:pt x="18" y="97"/>
                  </a:cubicBezTo>
                  <a:close/>
                  <a:moveTo>
                    <a:pt x="23" y="132"/>
                  </a:moveTo>
                  <a:cubicBezTo>
                    <a:pt x="23" y="133"/>
                    <a:pt x="23" y="133"/>
                    <a:pt x="23" y="134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24" y="133"/>
                    <a:pt x="24" y="133"/>
                    <a:pt x="24" y="132"/>
                  </a:cubicBezTo>
                  <a:cubicBezTo>
                    <a:pt x="24" y="132"/>
                    <a:pt x="24" y="132"/>
                    <a:pt x="23" y="132"/>
                  </a:cubicBezTo>
                  <a:close/>
                  <a:moveTo>
                    <a:pt x="125" y="131"/>
                  </a:moveTo>
                  <a:cubicBezTo>
                    <a:pt x="127" y="132"/>
                    <a:pt x="127" y="132"/>
                    <a:pt x="128" y="131"/>
                  </a:cubicBezTo>
                  <a:cubicBezTo>
                    <a:pt x="127" y="131"/>
                    <a:pt x="126" y="131"/>
                    <a:pt x="125" y="131"/>
                  </a:cubicBezTo>
                  <a:close/>
                  <a:moveTo>
                    <a:pt x="81" y="11"/>
                  </a:moveTo>
                  <a:cubicBezTo>
                    <a:pt x="80" y="11"/>
                    <a:pt x="79" y="10"/>
                    <a:pt x="78" y="12"/>
                  </a:cubicBezTo>
                  <a:cubicBezTo>
                    <a:pt x="79" y="11"/>
                    <a:pt x="80" y="11"/>
                    <a:pt x="81" y="11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8"/>
                    <a:pt x="48" y="128"/>
                  </a:cubicBezTo>
                  <a:cubicBezTo>
                    <a:pt x="48" y="127"/>
                    <a:pt x="49" y="127"/>
                    <a:pt x="49" y="127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49" y="126"/>
                    <a:pt x="48" y="127"/>
                    <a:pt x="47" y="128"/>
                  </a:cubicBezTo>
                  <a:close/>
                  <a:moveTo>
                    <a:pt x="34" y="41"/>
                  </a:moveTo>
                  <a:cubicBezTo>
                    <a:pt x="33" y="42"/>
                    <a:pt x="32" y="44"/>
                    <a:pt x="32" y="45"/>
                  </a:cubicBezTo>
                  <a:cubicBezTo>
                    <a:pt x="33" y="44"/>
                    <a:pt x="34" y="43"/>
                    <a:pt x="34" y="41"/>
                  </a:cubicBezTo>
                  <a:close/>
                  <a:moveTo>
                    <a:pt x="31" y="142"/>
                  </a:moveTo>
                  <a:cubicBezTo>
                    <a:pt x="31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2" y="142"/>
                  </a:cubicBezTo>
                  <a:cubicBezTo>
                    <a:pt x="32" y="142"/>
                    <a:pt x="32" y="142"/>
                    <a:pt x="31" y="142"/>
                  </a:cubicBezTo>
                  <a:close/>
                  <a:moveTo>
                    <a:pt x="108" y="216"/>
                  </a:moveTo>
                  <a:cubicBezTo>
                    <a:pt x="109" y="215"/>
                    <a:pt x="109" y="215"/>
                    <a:pt x="109" y="214"/>
                  </a:cubicBezTo>
                  <a:cubicBezTo>
                    <a:pt x="108" y="215"/>
                    <a:pt x="108" y="215"/>
                    <a:pt x="108" y="216"/>
                  </a:cubicBezTo>
                  <a:close/>
                  <a:moveTo>
                    <a:pt x="48" y="45"/>
                  </a:moveTo>
                  <a:cubicBezTo>
                    <a:pt x="48" y="46"/>
                    <a:pt x="47" y="47"/>
                    <a:pt x="47" y="48"/>
                  </a:cubicBezTo>
                  <a:cubicBezTo>
                    <a:pt x="48" y="47"/>
                    <a:pt x="48" y="46"/>
                    <a:pt x="48" y="45"/>
                  </a:cubicBezTo>
                  <a:close/>
                  <a:moveTo>
                    <a:pt x="14" y="141"/>
                  </a:moveTo>
                  <a:cubicBezTo>
                    <a:pt x="14" y="141"/>
                    <a:pt x="14" y="141"/>
                    <a:pt x="13" y="141"/>
                  </a:cubicBezTo>
                  <a:cubicBezTo>
                    <a:pt x="13" y="141"/>
                    <a:pt x="13" y="142"/>
                    <a:pt x="12" y="143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3" y="142"/>
                    <a:pt x="13" y="142"/>
                    <a:pt x="14" y="141"/>
                  </a:cubicBezTo>
                  <a:close/>
                  <a:moveTo>
                    <a:pt x="4" y="140"/>
                  </a:moveTo>
                  <a:cubicBezTo>
                    <a:pt x="4" y="141"/>
                    <a:pt x="4" y="142"/>
                    <a:pt x="5" y="144"/>
                  </a:cubicBezTo>
                  <a:cubicBezTo>
                    <a:pt x="5" y="142"/>
                    <a:pt x="4" y="141"/>
                    <a:pt x="4" y="140"/>
                  </a:cubicBezTo>
                  <a:close/>
                  <a:moveTo>
                    <a:pt x="170" y="154"/>
                  </a:moveTo>
                  <a:cubicBezTo>
                    <a:pt x="169" y="154"/>
                    <a:pt x="169" y="154"/>
                    <a:pt x="168" y="154"/>
                  </a:cubicBezTo>
                  <a:cubicBezTo>
                    <a:pt x="168" y="154"/>
                    <a:pt x="168" y="154"/>
                    <a:pt x="168" y="154"/>
                  </a:cubicBezTo>
                  <a:cubicBezTo>
                    <a:pt x="169" y="155"/>
                    <a:pt x="169" y="155"/>
                    <a:pt x="170" y="154"/>
                  </a:cubicBezTo>
                  <a:close/>
                  <a:moveTo>
                    <a:pt x="153" y="148"/>
                  </a:moveTo>
                  <a:cubicBezTo>
                    <a:pt x="153" y="148"/>
                    <a:pt x="152" y="149"/>
                    <a:pt x="153" y="149"/>
                  </a:cubicBezTo>
                  <a:cubicBezTo>
                    <a:pt x="153" y="149"/>
                    <a:pt x="153" y="149"/>
                    <a:pt x="154" y="149"/>
                  </a:cubicBezTo>
                  <a:cubicBezTo>
                    <a:pt x="154" y="148"/>
                    <a:pt x="153" y="148"/>
                    <a:pt x="153" y="148"/>
                  </a:cubicBezTo>
                  <a:close/>
                  <a:moveTo>
                    <a:pt x="110" y="176"/>
                  </a:moveTo>
                  <a:cubicBezTo>
                    <a:pt x="110" y="176"/>
                    <a:pt x="110" y="176"/>
                    <a:pt x="110" y="176"/>
                  </a:cubicBezTo>
                  <a:cubicBezTo>
                    <a:pt x="110" y="176"/>
                    <a:pt x="109" y="177"/>
                    <a:pt x="108" y="177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09" y="177"/>
                    <a:pt x="110" y="177"/>
                    <a:pt x="110" y="176"/>
                  </a:cubicBezTo>
                  <a:close/>
                  <a:moveTo>
                    <a:pt x="79" y="43"/>
                  </a:moveTo>
                  <a:cubicBezTo>
                    <a:pt x="79" y="44"/>
                    <a:pt x="78" y="44"/>
                    <a:pt x="78" y="45"/>
                  </a:cubicBezTo>
                  <a:cubicBezTo>
                    <a:pt x="79" y="44"/>
                    <a:pt x="79" y="44"/>
                    <a:pt x="79" y="43"/>
                  </a:cubicBezTo>
                  <a:close/>
                  <a:moveTo>
                    <a:pt x="115" y="172"/>
                  </a:moveTo>
                  <a:cubicBezTo>
                    <a:pt x="115" y="172"/>
                    <a:pt x="116" y="172"/>
                    <a:pt x="116" y="171"/>
                  </a:cubicBezTo>
                  <a:cubicBezTo>
                    <a:pt x="115" y="171"/>
                    <a:pt x="115" y="171"/>
                    <a:pt x="114" y="171"/>
                  </a:cubicBezTo>
                  <a:cubicBezTo>
                    <a:pt x="114" y="172"/>
                    <a:pt x="114" y="172"/>
                    <a:pt x="115" y="172"/>
                  </a:cubicBezTo>
                  <a:close/>
                  <a:moveTo>
                    <a:pt x="36" y="86"/>
                  </a:moveTo>
                  <a:cubicBezTo>
                    <a:pt x="36" y="85"/>
                    <a:pt x="35" y="84"/>
                    <a:pt x="35" y="83"/>
                  </a:cubicBezTo>
                  <a:cubicBezTo>
                    <a:pt x="35" y="84"/>
                    <a:pt x="35" y="85"/>
                    <a:pt x="36" y="86"/>
                  </a:cubicBezTo>
                  <a:close/>
                  <a:moveTo>
                    <a:pt x="47" y="93"/>
                  </a:moveTo>
                  <a:cubicBezTo>
                    <a:pt x="47" y="93"/>
                    <a:pt x="47" y="93"/>
                    <a:pt x="47" y="93"/>
                  </a:cubicBezTo>
                  <a:cubicBezTo>
                    <a:pt x="46" y="92"/>
                    <a:pt x="45" y="91"/>
                    <a:pt x="45" y="91"/>
                  </a:cubicBezTo>
                  <a:cubicBezTo>
                    <a:pt x="45" y="91"/>
                    <a:pt x="44" y="91"/>
                    <a:pt x="44" y="91"/>
                  </a:cubicBezTo>
                  <a:cubicBezTo>
                    <a:pt x="45" y="92"/>
                    <a:pt x="46" y="92"/>
                    <a:pt x="47" y="93"/>
                  </a:cubicBezTo>
                  <a:close/>
                  <a:moveTo>
                    <a:pt x="66" y="38"/>
                  </a:moveTo>
                  <a:cubicBezTo>
                    <a:pt x="67" y="37"/>
                    <a:pt x="68" y="37"/>
                    <a:pt x="69" y="36"/>
                  </a:cubicBezTo>
                  <a:cubicBezTo>
                    <a:pt x="67" y="36"/>
                    <a:pt x="67" y="36"/>
                    <a:pt x="66" y="38"/>
                  </a:cubicBezTo>
                  <a:close/>
                  <a:moveTo>
                    <a:pt x="39" y="129"/>
                  </a:moveTo>
                  <a:cubicBezTo>
                    <a:pt x="39" y="129"/>
                    <a:pt x="39" y="129"/>
                    <a:pt x="40" y="129"/>
                  </a:cubicBezTo>
                  <a:cubicBezTo>
                    <a:pt x="40" y="129"/>
                    <a:pt x="41" y="128"/>
                    <a:pt x="41" y="128"/>
                  </a:cubicBezTo>
                  <a:cubicBezTo>
                    <a:pt x="41" y="128"/>
                    <a:pt x="41" y="128"/>
                    <a:pt x="41" y="127"/>
                  </a:cubicBezTo>
                  <a:cubicBezTo>
                    <a:pt x="40" y="128"/>
                    <a:pt x="40" y="128"/>
                    <a:pt x="39" y="129"/>
                  </a:cubicBezTo>
                  <a:close/>
                  <a:moveTo>
                    <a:pt x="17" y="140"/>
                  </a:moveTo>
                  <a:cubicBezTo>
                    <a:pt x="16" y="141"/>
                    <a:pt x="16" y="141"/>
                    <a:pt x="17" y="142"/>
                  </a:cubicBezTo>
                  <a:cubicBezTo>
                    <a:pt x="17" y="142"/>
                    <a:pt x="17" y="141"/>
                    <a:pt x="17" y="140"/>
                  </a:cubicBezTo>
                  <a:close/>
                  <a:moveTo>
                    <a:pt x="137" y="150"/>
                  </a:moveTo>
                  <a:cubicBezTo>
                    <a:pt x="137" y="150"/>
                    <a:pt x="137" y="150"/>
                    <a:pt x="137" y="150"/>
                  </a:cubicBezTo>
                  <a:cubicBezTo>
                    <a:pt x="137" y="150"/>
                    <a:pt x="137" y="150"/>
                    <a:pt x="136" y="149"/>
                  </a:cubicBezTo>
                  <a:cubicBezTo>
                    <a:pt x="136" y="150"/>
                    <a:pt x="136" y="150"/>
                    <a:pt x="136" y="150"/>
                  </a:cubicBezTo>
                  <a:cubicBezTo>
                    <a:pt x="136" y="150"/>
                    <a:pt x="137" y="150"/>
                    <a:pt x="137" y="150"/>
                  </a:cubicBezTo>
                  <a:close/>
                  <a:moveTo>
                    <a:pt x="22" y="129"/>
                  </a:moveTo>
                  <a:cubicBezTo>
                    <a:pt x="23" y="128"/>
                    <a:pt x="23" y="127"/>
                    <a:pt x="23" y="127"/>
                  </a:cubicBezTo>
                  <a:cubicBezTo>
                    <a:pt x="22" y="127"/>
                    <a:pt x="22" y="127"/>
                    <a:pt x="22" y="129"/>
                  </a:cubicBezTo>
                  <a:close/>
                  <a:moveTo>
                    <a:pt x="40" y="105"/>
                  </a:moveTo>
                  <a:cubicBezTo>
                    <a:pt x="39" y="106"/>
                    <a:pt x="39" y="107"/>
                    <a:pt x="40" y="107"/>
                  </a:cubicBezTo>
                  <a:cubicBezTo>
                    <a:pt x="40" y="107"/>
                    <a:pt x="40" y="106"/>
                    <a:pt x="40" y="105"/>
                  </a:cubicBezTo>
                  <a:close/>
                  <a:moveTo>
                    <a:pt x="74" y="24"/>
                  </a:moveTo>
                  <a:cubicBezTo>
                    <a:pt x="74" y="24"/>
                    <a:pt x="75" y="24"/>
                    <a:pt x="76" y="24"/>
                  </a:cubicBezTo>
                  <a:cubicBezTo>
                    <a:pt x="76" y="24"/>
                    <a:pt x="76" y="24"/>
                    <a:pt x="76" y="23"/>
                  </a:cubicBezTo>
                  <a:cubicBezTo>
                    <a:pt x="75" y="24"/>
                    <a:pt x="74" y="23"/>
                    <a:pt x="74" y="24"/>
                  </a:cubicBezTo>
                  <a:close/>
                  <a:moveTo>
                    <a:pt x="155" y="151"/>
                  </a:moveTo>
                  <a:cubicBezTo>
                    <a:pt x="155" y="151"/>
                    <a:pt x="156" y="152"/>
                    <a:pt x="157" y="152"/>
                  </a:cubicBezTo>
                  <a:cubicBezTo>
                    <a:pt x="156" y="150"/>
                    <a:pt x="156" y="150"/>
                    <a:pt x="155" y="151"/>
                  </a:cubicBezTo>
                  <a:close/>
                  <a:moveTo>
                    <a:pt x="46" y="39"/>
                  </a:moveTo>
                  <a:cubicBezTo>
                    <a:pt x="46" y="39"/>
                    <a:pt x="46" y="40"/>
                    <a:pt x="46" y="40"/>
                  </a:cubicBezTo>
                  <a:cubicBezTo>
                    <a:pt x="47" y="40"/>
                    <a:pt x="48" y="39"/>
                    <a:pt x="48" y="38"/>
                  </a:cubicBezTo>
                  <a:cubicBezTo>
                    <a:pt x="47" y="39"/>
                    <a:pt x="47" y="39"/>
                    <a:pt x="46" y="39"/>
                  </a:cubicBezTo>
                  <a:close/>
                  <a:moveTo>
                    <a:pt x="109" y="204"/>
                  </a:moveTo>
                  <a:cubicBezTo>
                    <a:pt x="109" y="203"/>
                    <a:pt x="109" y="203"/>
                    <a:pt x="109" y="203"/>
                  </a:cubicBezTo>
                  <a:cubicBezTo>
                    <a:pt x="108" y="203"/>
                    <a:pt x="108" y="203"/>
                    <a:pt x="108" y="204"/>
                  </a:cubicBezTo>
                  <a:cubicBezTo>
                    <a:pt x="108" y="204"/>
                    <a:pt x="108" y="204"/>
                    <a:pt x="109" y="204"/>
                  </a:cubicBezTo>
                  <a:close/>
                  <a:moveTo>
                    <a:pt x="88" y="128"/>
                  </a:moveTo>
                  <a:cubicBezTo>
                    <a:pt x="88" y="128"/>
                    <a:pt x="88" y="128"/>
                    <a:pt x="88" y="128"/>
                  </a:cubicBezTo>
                  <a:cubicBezTo>
                    <a:pt x="89" y="128"/>
                    <a:pt x="89" y="127"/>
                    <a:pt x="90" y="126"/>
                  </a:cubicBezTo>
                  <a:cubicBezTo>
                    <a:pt x="89" y="127"/>
                    <a:pt x="88" y="127"/>
                    <a:pt x="88" y="128"/>
                  </a:cubicBezTo>
                  <a:close/>
                  <a:moveTo>
                    <a:pt x="105" y="191"/>
                  </a:moveTo>
                  <a:cubicBezTo>
                    <a:pt x="106" y="192"/>
                    <a:pt x="106" y="192"/>
                    <a:pt x="106" y="191"/>
                  </a:cubicBezTo>
                  <a:cubicBezTo>
                    <a:pt x="106" y="191"/>
                    <a:pt x="105" y="191"/>
                    <a:pt x="105" y="191"/>
                  </a:cubicBezTo>
                  <a:close/>
                  <a:moveTo>
                    <a:pt x="109" y="191"/>
                  </a:moveTo>
                  <a:cubicBezTo>
                    <a:pt x="110" y="191"/>
                    <a:pt x="110" y="190"/>
                    <a:pt x="109" y="189"/>
                  </a:cubicBezTo>
                  <a:cubicBezTo>
                    <a:pt x="109" y="190"/>
                    <a:pt x="109" y="190"/>
                    <a:pt x="109" y="191"/>
                  </a:cubicBezTo>
                  <a:close/>
                  <a:moveTo>
                    <a:pt x="148" y="144"/>
                  </a:moveTo>
                  <a:cubicBezTo>
                    <a:pt x="149" y="144"/>
                    <a:pt x="149" y="144"/>
                    <a:pt x="150" y="143"/>
                  </a:cubicBezTo>
                  <a:cubicBezTo>
                    <a:pt x="149" y="144"/>
                    <a:pt x="148" y="143"/>
                    <a:pt x="148" y="144"/>
                  </a:cubicBezTo>
                  <a:close/>
                  <a:moveTo>
                    <a:pt x="114" y="219"/>
                  </a:moveTo>
                  <a:cubicBezTo>
                    <a:pt x="113" y="219"/>
                    <a:pt x="113" y="219"/>
                    <a:pt x="113" y="220"/>
                  </a:cubicBezTo>
                  <a:cubicBezTo>
                    <a:pt x="114" y="220"/>
                    <a:pt x="114" y="219"/>
                    <a:pt x="114" y="219"/>
                  </a:cubicBezTo>
                  <a:close/>
                  <a:moveTo>
                    <a:pt x="19" y="146"/>
                  </a:moveTo>
                  <a:cubicBezTo>
                    <a:pt x="18" y="145"/>
                    <a:pt x="18" y="145"/>
                    <a:pt x="18" y="145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18" y="145"/>
                    <a:pt x="18" y="145"/>
                    <a:pt x="18" y="146"/>
                  </a:cubicBezTo>
                  <a:cubicBezTo>
                    <a:pt x="18" y="146"/>
                    <a:pt x="18" y="146"/>
                    <a:pt x="19" y="146"/>
                  </a:cubicBezTo>
                  <a:close/>
                  <a:moveTo>
                    <a:pt x="109" y="219"/>
                  </a:moveTo>
                  <a:cubicBezTo>
                    <a:pt x="110" y="218"/>
                    <a:pt x="110" y="218"/>
                    <a:pt x="109" y="218"/>
                  </a:cubicBezTo>
                  <a:cubicBezTo>
                    <a:pt x="109" y="218"/>
                    <a:pt x="109" y="218"/>
                    <a:pt x="109" y="218"/>
                  </a:cubicBezTo>
                  <a:cubicBezTo>
                    <a:pt x="109" y="218"/>
                    <a:pt x="109" y="219"/>
                    <a:pt x="109" y="219"/>
                  </a:cubicBezTo>
                  <a:close/>
                  <a:moveTo>
                    <a:pt x="87" y="28"/>
                  </a:moveTo>
                  <a:cubicBezTo>
                    <a:pt x="86" y="28"/>
                    <a:pt x="86" y="29"/>
                    <a:pt x="85" y="29"/>
                  </a:cubicBezTo>
                  <a:cubicBezTo>
                    <a:pt x="86" y="29"/>
                    <a:pt x="86" y="29"/>
                    <a:pt x="87" y="28"/>
                  </a:cubicBezTo>
                  <a:close/>
                  <a:moveTo>
                    <a:pt x="52" y="43"/>
                  </a:moveTo>
                  <a:cubicBezTo>
                    <a:pt x="52" y="43"/>
                    <a:pt x="53" y="42"/>
                    <a:pt x="53" y="42"/>
                  </a:cubicBezTo>
                  <a:cubicBezTo>
                    <a:pt x="52" y="42"/>
                    <a:pt x="52" y="42"/>
                    <a:pt x="52" y="43"/>
                  </a:cubicBezTo>
                  <a:close/>
                  <a:moveTo>
                    <a:pt x="175" y="155"/>
                  </a:moveTo>
                  <a:cubicBezTo>
                    <a:pt x="175" y="155"/>
                    <a:pt x="175" y="155"/>
                    <a:pt x="176" y="155"/>
                  </a:cubicBezTo>
                  <a:cubicBezTo>
                    <a:pt x="176" y="155"/>
                    <a:pt x="176" y="155"/>
                    <a:pt x="176" y="154"/>
                  </a:cubicBezTo>
                  <a:cubicBezTo>
                    <a:pt x="175" y="154"/>
                    <a:pt x="175" y="154"/>
                    <a:pt x="175" y="155"/>
                  </a:cubicBezTo>
                  <a:close/>
                  <a:moveTo>
                    <a:pt x="17" y="107"/>
                  </a:moveTo>
                  <a:cubicBezTo>
                    <a:pt x="18" y="107"/>
                    <a:pt x="18" y="106"/>
                    <a:pt x="18" y="106"/>
                  </a:cubicBezTo>
                  <a:cubicBezTo>
                    <a:pt x="17" y="106"/>
                    <a:pt x="17" y="107"/>
                    <a:pt x="17" y="107"/>
                  </a:cubicBezTo>
                  <a:close/>
                  <a:moveTo>
                    <a:pt x="131" y="132"/>
                  </a:moveTo>
                  <a:cubicBezTo>
                    <a:pt x="131" y="132"/>
                    <a:pt x="130" y="132"/>
                    <a:pt x="130" y="133"/>
                  </a:cubicBezTo>
                  <a:cubicBezTo>
                    <a:pt x="131" y="133"/>
                    <a:pt x="131" y="133"/>
                    <a:pt x="131" y="132"/>
                  </a:cubicBezTo>
                  <a:close/>
                  <a:moveTo>
                    <a:pt x="96" y="6"/>
                  </a:moveTo>
                  <a:cubicBezTo>
                    <a:pt x="96" y="6"/>
                    <a:pt x="96" y="6"/>
                    <a:pt x="96" y="6"/>
                  </a:cubicBezTo>
                  <a:cubicBezTo>
                    <a:pt x="96" y="6"/>
                    <a:pt x="95" y="6"/>
                    <a:pt x="95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6" y="7"/>
                    <a:pt x="96" y="6"/>
                  </a:cubicBezTo>
                  <a:close/>
                  <a:moveTo>
                    <a:pt x="113" y="188"/>
                  </a:moveTo>
                  <a:cubicBezTo>
                    <a:pt x="113" y="189"/>
                    <a:pt x="113" y="189"/>
                    <a:pt x="113" y="190"/>
                  </a:cubicBezTo>
                  <a:cubicBezTo>
                    <a:pt x="113" y="189"/>
                    <a:pt x="113" y="189"/>
                    <a:pt x="113" y="188"/>
                  </a:cubicBezTo>
                  <a:close/>
                  <a:moveTo>
                    <a:pt x="66" y="126"/>
                  </a:moveTo>
                  <a:cubicBezTo>
                    <a:pt x="67" y="126"/>
                    <a:pt x="67" y="125"/>
                    <a:pt x="68" y="125"/>
                  </a:cubicBezTo>
                  <a:cubicBezTo>
                    <a:pt x="67" y="125"/>
                    <a:pt x="66" y="126"/>
                    <a:pt x="66" y="126"/>
                  </a:cubicBezTo>
                  <a:close/>
                  <a:moveTo>
                    <a:pt x="98" y="10"/>
                  </a:move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7" y="10"/>
                    <a:pt x="97" y="9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0"/>
                    <a:pt x="97" y="10"/>
                    <a:pt x="98" y="10"/>
                  </a:cubicBezTo>
                  <a:close/>
                  <a:moveTo>
                    <a:pt x="72" y="19"/>
                  </a:moveTo>
                  <a:cubicBezTo>
                    <a:pt x="73" y="19"/>
                    <a:pt x="73" y="19"/>
                    <a:pt x="74" y="19"/>
                  </a:cubicBezTo>
                  <a:cubicBezTo>
                    <a:pt x="73" y="18"/>
                    <a:pt x="73" y="18"/>
                    <a:pt x="72" y="19"/>
                  </a:cubicBezTo>
                  <a:close/>
                  <a:moveTo>
                    <a:pt x="43" y="60"/>
                  </a:moveTo>
                  <a:cubicBezTo>
                    <a:pt x="42" y="59"/>
                    <a:pt x="42" y="59"/>
                    <a:pt x="41" y="59"/>
                  </a:cubicBezTo>
                  <a:cubicBezTo>
                    <a:pt x="42" y="60"/>
                    <a:pt x="42" y="60"/>
                    <a:pt x="43" y="60"/>
                  </a:cubicBezTo>
                  <a:close/>
                  <a:moveTo>
                    <a:pt x="100" y="70"/>
                  </a:moveTo>
                  <a:cubicBezTo>
                    <a:pt x="100" y="70"/>
                    <a:pt x="100" y="70"/>
                    <a:pt x="100" y="70"/>
                  </a:cubicBezTo>
                  <a:cubicBezTo>
                    <a:pt x="100" y="71"/>
                    <a:pt x="101" y="71"/>
                    <a:pt x="102" y="71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1" y="70"/>
                    <a:pt x="100" y="70"/>
                    <a:pt x="100" y="70"/>
                  </a:cubicBezTo>
                  <a:close/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7" y="9"/>
                    <a:pt x="77" y="8"/>
                  </a:cubicBezTo>
                  <a:cubicBezTo>
                    <a:pt x="77" y="9"/>
                    <a:pt x="76" y="9"/>
                    <a:pt x="76" y="9"/>
                  </a:cubicBezTo>
                  <a:close/>
                  <a:moveTo>
                    <a:pt x="96" y="13"/>
                  </a:moveTo>
                  <a:cubicBezTo>
                    <a:pt x="96" y="13"/>
                    <a:pt x="96" y="13"/>
                    <a:pt x="96" y="13"/>
                  </a:cubicBezTo>
                  <a:cubicBezTo>
                    <a:pt x="96" y="14"/>
                    <a:pt x="96" y="14"/>
                    <a:pt x="97" y="14"/>
                  </a:cubicBezTo>
                  <a:cubicBezTo>
                    <a:pt x="97" y="14"/>
                    <a:pt x="97" y="14"/>
                    <a:pt x="97" y="13"/>
                  </a:cubicBezTo>
                  <a:cubicBezTo>
                    <a:pt x="97" y="13"/>
                    <a:pt x="96" y="13"/>
                    <a:pt x="96" y="13"/>
                  </a:cubicBezTo>
                  <a:close/>
                  <a:moveTo>
                    <a:pt x="108" y="200"/>
                  </a:moveTo>
                  <a:cubicBezTo>
                    <a:pt x="108" y="200"/>
                    <a:pt x="108" y="201"/>
                    <a:pt x="108" y="201"/>
                  </a:cubicBezTo>
                  <a:cubicBezTo>
                    <a:pt x="108" y="200"/>
                    <a:pt x="108" y="200"/>
                    <a:pt x="109" y="200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108" y="200"/>
                    <a:pt x="108" y="200"/>
                    <a:pt x="108" y="200"/>
                  </a:cubicBezTo>
                  <a:close/>
                  <a:moveTo>
                    <a:pt x="37" y="66"/>
                  </a:moveTo>
                  <a:cubicBezTo>
                    <a:pt x="37" y="66"/>
                    <a:pt x="37" y="66"/>
                    <a:pt x="37" y="65"/>
                  </a:cubicBezTo>
                  <a:cubicBezTo>
                    <a:pt x="37" y="66"/>
                    <a:pt x="36" y="66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6"/>
                    <a:pt x="37" y="66"/>
                    <a:pt x="37" y="66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1" y="42"/>
                    <a:pt x="71" y="42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2"/>
                    <a:pt x="72" y="42"/>
                    <a:pt x="72" y="41"/>
                  </a:cubicBezTo>
                  <a:close/>
                  <a:moveTo>
                    <a:pt x="102" y="11"/>
                  </a:move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103" y="12"/>
                    <a:pt x="104" y="12"/>
                  </a:cubicBezTo>
                  <a:cubicBezTo>
                    <a:pt x="103" y="12"/>
                    <a:pt x="103" y="11"/>
                    <a:pt x="102" y="11"/>
                  </a:cubicBezTo>
                  <a:close/>
                  <a:moveTo>
                    <a:pt x="97" y="129"/>
                  </a:moveTo>
                  <a:cubicBezTo>
                    <a:pt x="97" y="129"/>
                    <a:pt x="97" y="129"/>
                    <a:pt x="97" y="129"/>
                  </a:cubicBezTo>
                  <a:cubicBezTo>
                    <a:pt x="98" y="129"/>
                    <a:pt x="98" y="129"/>
                    <a:pt x="99" y="129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98" y="129"/>
                    <a:pt x="98" y="129"/>
                    <a:pt x="97" y="129"/>
                  </a:cubicBezTo>
                  <a:close/>
                  <a:moveTo>
                    <a:pt x="79" y="61"/>
                  </a:moveTo>
                  <a:cubicBezTo>
                    <a:pt x="79" y="60"/>
                    <a:pt x="78" y="60"/>
                    <a:pt x="78" y="61"/>
                  </a:cubicBezTo>
                  <a:cubicBezTo>
                    <a:pt x="78" y="61"/>
                    <a:pt x="79" y="61"/>
                    <a:pt x="79" y="61"/>
                  </a:cubicBezTo>
                  <a:close/>
                  <a:moveTo>
                    <a:pt x="68" y="20"/>
                  </a:moveTo>
                  <a:cubicBezTo>
                    <a:pt x="69" y="20"/>
                    <a:pt x="69" y="20"/>
                    <a:pt x="69" y="19"/>
                  </a:cubicBezTo>
                  <a:cubicBezTo>
                    <a:pt x="69" y="20"/>
                    <a:pt x="68" y="20"/>
                    <a:pt x="68" y="20"/>
                  </a:cubicBezTo>
                  <a:close/>
                  <a:moveTo>
                    <a:pt x="109" y="23"/>
                  </a:moveTo>
                  <a:cubicBezTo>
                    <a:pt x="109" y="23"/>
                    <a:pt x="109" y="23"/>
                    <a:pt x="109" y="24"/>
                  </a:cubicBezTo>
                  <a:cubicBezTo>
                    <a:pt x="109" y="23"/>
                    <a:pt x="109" y="23"/>
                    <a:pt x="109" y="23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0" y="30"/>
                    <a:pt x="90" y="30"/>
                  </a:cubicBezTo>
                  <a:cubicBezTo>
                    <a:pt x="91" y="30"/>
                    <a:pt x="91" y="30"/>
                    <a:pt x="91" y="30"/>
                  </a:cubicBezTo>
                  <a:close/>
                  <a:moveTo>
                    <a:pt x="116" y="135"/>
                  </a:move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16" y="135"/>
                    <a:pt x="116" y="135"/>
                  </a:cubicBezTo>
                  <a:close/>
                  <a:moveTo>
                    <a:pt x="107" y="118"/>
                  </a:moveTo>
                  <a:cubicBezTo>
                    <a:pt x="107" y="118"/>
                    <a:pt x="107" y="118"/>
                    <a:pt x="107" y="118"/>
                  </a:cubicBezTo>
                  <a:cubicBezTo>
                    <a:pt x="107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7" y="118"/>
                    <a:pt x="107" y="118"/>
                    <a:pt x="107" y="118"/>
                  </a:cubicBezTo>
                  <a:close/>
                  <a:moveTo>
                    <a:pt x="114" y="223"/>
                  </a:moveTo>
                  <a:cubicBezTo>
                    <a:pt x="113" y="223"/>
                    <a:pt x="113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3" y="223"/>
                    <a:pt x="114" y="223"/>
                    <a:pt x="114" y="223"/>
                  </a:cubicBezTo>
                  <a:cubicBezTo>
                    <a:pt x="114" y="223"/>
                    <a:pt x="114" y="223"/>
                    <a:pt x="114" y="223"/>
                  </a:cubicBezTo>
                  <a:close/>
                  <a:moveTo>
                    <a:pt x="106" y="210"/>
                  </a:moveTo>
                  <a:cubicBezTo>
                    <a:pt x="106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6" y="211"/>
                    <a:pt x="106" y="210"/>
                    <a:pt x="106" y="210"/>
                  </a:cubicBezTo>
                  <a:close/>
                  <a:moveTo>
                    <a:pt x="92" y="55"/>
                  </a:move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1" y="5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6"/>
                    <a:pt x="92" y="55"/>
                    <a:pt x="92" y="55"/>
                  </a:cubicBezTo>
                  <a:close/>
                  <a:moveTo>
                    <a:pt x="21" y="75"/>
                  </a:move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0" y="74"/>
                    <a:pt x="21" y="75"/>
                  </a:cubicBezTo>
                  <a:close/>
                  <a:moveTo>
                    <a:pt x="44" y="117"/>
                  </a:moveTo>
                  <a:cubicBezTo>
                    <a:pt x="44" y="117"/>
                    <a:pt x="44" y="117"/>
                    <a:pt x="44" y="117"/>
                  </a:cubicBezTo>
                  <a:cubicBezTo>
                    <a:pt x="44" y="117"/>
                    <a:pt x="45" y="117"/>
                    <a:pt x="45" y="116"/>
                  </a:cubicBezTo>
                  <a:cubicBezTo>
                    <a:pt x="45" y="116"/>
                    <a:pt x="45" y="116"/>
                    <a:pt x="44" y="116"/>
                  </a:cubicBezTo>
                  <a:cubicBezTo>
                    <a:pt x="44" y="116"/>
                    <a:pt x="44" y="117"/>
                    <a:pt x="44" y="117"/>
                  </a:cubicBezTo>
                  <a:close/>
                  <a:moveTo>
                    <a:pt x="34" y="123"/>
                  </a:moveTo>
                  <a:cubicBezTo>
                    <a:pt x="33" y="123"/>
                    <a:pt x="33" y="123"/>
                    <a:pt x="33" y="124"/>
                  </a:cubicBezTo>
                  <a:cubicBezTo>
                    <a:pt x="34" y="124"/>
                    <a:pt x="34" y="123"/>
                    <a:pt x="34" y="123"/>
                  </a:cubicBezTo>
                  <a:close/>
                  <a:moveTo>
                    <a:pt x="100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0" y="127"/>
                    <a:pt x="100" y="127"/>
                    <a:pt x="100" y="127"/>
                  </a:cubicBezTo>
                  <a:close/>
                  <a:moveTo>
                    <a:pt x="106" y="207"/>
                  </a:moveTo>
                  <a:cubicBezTo>
                    <a:pt x="105" y="207"/>
                    <a:pt x="105" y="207"/>
                    <a:pt x="105" y="208"/>
                  </a:cubicBezTo>
                  <a:cubicBezTo>
                    <a:pt x="105" y="207"/>
                    <a:pt x="105" y="207"/>
                    <a:pt x="106" y="207"/>
                  </a:cubicBezTo>
                  <a:close/>
                  <a:moveTo>
                    <a:pt x="30" y="147"/>
                  </a:moveTo>
                  <a:cubicBezTo>
                    <a:pt x="30" y="147"/>
                    <a:pt x="30" y="147"/>
                    <a:pt x="30" y="147"/>
                  </a:cubicBezTo>
                  <a:cubicBezTo>
                    <a:pt x="30" y="147"/>
                    <a:pt x="31" y="147"/>
                    <a:pt x="31" y="147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1" y="147"/>
                    <a:pt x="30" y="147"/>
                    <a:pt x="30" y="147"/>
                  </a:cubicBezTo>
                  <a:close/>
                  <a:moveTo>
                    <a:pt x="166" y="152"/>
                  </a:moveTo>
                  <a:cubicBezTo>
                    <a:pt x="166" y="152"/>
                    <a:pt x="166" y="152"/>
                    <a:pt x="165" y="152"/>
                  </a:cubicBezTo>
                  <a:cubicBezTo>
                    <a:pt x="166" y="152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2"/>
                  </a:cubicBezTo>
                  <a:cubicBezTo>
                    <a:pt x="166" y="152"/>
                    <a:pt x="166" y="152"/>
                    <a:pt x="166" y="152"/>
                  </a:cubicBezTo>
                  <a:close/>
                  <a:moveTo>
                    <a:pt x="39" y="103"/>
                  </a:moveTo>
                  <a:cubicBezTo>
                    <a:pt x="39" y="103"/>
                    <a:pt x="39" y="103"/>
                    <a:pt x="39" y="103"/>
                  </a:cubicBezTo>
                  <a:cubicBezTo>
                    <a:pt x="39" y="103"/>
                    <a:pt x="39" y="103"/>
                    <a:pt x="39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39" y="103"/>
                    <a:pt x="39" y="103"/>
                    <a:pt x="39" y="103"/>
                  </a:cubicBezTo>
                  <a:close/>
                  <a:moveTo>
                    <a:pt x="34" y="60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lose/>
                  <a:moveTo>
                    <a:pt x="110" y="221"/>
                  </a:moveTo>
                  <a:cubicBezTo>
                    <a:pt x="109" y="221"/>
                    <a:pt x="109" y="221"/>
                    <a:pt x="110" y="222"/>
                  </a:cubicBezTo>
                  <a:cubicBezTo>
                    <a:pt x="110" y="221"/>
                    <a:pt x="110" y="221"/>
                    <a:pt x="110" y="221"/>
                  </a:cubicBezTo>
                  <a:close/>
                  <a:moveTo>
                    <a:pt x="100" y="224"/>
                  </a:moveTo>
                  <a:cubicBezTo>
                    <a:pt x="101" y="224"/>
                    <a:pt x="101" y="224"/>
                    <a:pt x="101" y="224"/>
                  </a:cubicBezTo>
                  <a:cubicBezTo>
                    <a:pt x="101" y="224"/>
                    <a:pt x="101" y="223"/>
                    <a:pt x="100" y="223"/>
                  </a:cubicBezTo>
                  <a:cubicBezTo>
                    <a:pt x="100" y="223"/>
                    <a:pt x="100" y="223"/>
                    <a:pt x="100" y="223"/>
                  </a:cubicBezTo>
                  <a:cubicBezTo>
                    <a:pt x="100" y="223"/>
                    <a:pt x="100" y="224"/>
                    <a:pt x="100" y="224"/>
                  </a:cubicBezTo>
                  <a:close/>
                  <a:moveTo>
                    <a:pt x="123" y="233"/>
                  </a:moveTo>
                  <a:cubicBezTo>
                    <a:pt x="123" y="233"/>
                    <a:pt x="123" y="233"/>
                    <a:pt x="123" y="233"/>
                  </a:cubicBezTo>
                  <a:cubicBezTo>
                    <a:pt x="124" y="233"/>
                    <a:pt x="124" y="233"/>
                    <a:pt x="124" y="233"/>
                  </a:cubicBezTo>
                  <a:cubicBezTo>
                    <a:pt x="124" y="233"/>
                    <a:pt x="124" y="233"/>
                    <a:pt x="124" y="233"/>
                  </a:cubicBezTo>
                  <a:cubicBezTo>
                    <a:pt x="124" y="233"/>
                    <a:pt x="123" y="233"/>
                    <a:pt x="123" y="233"/>
                  </a:cubicBezTo>
                  <a:close/>
                  <a:moveTo>
                    <a:pt x="8" y="135"/>
                  </a:moveTo>
                  <a:cubicBezTo>
                    <a:pt x="8" y="135"/>
                    <a:pt x="8" y="135"/>
                    <a:pt x="8" y="135"/>
                  </a:cubicBezTo>
                  <a:cubicBezTo>
                    <a:pt x="8" y="135"/>
                    <a:pt x="8" y="135"/>
                    <a:pt x="8" y="134"/>
                  </a:cubicBezTo>
                  <a:cubicBezTo>
                    <a:pt x="8" y="135"/>
                    <a:pt x="8" y="135"/>
                    <a:pt x="8" y="135"/>
                  </a:cubicBezTo>
                  <a:close/>
                  <a:moveTo>
                    <a:pt x="40" y="131"/>
                  </a:moveTo>
                  <a:cubicBezTo>
                    <a:pt x="40" y="131"/>
                    <a:pt x="40" y="131"/>
                    <a:pt x="40" y="131"/>
                  </a:cubicBezTo>
                  <a:cubicBezTo>
                    <a:pt x="40" y="131"/>
                    <a:pt x="40" y="131"/>
                    <a:pt x="39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1"/>
                  </a:cubicBezTo>
                  <a:close/>
                  <a:moveTo>
                    <a:pt x="117" y="193"/>
                  </a:moveTo>
                  <a:cubicBezTo>
                    <a:pt x="117" y="193"/>
                    <a:pt x="117" y="193"/>
                    <a:pt x="117" y="193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17" y="192"/>
                    <a:pt x="117" y="192"/>
                    <a:pt x="117" y="193"/>
                  </a:cubicBezTo>
                  <a:close/>
                  <a:moveTo>
                    <a:pt x="113" y="207"/>
                  </a:moveTo>
                  <a:cubicBezTo>
                    <a:pt x="113" y="207"/>
                    <a:pt x="113" y="207"/>
                    <a:pt x="113" y="207"/>
                  </a:cubicBezTo>
                  <a:cubicBezTo>
                    <a:pt x="113" y="208"/>
                    <a:pt x="113" y="208"/>
                    <a:pt x="113" y="208"/>
                  </a:cubicBezTo>
                  <a:cubicBezTo>
                    <a:pt x="113" y="208"/>
                    <a:pt x="113" y="208"/>
                    <a:pt x="113" y="208"/>
                  </a:cubicBezTo>
                  <a:cubicBezTo>
                    <a:pt x="113" y="208"/>
                    <a:pt x="113" y="208"/>
                    <a:pt x="113" y="207"/>
                  </a:cubicBezTo>
                  <a:close/>
                  <a:moveTo>
                    <a:pt x="97" y="49"/>
                  </a:moveTo>
                  <a:cubicBezTo>
                    <a:pt x="96" y="49"/>
                    <a:pt x="96" y="49"/>
                    <a:pt x="97" y="50"/>
                  </a:cubicBezTo>
                  <a:cubicBezTo>
                    <a:pt x="97" y="50"/>
                    <a:pt x="97" y="49"/>
                    <a:pt x="9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CBE3AC8-5A97-4022-851E-BAF6BFF6D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" y="3885"/>
              <a:ext cx="73" cy="23"/>
            </a:xfrm>
            <a:custGeom>
              <a:avLst/>
              <a:gdLst>
                <a:gd name="T0" fmla="*/ 31 w 35"/>
                <a:gd name="T1" fmla="*/ 4 h 11"/>
                <a:gd name="T2" fmla="*/ 32 w 35"/>
                <a:gd name="T3" fmla="*/ 4 h 11"/>
                <a:gd name="T4" fmla="*/ 33 w 35"/>
                <a:gd name="T5" fmla="*/ 7 h 11"/>
                <a:gd name="T6" fmla="*/ 31 w 35"/>
                <a:gd name="T7" fmla="*/ 8 h 11"/>
                <a:gd name="T8" fmla="*/ 30 w 35"/>
                <a:gd name="T9" fmla="*/ 8 h 11"/>
                <a:gd name="T10" fmla="*/ 29 w 35"/>
                <a:gd name="T11" fmla="*/ 7 h 11"/>
                <a:gd name="T12" fmla="*/ 27 w 35"/>
                <a:gd name="T13" fmla="*/ 7 h 11"/>
                <a:gd name="T14" fmla="*/ 25 w 35"/>
                <a:gd name="T15" fmla="*/ 7 h 11"/>
                <a:gd name="T16" fmla="*/ 24 w 35"/>
                <a:gd name="T17" fmla="*/ 8 h 11"/>
                <a:gd name="T18" fmla="*/ 15 w 35"/>
                <a:gd name="T19" fmla="*/ 10 h 11"/>
                <a:gd name="T20" fmla="*/ 10 w 35"/>
                <a:gd name="T21" fmla="*/ 11 h 11"/>
                <a:gd name="T22" fmla="*/ 3 w 35"/>
                <a:gd name="T23" fmla="*/ 11 h 11"/>
                <a:gd name="T24" fmla="*/ 1 w 35"/>
                <a:gd name="T25" fmla="*/ 10 h 11"/>
                <a:gd name="T26" fmla="*/ 1 w 35"/>
                <a:gd name="T27" fmla="*/ 8 h 11"/>
                <a:gd name="T28" fmla="*/ 2 w 35"/>
                <a:gd name="T29" fmla="*/ 7 h 11"/>
                <a:gd name="T30" fmla="*/ 2 w 35"/>
                <a:gd name="T31" fmla="*/ 7 h 11"/>
                <a:gd name="T32" fmla="*/ 2 w 35"/>
                <a:gd name="T33" fmla="*/ 4 h 11"/>
                <a:gd name="T34" fmla="*/ 6 w 35"/>
                <a:gd name="T35" fmla="*/ 3 h 11"/>
                <a:gd name="T36" fmla="*/ 23 w 35"/>
                <a:gd name="T37" fmla="*/ 0 h 11"/>
                <a:gd name="T38" fmla="*/ 31 w 35"/>
                <a:gd name="T39" fmla="*/ 0 h 11"/>
                <a:gd name="T40" fmla="*/ 33 w 35"/>
                <a:gd name="T41" fmla="*/ 0 h 11"/>
                <a:gd name="T42" fmla="*/ 34 w 35"/>
                <a:gd name="T43" fmla="*/ 2 h 11"/>
                <a:gd name="T44" fmla="*/ 31 w 35"/>
                <a:gd name="T45" fmla="*/ 4 h 11"/>
                <a:gd name="T46" fmla="*/ 8 w 35"/>
                <a:gd name="T47" fmla="*/ 7 h 11"/>
                <a:gd name="T48" fmla="*/ 6 w 35"/>
                <a:gd name="T49" fmla="*/ 7 h 11"/>
                <a:gd name="T50" fmla="*/ 3 w 35"/>
                <a:gd name="T51" fmla="*/ 9 h 11"/>
                <a:gd name="T52" fmla="*/ 10 w 35"/>
                <a:gd name="T53" fmla="*/ 9 h 11"/>
                <a:gd name="T54" fmla="*/ 8 w 35"/>
                <a:gd name="T55" fmla="*/ 7 h 11"/>
                <a:gd name="T56" fmla="*/ 23 w 35"/>
                <a:gd name="T57" fmla="*/ 2 h 11"/>
                <a:gd name="T58" fmla="*/ 12 w 35"/>
                <a:gd name="T59" fmla="*/ 5 h 11"/>
                <a:gd name="T60" fmla="*/ 23 w 35"/>
                <a:gd name="T61" fmla="*/ 2 h 11"/>
                <a:gd name="T62" fmla="*/ 29 w 35"/>
                <a:gd name="T63" fmla="*/ 2 h 11"/>
                <a:gd name="T64" fmla="*/ 31 w 35"/>
                <a:gd name="T65" fmla="*/ 2 h 11"/>
                <a:gd name="T66" fmla="*/ 29 w 35"/>
                <a:gd name="T67" fmla="*/ 2 h 11"/>
                <a:gd name="T68" fmla="*/ 29 w 35"/>
                <a:gd name="T6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" h="11">
                  <a:moveTo>
                    <a:pt x="31" y="4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5"/>
                    <a:pt x="33" y="6"/>
                    <a:pt x="33" y="7"/>
                  </a:cubicBezTo>
                  <a:cubicBezTo>
                    <a:pt x="32" y="7"/>
                    <a:pt x="32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8" y="7"/>
                    <a:pt x="27" y="7"/>
                  </a:cubicBezTo>
                  <a:cubicBezTo>
                    <a:pt x="26" y="7"/>
                    <a:pt x="26" y="7"/>
                    <a:pt x="25" y="7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1" y="9"/>
                    <a:pt x="18" y="9"/>
                    <a:pt x="15" y="10"/>
                  </a:cubicBezTo>
                  <a:cubicBezTo>
                    <a:pt x="13" y="10"/>
                    <a:pt x="12" y="11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12" y="1"/>
                    <a:pt x="17" y="0"/>
                    <a:pt x="23" y="0"/>
                  </a:cubicBezTo>
                  <a:cubicBezTo>
                    <a:pt x="25" y="0"/>
                    <a:pt x="28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4" y="0"/>
                    <a:pt x="35" y="2"/>
                    <a:pt x="34" y="2"/>
                  </a:cubicBezTo>
                  <a:cubicBezTo>
                    <a:pt x="33" y="3"/>
                    <a:pt x="32" y="3"/>
                    <a:pt x="31" y="4"/>
                  </a:cubicBezTo>
                  <a:close/>
                  <a:moveTo>
                    <a:pt x="8" y="7"/>
                  </a:moveTo>
                  <a:cubicBezTo>
                    <a:pt x="8" y="7"/>
                    <a:pt x="7" y="7"/>
                    <a:pt x="6" y="7"/>
                  </a:cubicBezTo>
                  <a:cubicBezTo>
                    <a:pt x="5" y="7"/>
                    <a:pt x="4" y="8"/>
                    <a:pt x="3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9" y="8"/>
                    <a:pt x="9" y="8"/>
                    <a:pt x="8" y="7"/>
                  </a:cubicBezTo>
                  <a:close/>
                  <a:moveTo>
                    <a:pt x="23" y="2"/>
                  </a:moveTo>
                  <a:cubicBezTo>
                    <a:pt x="21" y="2"/>
                    <a:pt x="13" y="4"/>
                    <a:pt x="12" y="5"/>
                  </a:cubicBezTo>
                  <a:cubicBezTo>
                    <a:pt x="15" y="5"/>
                    <a:pt x="22" y="3"/>
                    <a:pt x="23" y="2"/>
                  </a:cubicBezTo>
                  <a:close/>
                  <a:moveTo>
                    <a:pt x="29" y="2"/>
                  </a:moveTo>
                  <a:cubicBezTo>
                    <a:pt x="30" y="2"/>
                    <a:pt x="30" y="2"/>
                    <a:pt x="31" y="2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3CA6FBD-09A5-47CE-8B13-DCC021FD7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5" y="3541"/>
              <a:ext cx="47" cy="68"/>
            </a:xfrm>
            <a:custGeom>
              <a:avLst/>
              <a:gdLst>
                <a:gd name="T0" fmla="*/ 22 w 23"/>
                <a:gd name="T1" fmla="*/ 31 h 33"/>
                <a:gd name="T2" fmla="*/ 22 w 23"/>
                <a:gd name="T3" fmla="*/ 33 h 33"/>
                <a:gd name="T4" fmla="*/ 20 w 23"/>
                <a:gd name="T5" fmla="*/ 32 h 33"/>
                <a:gd name="T6" fmla="*/ 18 w 23"/>
                <a:gd name="T7" fmla="*/ 31 h 33"/>
                <a:gd name="T8" fmla="*/ 17 w 23"/>
                <a:gd name="T9" fmla="*/ 30 h 33"/>
                <a:gd name="T10" fmla="*/ 12 w 23"/>
                <a:gd name="T11" fmla="*/ 21 h 33"/>
                <a:gd name="T12" fmla="*/ 11 w 23"/>
                <a:gd name="T13" fmla="*/ 19 h 33"/>
                <a:gd name="T14" fmla="*/ 8 w 23"/>
                <a:gd name="T15" fmla="*/ 17 h 33"/>
                <a:gd name="T16" fmla="*/ 3 w 23"/>
                <a:gd name="T17" fmla="*/ 8 h 33"/>
                <a:gd name="T18" fmla="*/ 1 w 23"/>
                <a:gd name="T19" fmla="*/ 5 h 33"/>
                <a:gd name="T20" fmla="*/ 1 w 23"/>
                <a:gd name="T21" fmla="*/ 4 h 33"/>
                <a:gd name="T22" fmla="*/ 2 w 23"/>
                <a:gd name="T23" fmla="*/ 2 h 33"/>
                <a:gd name="T24" fmla="*/ 2 w 23"/>
                <a:gd name="T25" fmla="*/ 2 h 33"/>
                <a:gd name="T26" fmla="*/ 4 w 23"/>
                <a:gd name="T27" fmla="*/ 1 h 33"/>
                <a:gd name="T28" fmla="*/ 6 w 23"/>
                <a:gd name="T29" fmla="*/ 0 h 33"/>
                <a:gd name="T30" fmla="*/ 7 w 23"/>
                <a:gd name="T31" fmla="*/ 1 h 33"/>
                <a:gd name="T32" fmla="*/ 20 w 23"/>
                <a:gd name="T33" fmla="*/ 24 h 33"/>
                <a:gd name="T34" fmla="*/ 22 w 23"/>
                <a:gd name="T35" fmla="*/ 29 h 33"/>
                <a:gd name="T36" fmla="*/ 22 w 23"/>
                <a:gd name="T37" fmla="*/ 31 h 33"/>
                <a:gd name="T38" fmla="*/ 15 w 23"/>
                <a:gd name="T39" fmla="*/ 18 h 33"/>
                <a:gd name="T40" fmla="*/ 8 w 23"/>
                <a:gd name="T41" fmla="*/ 7 h 33"/>
                <a:gd name="T42" fmla="*/ 15 w 23"/>
                <a:gd name="T43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3">
                  <a:moveTo>
                    <a:pt x="22" y="31"/>
                  </a:moveTo>
                  <a:cubicBezTo>
                    <a:pt x="23" y="32"/>
                    <a:pt x="23" y="32"/>
                    <a:pt x="22" y="33"/>
                  </a:cubicBezTo>
                  <a:cubicBezTo>
                    <a:pt x="22" y="33"/>
                    <a:pt x="21" y="33"/>
                    <a:pt x="20" y="32"/>
                  </a:cubicBezTo>
                  <a:cubicBezTo>
                    <a:pt x="19" y="32"/>
                    <a:pt x="19" y="32"/>
                    <a:pt x="18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5" y="27"/>
                    <a:pt x="13" y="24"/>
                    <a:pt x="12" y="21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9" y="20"/>
                    <a:pt x="9" y="19"/>
                    <a:pt x="8" y="17"/>
                  </a:cubicBezTo>
                  <a:cubicBezTo>
                    <a:pt x="7" y="14"/>
                    <a:pt x="5" y="11"/>
                    <a:pt x="3" y="8"/>
                  </a:cubicBezTo>
                  <a:cubicBezTo>
                    <a:pt x="2" y="7"/>
                    <a:pt x="2" y="6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12" y="8"/>
                    <a:pt x="16" y="16"/>
                    <a:pt x="20" y="24"/>
                  </a:cubicBezTo>
                  <a:cubicBezTo>
                    <a:pt x="21" y="25"/>
                    <a:pt x="22" y="27"/>
                    <a:pt x="22" y="29"/>
                  </a:cubicBezTo>
                  <a:cubicBezTo>
                    <a:pt x="23" y="30"/>
                    <a:pt x="23" y="30"/>
                    <a:pt x="22" y="31"/>
                  </a:cubicBezTo>
                  <a:close/>
                  <a:moveTo>
                    <a:pt x="15" y="18"/>
                  </a:moveTo>
                  <a:cubicBezTo>
                    <a:pt x="14" y="16"/>
                    <a:pt x="9" y="8"/>
                    <a:pt x="8" y="7"/>
                  </a:cubicBezTo>
                  <a:cubicBezTo>
                    <a:pt x="10" y="11"/>
                    <a:pt x="13" y="14"/>
                    <a:pt x="1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0D2B800-EE4C-48D9-B82A-54DADB8F1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" y="3758"/>
              <a:ext cx="60" cy="26"/>
            </a:xfrm>
            <a:custGeom>
              <a:avLst/>
              <a:gdLst>
                <a:gd name="T0" fmla="*/ 5 w 29"/>
                <a:gd name="T1" fmla="*/ 6 h 13"/>
                <a:gd name="T2" fmla="*/ 5 w 29"/>
                <a:gd name="T3" fmla="*/ 6 h 13"/>
                <a:gd name="T4" fmla="*/ 7 w 29"/>
                <a:gd name="T5" fmla="*/ 5 h 13"/>
                <a:gd name="T6" fmla="*/ 10 w 29"/>
                <a:gd name="T7" fmla="*/ 5 h 13"/>
                <a:gd name="T8" fmla="*/ 12 w 29"/>
                <a:gd name="T9" fmla="*/ 4 h 13"/>
                <a:gd name="T10" fmla="*/ 11 w 29"/>
                <a:gd name="T11" fmla="*/ 4 h 13"/>
                <a:gd name="T12" fmla="*/ 7 w 29"/>
                <a:gd name="T13" fmla="*/ 3 h 13"/>
                <a:gd name="T14" fmla="*/ 6 w 29"/>
                <a:gd name="T15" fmla="*/ 1 h 13"/>
                <a:gd name="T16" fmla="*/ 8 w 29"/>
                <a:gd name="T17" fmla="*/ 0 h 13"/>
                <a:gd name="T18" fmla="*/ 14 w 29"/>
                <a:gd name="T19" fmla="*/ 1 h 13"/>
                <a:gd name="T20" fmla="*/ 18 w 29"/>
                <a:gd name="T21" fmla="*/ 2 h 13"/>
                <a:gd name="T22" fmla="*/ 20 w 29"/>
                <a:gd name="T23" fmla="*/ 2 h 13"/>
                <a:gd name="T24" fmla="*/ 21 w 29"/>
                <a:gd name="T25" fmla="*/ 3 h 13"/>
                <a:gd name="T26" fmla="*/ 21 w 29"/>
                <a:gd name="T27" fmla="*/ 4 h 13"/>
                <a:gd name="T28" fmla="*/ 25 w 29"/>
                <a:gd name="T29" fmla="*/ 5 h 13"/>
                <a:gd name="T30" fmla="*/ 27 w 29"/>
                <a:gd name="T31" fmla="*/ 5 h 13"/>
                <a:gd name="T32" fmla="*/ 28 w 29"/>
                <a:gd name="T33" fmla="*/ 6 h 13"/>
                <a:gd name="T34" fmla="*/ 27 w 29"/>
                <a:gd name="T35" fmla="*/ 7 h 13"/>
                <a:gd name="T36" fmla="*/ 26 w 29"/>
                <a:gd name="T37" fmla="*/ 8 h 13"/>
                <a:gd name="T38" fmla="*/ 27 w 29"/>
                <a:gd name="T39" fmla="*/ 8 h 13"/>
                <a:gd name="T40" fmla="*/ 28 w 29"/>
                <a:gd name="T41" fmla="*/ 9 h 13"/>
                <a:gd name="T42" fmla="*/ 27 w 29"/>
                <a:gd name="T43" fmla="*/ 11 h 13"/>
                <a:gd name="T44" fmla="*/ 26 w 29"/>
                <a:gd name="T45" fmla="*/ 11 h 13"/>
                <a:gd name="T46" fmla="*/ 25 w 29"/>
                <a:gd name="T47" fmla="*/ 11 h 13"/>
                <a:gd name="T48" fmla="*/ 24 w 29"/>
                <a:gd name="T49" fmla="*/ 13 h 13"/>
                <a:gd name="T50" fmla="*/ 22 w 29"/>
                <a:gd name="T51" fmla="*/ 13 h 13"/>
                <a:gd name="T52" fmla="*/ 8 w 29"/>
                <a:gd name="T53" fmla="*/ 12 h 13"/>
                <a:gd name="T54" fmla="*/ 3 w 29"/>
                <a:gd name="T55" fmla="*/ 10 h 13"/>
                <a:gd name="T56" fmla="*/ 1 w 29"/>
                <a:gd name="T57" fmla="*/ 9 h 13"/>
                <a:gd name="T58" fmla="*/ 2 w 29"/>
                <a:gd name="T59" fmla="*/ 7 h 13"/>
                <a:gd name="T60" fmla="*/ 4 w 29"/>
                <a:gd name="T61" fmla="*/ 6 h 13"/>
                <a:gd name="T62" fmla="*/ 5 w 29"/>
                <a:gd name="T63" fmla="*/ 6 h 13"/>
                <a:gd name="T64" fmla="*/ 22 w 29"/>
                <a:gd name="T65" fmla="*/ 11 h 13"/>
                <a:gd name="T66" fmla="*/ 20 w 29"/>
                <a:gd name="T67" fmla="*/ 10 h 13"/>
                <a:gd name="T68" fmla="*/ 10 w 29"/>
                <a:gd name="T69" fmla="*/ 8 h 13"/>
                <a:gd name="T70" fmla="*/ 4 w 29"/>
                <a:gd name="T71" fmla="*/ 8 h 13"/>
                <a:gd name="T72" fmla="*/ 22 w 29"/>
                <a:gd name="T7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" h="13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6" y="4"/>
                    <a:pt x="7" y="5"/>
                  </a:cubicBezTo>
                  <a:cubicBezTo>
                    <a:pt x="8" y="5"/>
                    <a:pt x="9" y="5"/>
                    <a:pt x="10" y="5"/>
                  </a:cubicBezTo>
                  <a:cubicBezTo>
                    <a:pt x="11" y="6"/>
                    <a:pt x="11" y="6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3"/>
                    <a:pt x="7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1"/>
                    <a:pt x="14" y="1"/>
                  </a:cubicBezTo>
                  <a:cubicBezTo>
                    <a:pt x="16" y="1"/>
                    <a:pt x="17" y="1"/>
                    <a:pt x="18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1" y="2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3" y="5"/>
                    <a:pt x="24" y="5"/>
                    <a:pt x="25" y="5"/>
                  </a:cubicBezTo>
                  <a:cubicBezTo>
                    <a:pt x="26" y="5"/>
                    <a:pt x="26" y="5"/>
                    <a:pt x="27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28" y="7"/>
                    <a:pt x="27" y="7"/>
                    <a:pt x="27" y="7"/>
                  </a:cubicBezTo>
                  <a:cubicBezTo>
                    <a:pt x="26" y="7"/>
                    <a:pt x="26" y="7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7" y="9"/>
                    <a:pt x="28" y="9"/>
                    <a:pt x="28" y="9"/>
                  </a:cubicBezTo>
                  <a:cubicBezTo>
                    <a:pt x="29" y="10"/>
                    <a:pt x="28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23" y="13"/>
                    <a:pt x="23" y="13"/>
                    <a:pt x="22" y="13"/>
                  </a:cubicBezTo>
                  <a:cubicBezTo>
                    <a:pt x="17" y="13"/>
                    <a:pt x="12" y="13"/>
                    <a:pt x="8" y="12"/>
                  </a:cubicBezTo>
                  <a:cubicBezTo>
                    <a:pt x="6" y="11"/>
                    <a:pt x="5" y="11"/>
                    <a:pt x="3" y="10"/>
                  </a:cubicBezTo>
                  <a:cubicBezTo>
                    <a:pt x="2" y="10"/>
                    <a:pt x="2" y="10"/>
                    <a:pt x="1" y="9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lose/>
                  <a:moveTo>
                    <a:pt x="22" y="11"/>
                  </a:moveTo>
                  <a:cubicBezTo>
                    <a:pt x="21" y="11"/>
                    <a:pt x="20" y="10"/>
                    <a:pt x="20" y="10"/>
                  </a:cubicBezTo>
                  <a:cubicBezTo>
                    <a:pt x="16" y="10"/>
                    <a:pt x="13" y="9"/>
                    <a:pt x="10" y="8"/>
                  </a:cubicBezTo>
                  <a:cubicBezTo>
                    <a:pt x="8" y="7"/>
                    <a:pt x="6" y="8"/>
                    <a:pt x="4" y="8"/>
                  </a:cubicBezTo>
                  <a:cubicBezTo>
                    <a:pt x="10" y="11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9B301BB-14C9-4848-B734-551BDC85F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3502"/>
              <a:ext cx="21" cy="68"/>
            </a:xfrm>
            <a:custGeom>
              <a:avLst/>
              <a:gdLst>
                <a:gd name="T0" fmla="*/ 4 w 10"/>
                <a:gd name="T1" fmla="*/ 8 h 33"/>
                <a:gd name="T2" fmla="*/ 4 w 10"/>
                <a:gd name="T3" fmla="*/ 7 h 33"/>
                <a:gd name="T4" fmla="*/ 5 w 10"/>
                <a:gd name="T5" fmla="*/ 4 h 33"/>
                <a:gd name="T6" fmla="*/ 5 w 10"/>
                <a:gd name="T7" fmla="*/ 3 h 33"/>
                <a:gd name="T8" fmla="*/ 7 w 10"/>
                <a:gd name="T9" fmla="*/ 3 h 33"/>
                <a:gd name="T10" fmla="*/ 7 w 10"/>
                <a:gd name="T11" fmla="*/ 4 h 33"/>
                <a:gd name="T12" fmla="*/ 8 w 10"/>
                <a:gd name="T13" fmla="*/ 10 h 33"/>
                <a:gd name="T14" fmla="*/ 10 w 10"/>
                <a:gd name="T15" fmla="*/ 20 h 33"/>
                <a:gd name="T16" fmla="*/ 9 w 10"/>
                <a:gd name="T17" fmla="*/ 22 h 33"/>
                <a:gd name="T18" fmla="*/ 6 w 10"/>
                <a:gd name="T19" fmla="*/ 22 h 33"/>
                <a:gd name="T20" fmla="*/ 6 w 10"/>
                <a:gd name="T21" fmla="*/ 22 h 33"/>
                <a:gd name="T22" fmla="*/ 6 w 10"/>
                <a:gd name="T23" fmla="*/ 23 h 33"/>
                <a:gd name="T24" fmla="*/ 6 w 10"/>
                <a:gd name="T25" fmla="*/ 28 h 33"/>
                <a:gd name="T26" fmla="*/ 6 w 10"/>
                <a:gd name="T27" fmla="*/ 30 h 33"/>
                <a:gd name="T28" fmla="*/ 6 w 10"/>
                <a:gd name="T29" fmla="*/ 32 h 33"/>
                <a:gd name="T30" fmla="*/ 5 w 10"/>
                <a:gd name="T31" fmla="*/ 33 h 33"/>
                <a:gd name="T32" fmla="*/ 3 w 10"/>
                <a:gd name="T33" fmla="*/ 32 h 33"/>
                <a:gd name="T34" fmla="*/ 3 w 10"/>
                <a:gd name="T35" fmla="*/ 31 h 33"/>
                <a:gd name="T36" fmla="*/ 0 w 10"/>
                <a:gd name="T37" fmla="*/ 14 h 33"/>
                <a:gd name="T38" fmla="*/ 0 w 10"/>
                <a:gd name="T39" fmla="*/ 9 h 33"/>
                <a:gd name="T40" fmla="*/ 1 w 10"/>
                <a:gd name="T41" fmla="*/ 8 h 33"/>
                <a:gd name="T42" fmla="*/ 1 w 10"/>
                <a:gd name="T43" fmla="*/ 7 h 33"/>
                <a:gd name="T44" fmla="*/ 1 w 10"/>
                <a:gd name="T45" fmla="*/ 2 h 33"/>
                <a:gd name="T46" fmla="*/ 1 w 10"/>
                <a:gd name="T47" fmla="*/ 1 h 33"/>
                <a:gd name="T48" fmla="*/ 2 w 10"/>
                <a:gd name="T49" fmla="*/ 0 h 33"/>
                <a:gd name="T50" fmla="*/ 3 w 10"/>
                <a:gd name="T51" fmla="*/ 1 h 33"/>
                <a:gd name="T52" fmla="*/ 3 w 10"/>
                <a:gd name="T53" fmla="*/ 2 h 33"/>
                <a:gd name="T54" fmla="*/ 4 w 10"/>
                <a:gd name="T55" fmla="*/ 6 h 33"/>
                <a:gd name="T56" fmla="*/ 4 w 10"/>
                <a:gd name="T57" fmla="*/ 8 h 33"/>
                <a:gd name="T58" fmla="*/ 4 w 10"/>
                <a:gd name="T59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33">
                  <a:moveTo>
                    <a:pt x="4" y="8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6" y="2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6"/>
                    <a:pt x="8" y="8"/>
                    <a:pt x="8" y="10"/>
                  </a:cubicBezTo>
                  <a:cubicBezTo>
                    <a:pt x="9" y="13"/>
                    <a:pt x="9" y="16"/>
                    <a:pt x="10" y="20"/>
                  </a:cubicBezTo>
                  <a:cubicBezTo>
                    <a:pt x="10" y="21"/>
                    <a:pt x="10" y="21"/>
                    <a:pt x="9" y="22"/>
                  </a:cubicBezTo>
                  <a:cubicBezTo>
                    <a:pt x="8" y="23"/>
                    <a:pt x="7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3"/>
                    <a:pt x="6" y="23"/>
                  </a:cubicBezTo>
                  <a:cubicBezTo>
                    <a:pt x="6" y="25"/>
                    <a:pt x="6" y="26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1"/>
                  </a:cubicBezTo>
                  <a:cubicBezTo>
                    <a:pt x="1" y="26"/>
                    <a:pt x="0" y="20"/>
                    <a:pt x="0" y="14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5"/>
                    <a:pt x="1" y="4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9832394-AD7B-4CC7-B4FB-5D43836C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3576"/>
              <a:ext cx="60" cy="54"/>
            </a:xfrm>
            <a:custGeom>
              <a:avLst/>
              <a:gdLst>
                <a:gd name="T0" fmla="*/ 4 w 29"/>
                <a:gd name="T1" fmla="*/ 2 h 26"/>
                <a:gd name="T2" fmla="*/ 4 w 29"/>
                <a:gd name="T3" fmla="*/ 2 h 26"/>
                <a:gd name="T4" fmla="*/ 6 w 29"/>
                <a:gd name="T5" fmla="*/ 1 h 26"/>
                <a:gd name="T6" fmla="*/ 8 w 29"/>
                <a:gd name="T7" fmla="*/ 1 h 26"/>
                <a:gd name="T8" fmla="*/ 8 w 29"/>
                <a:gd name="T9" fmla="*/ 2 h 26"/>
                <a:gd name="T10" fmla="*/ 9 w 29"/>
                <a:gd name="T11" fmla="*/ 3 h 26"/>
                <a:gd name="T12" fmla="*/ 20 w 29"/>
                <a:gd name="T13" fmla="*/ 15 h 26"/>
                <a:gd name="T14" fmla="*/ 25 w 29"/>
                <a:gd name="T15" fmla="*/ 20 h 26"/>
                <a:gd name="T16" fmla="*/ 27 w 29"/>
                <a:gd name="T17" fmla="*/ 21 h 26"/>
                <a:gd name="T18" fmla="*/ 28 w 29"/>
                <a:gd name="T19" fmla="*/ 23 h 26"/>
                <a:gd name="T20" fmla="*/ 28 w 29"/>
                <a:gd name="T21" fmla="*/ 24 h 26"/>
                <a:gd name="T22" fmla="*/ 29 w 29"/>
                <a:gd name="T23" fmla="*/ 25 h 26"/>
                <a:gd name="T24" fmla="*/ 29 w 29"/>
                <a:gd name="T25" fmla="*/ 26 h 26"/>
                <a:gd name="T26" fmla="*/ 27 w 29"/>
                <a:gd name="T27" fmla="*/ 26 h 26"/>
                <a:gd name="T28" fmla="*/ 26 w 29"/>
                <a:gd name="T29" fmla="*/ 25 h 26"/>
                <a:gd name="T30" fmla="*/ 24 w 29"/>
                <a:gd name="T31" fmla="*/ 23 h 26"/>
                <a:gd name="T32" fmla="*/ 24 w 29"/>
                <a:gd name="T33" fmla="*/ 23 h 26"/>
                <a:gd name="T34" fmla="*/ 24 w 29"/>
                <a:gd name="T35" fmla="*/ 25 h 26"/>
                <a:gd name="T36" fmla="*/ 23 w 29"/>
                <a:gd name="T37" fmla="*/ 25 h 26"/>
                <a:gd name="T38" fmla="*/ 21 w 29"/>
                <a:gd name="T39" fmla="*/ 24 h 26"/>
                <a:gd name="T40" fmla="*/ 17 w 29"/>
                <a:gd name="T41" fmla="*/ 19 h 26"/>
                <a:gd name="T42" fmla="*/ 7 w 29"/>
                <a:gd name="T43" fmla="*/ 9 h 26"/>
                <a:gd name="T44" fmla="*/ 6 w 29"/>
                <a:gd name="T45" fmla="*/ 8 h 26"/>
                <a:gd name="T46" fmla="*/ 5 w 29"/>
                <a:gd name="T47" fmla="*/ 7 h 26"/>
                <a:gd name="T48" fmla="*/ 4 w 29"/>
                <a:gd name="T49" fmla="*/ 6 h 26"/>
                <a:gd name="T50" fmla="*/ 1 w 29"/>
                <a:gd name="T51" fmla="*/ 3 h 26"/>
                <a:gd name="T52" fmla="*/ 0 w 29"/>
                <a:gd name="T53" fmla="*/ 2 h 26"/>
                <a:gd name="T54" fmla="*/ 0 w 29"/>
                <a:gd name="T55" fmla="*/ 1 h 26"/>
                <a:gd name="T56" fmla="*/ 1 w 29"/>
                <a:gd name="T57" fmla="*/ 0 h 26"/>
                <a:gd name="T58" fmla="*/ 2 w 29"/>
                <a:gd name="T59" fmla="*/ 1 h 26"/>
                <a:gd name="T60" fmla="*/ 4 w 29"/>
                <a:gd name="T6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26"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13" y="7"/>
                    <a:pt x="16" y="11"/>
                    <a:pt x="20" y="15"/>
                  </a:cubicBezTo>
                  <a:cubicBezTo>
                    <a:pt x="22" y="17"/>
                    <a:pt x="24" y="18"/>
                    <a:pt x="25" y="20"/>
                  </a:cubicBezTo>
                  <a:cubicBezTo>
                    <a:pt x="26" y="20"/>
                    <a:pt x="27" y="21"/>
                    <a:pt x="27" y="21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8" y="23"/>
                    <a:pt x="28" y="23"/>
                    <a:pt x="28" y="24"/>
                  </a:cubicBezTo>
                  <a:cubicBezTo>
                    <a:pt x="28" y="24"/>
                    <a:pt x="29" y="24"/>
                    <a:pt x="29" y="25"/>
                  </a:cubicBezTo>
                  <a:cubicBezTo>
                    <a:pt x="29" y="25"/>
                    <a:pt x="29" y="26"/>
                    <a:pt x="29" y="26"/>
                  </a:cubicBezTo>
                  <a:cubicBezTo>
                    <a:pt x="28" y="26"/>
                    <a:pt x="28" y="26"/>
                    <a:pt x="27" y="26"/>
                  </a:cubicBezTo>
                  <a:cubicBezTo>
                    <a:pt x="27" y="26"/>
                    <a:pt x="27" y="25"/>
                    <a:pt x="26" y="25"/>
                  </a:cubicBezTo>
                  <a:cubicBezTo>
                    <a:pt x="26" y="24"/>
                    <a:pt x="25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4" y="24"/>
                    <a:pt x="24" y="25"/>
                  </a:cubicBezTo>
                  <a:cubicBezTo>
                    <a:pt x="24" y="25"/>
                    <a:pt x="23" y="25"/>
                    <a:pt x="23" y="25"/>
                  </a:cubicBezTo>
                  <a:cubicBezTo>
                    <a:pt x="22" y="25"/>
                    <a:pt x="22" y="24"/>
                    <a:pt x="21" y="24"/>
                  </a:cubicBezTo>
                  <a:cubicBezTo>
                    <a:pt x="20" y="22"/>
                    <a:pt x="18" y="21"/>
                    <a:pt x="17" y="19"/>
                  </a:cubicBezTo>
                  <a:cubicBezTo>
                    <a:pt x="14" y="16"/>
                    <a:pt x="10" y="13"/>
                    <a:pt x="7" y="9"/>
                  </a:cubicBezTo>
                  <a:cubicBezTo>
                    <a:pt x="7" y="9"/>
                    <a:pt x="6" y="9"/>
                    <a:pt x="6" y="8"/>
                  </a:cubicBezTo>
                  <a:cubicBezTo>
                    <a:pt x="6" y="8"/>
                    <a:pt x="5" y="8"/>
                    <a:pt x="5" y="7"/>
                  </a:cubicBezTo>
                  <a:cubicBezTo>
                    <a:pt x="5" y="7"/>
                    <a:pt x="4" y="6"/>
                    <a:pt x="4" y="6"/>
                  </a:cubicBezTo>
                  <a:cubicBezTo>
                    <a:pt x="3" y="5"/>
                    <a:pt x="2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08A96D1-9A43-4C60-8BE6-459B6BAF7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3506"/>
              <a:ext cx="18" cy="60"/>
            </a:xfrm>
            <a:custGeom>
              <a:avLst/>
              <a:gdLst>
                <a:gd name="T0" fmla="*/ 5 w 9"/>
                <a:gd name="T1" fmla="*/ 1 h 29"/>
                <a:gd name="T2" fmla="*/ 5 w 9"/>
                <a:gd name="T3" fmla="*/ 0 h 29"/>
                <a:gd name="T4" fmla="*/ 6 w 9"/>
                <a:gd name="T5" fmla="*/ 0 h 29"/>
                <a:gd name="T6" fmla="*/ 7 w 9"/>
                <a:gd name="T7" fmla="*/ 1 h 29"/>
                <a:gd name="T8" fmla="*/ 7 w 9"/>
                <a:gd name="T9" fmla="*/ 3 h 29"/>
                <a:gd name="T10" fmla="*/ 7 w 9"/>
                <a:gd name="T11" fmla="*/ 8 h 29"/>
                <a:gd name="T12" fmla="*/ 8 w 9"/>
                <a:gd name="T13" fmla="*/ 13 h 29"/>
                <a:gd name="T14" fmla="*/ 9 w 9"/>
                <a:gd name="T15" fmla="*/ 22 h 29"/>
                <a:gd name="T16" fmla="*/ 8 w 9"/>
                <a:gd name="T17" fmla="*/ 24 h 29"/>
                <a:gd name="T18" fmla="*/ 8 w 9"/>
                <a:gd name="T19" fmla="*/ 25 h 29"/>
                <a:gd name="T20" fmla="*/ 7 w 9"/>
                <a:gd name="T21" fmla="*/ 28 h 29"/>
                <a:gd name="T22" fmla="*/ 6 w 9"/>
                <a:gd name="T23" fmla="*/ 29 h 29"/>
                <a:gd name="T24" fmla="*/ 4 w 9"/>
                <a:gd name="T25" fmla="*/ 28 h 29"/>
                <a:gd name="T26" fmla="*/ 3 w 9"/>
                <a:gd name="T27" fmla="*/ 27 h 29"/>
                <a:gd name="T28" fmla="*/ 2 w 9"/>
                <a:gd name="T29" fmla="*/ 20 h 29"/>
                <a:gd name="T30" fmla="*/ 1 w 9"/>
                <a:gd name="T31" fmla="*/ 7 h 29"/>
                <a:gd name="T32" fmla="*/ 0 w 9"/>
                <a:gd name="T33" fmla="*/ 4 h 29"/>
                <a:gd name="T34" fmla="*/ 2 w 9"/>
                <a:gd name="T35" fmla="*/ 2 h 29"/>
                <a:gd name="T36" fmla="*/ 3 w 9"/>
                <a:gd name="T37" fmla="*/ 1 h 29"/>
                <a:gd name="T38" fmla="*/ 5 w 9"/>
                <a:gd name="T3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" h="29">
                  <a:moveTo>
                    <a:pt x="5" y="1"/>
                  </a:move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4"/>
                    <a:pt x="7" y="6"/>
                    <a:pt x="7" y="8"/>
                  </a:cubicBezTo>
                  <a:cubicBezTo>
                    <a:pt x="7" y="10"/>
                    <a:pt x="8" y="12"/>
                    <a:pt x="8" y="13"/>
                  </a:cubicBezTo>
                  <a:cubicBezTo>
                    <a:pt x="9" y="16"/>
                    <a:pt x="9" y="19"/>
                    <a:pt x="9" y="22"/>
                  </a:cubicBezTo>
                  <a:cubicBezTo>
                    <a:pt x="9" y="23"/>
                    <a:pt x="9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7"/>
                    <a:pt x="7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5" y="29"/>
                    <a:pt x="4" y="29"/>
                    <a:pt x="4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2" y="24"/>
                    <a:pt x="2" y="22"/>
                    <a:pt x="2" y="20"/>
                  </a:cubicBezTo>
                  <a:cubicBezTo>
                    <a:pt x="1" y="16"/>
                    <a:pt x="1" y="11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4" y="0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364A223-D2A8-4AE3-9D5E-54C5782A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3634"/>
              <a:ext cx="62" cy="43"/>
            </a:xfrm>
            <a:custGeom>
              <a:avLst/>
              <a:gdLst>
                <a:gd name="T0" fmla="*/ 24 w 30"/>
                <a:gd name="T1" fmla="*/ 12 h 21"/>
                <a:gd name="T2" fmla="*/ 26 w 30"/>
                <a:gd name="T3" fmla="*/ 13 h 21"/>
                <a:gd name="T4" fmla="*/ 27 w 30"/>
                <a:gd name="T5" fmla="*/ 14 h 21"/>
                <a:gd name="T6" fmla="*/ 27 w 30"/>
                <a:gd name="T7" fmla="*/ 16 h 21"/>
                <a:gd name="T8" fmla="*/ 26 w 30"/>
                <a:gd name="T9" fmla="*/ 16 h 21"/>
                <a:gd name="T10" fmla="*/ 25 w 30"/>
                <a:gd name="T11" fmla="*/ 16 h 21"/>
                <a:gd name="T12" fmla="*/ 27 w 30"/>
                <a:gd name="T13" fmla="*/ 17 h 21"/>
                <a:gd name="T14" fmla="*/ 29 w 30"/>
                <a:gd name="T15" fmla="*/ 19 h 21"/>
                <a:gd name="T16" fmla="*/ 29 w 30"/>
                <a:gd name="T17" fmla="*/ 20 h 21"/>
                <a:gd name="T18" fmla="*/ 28 w 30"/>
                <a:gd name="T19" fmla="*/ 20 h 21"/>
                <a:gd name="T20" fmla="*/ 27 w 30"/>
                <a:gd name="T21" fmla="*/ 20 h 21"/>
                <a:gd name="T22" fmla="*/ 19 w 30"/>
                <a:gd name="T23" fmla="*/ 15 h 21"/>
                <a:gd name="T24" fmla="*/ 4 w 30"/>
                <a:gd name="T25" fmla="*/ 6 h 21"/>
                <a:gd name="T26" fmla="*/ 3 w 30"/>
                <a:gd name="T27" fmla="*/ 5 h 21"/>
                <a:gd name="T28" fmla="*/ 1 w 30"/>
                <a:gd name="T29" fmla="*/ 4 h 21"/>
                <a:gd name="T30" fmla="*/ 0 w 30"/>
                <a:gd name="T31" fmla="*/ 3 h 21"/>
                <a:gd name="T32" fmla="*/ 1 w 30"/>
                <a:gd name="T33" fmla="*/ 0 h 21"/>
                <a:gd name="T34" fmla="*/ 3 w 30"/>
                <a:gd name="T35" fmla="*/ 1 h 21"/>
                <a:gd name="T36" fmla="*/ 4 w 30"/>
                <a:gd name="T37" fmla="*/ 1 h 21"/>
                <a:gd name="T38" fmla="*/ 10 w 30"/>
                <a:gd name="T39" fmla="*/ 3 h 21"/>
                <a:gd name="T40" fmla="*/ 17 w 30"/>
                <a:gd name="T41" fmla="*/ 6 h 21"/>
                <a:gd name="T42" fmla="*/ 23 w 30"/>
                <a:gd name="T43" fmla="*/ 9 h 21"/>
                <a:gd name="T44" fmla="*/ 24 w 30"/>
                <a:gd name="T45" fmla="*/ 10 h 21"/>
                <a:gd name="T46" fmla="*/ 24 w 30"/>
                <a:gd name="T47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1">
                  <a:moveTo>
                    <a:pt x="24" y="12"/>
                  </a:moveTo>
                  <a:cubicBezTo>
                    <a:pt x="24" y="13"/>
                    <a:pt x="25" y="13"/>
                    <a:pt x="26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7" y="15"/>
                    <a:pt x="27" y="15"/>
                    <a:pt x="27" y="16"/>
                  </a:cubicBezTo>
                  <a:cubicBezTo>
                    <a:pt x="27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6" y="17"/>
                    <a:pt x="26" y="17"/>
                    <a:pt x="27" y="17"/>
                  </a:cubicBezTo>
                  <a:cubicBezTo>
                    <a:pt x="27" y="18"/>
                    <a:pt x="28" y="18"/>
                    <a:pt x="29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9" y="21"/>
                    <a:pt x="29" y="21"/>
                    <a:pt x="28" y="20"/>
                  </a:cubicBezTo>
                  <a:cubicBezTo>
                    <a:pt x="28" y="20"/>
                    <a:pt x="27" y="20"/>
                    <a:pt x="27" y="20"/>
                  </a:cubicBezTo>
                  <a:cubicBezTo>
                    <a:pt x="24" y="18"/>
                    <a:pt x="22" y="17"/>
                    <a:pt x="19" y="15"/>
                  </a:cubicBezTo>
                  <a:cubicBezTo>
                    <a:pt x="14" y="12"/>
                    <a:pt x="9" y="9"/>
                    <a:pt x="4" y="6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2" y="5"/>
                    <a:pt x="2" y="5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6" y="2"/>
                    <a:pt x="8" y="2"/>
                    <a:pt x="10" y="3"/>
                  </a:cubicBezTo>
                  <a:cubicBezTo>
                    <a:pt x="12" y="4"/>
                    <a:pt x="15" y="5"/>
                    <a:pt x="17" y="6"/>
                  </a:cubicBezTo>
                  <a:cubicBezTo>
                    <a:pt x="19" y="7"/>
                    <a:pt x="21" y="8"/>
                    <a:pt x="23" y="9"/>
                  </a:cubicBezTo>
                  <a:cubicBezTo>
                    <a:pt x="24" y="9"/>
                    <a:pt x="24" y="9"/>
                    <a:pt x="24" y="10"/>
                  </a:cubicBezTo>
                  <a:cubicBezTo>
                    <a:pt x="25" y="11"/>
                    <a:pt x="24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E5F7E02-AEFA-483B-90BC-43FE6819D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2" y="3700"/>
              <a:ext cx="66" cy="25"/>
            </a:xfrm>
            <a:custGeom>
              <a:avLst/>
              <a:gdLst>
                <a:gd name="T0" fmla="*/ 4 w 32"/>
                <a:gd name="T1" fmla="*/ 1 h 12"/>
                <a:gd name="T2" fmla="*/ 6 w 32"/>
                <a:gd name="T3" fmla="*/ 0 h 12"/>
                <a:gd name="T4" fmla="*/ 13 w 32"/>
                <a:gd name="T5" fmla="*/ 2 h 12"/>
                <a:gd name="T6" fmla="*/ 21 w 32"/>
                <a:gd name="T7" fmla="*/ 5 h 12"/>
                <a:gd name="T8" fmla="*/ 23 w 32"/>
                <a:gd name="T9" fmla="*/ 5 h 12"/>
                <a:gd name="T10" fmla="*/ 27 w 32"/>
                <a:gd name="T11" fmla="*/ 5 h 12"/>
                <a:gd name="T12" fmla="*/ 30 w 32"/>
                <a:gd name="T13" fmla="*/ 6 h 12"/>
                <a:gd name="T14" fmla="*/ 30 w 32"/>
                <a:gd name="T15" fmla="*/ 8 h 12"/>
                <a:gd name="T16" fmla="*/ 30 w 32"/>
                <a:gd name="T17" fmla="*/ 9 h 12"/>
                <a:gd name="T18" fmla="*/ 31 w 32"/>
                <a:gd name="T19" fmla="*/ 9 h 12"/>
                <a:gd name="T20" fmla="*/ 31 w 32"/>
                <a:gd name="T21" fmla="*/ 10 h 12"/>
                <a:gd name="T22" fmla="*/ 30 w 32"/>
                <a:gd name="T23" fmla="*/ 11 h 12"/>
                <a:gd name="T24" fmla="*/ 28 w 32"/>
                <a:gd name="T25" fmla="*/ 11 h 12"/>
                <a:gd name="T26" fmla="*/ 28 w 32"/>
                <a:gd name="T27" fmla="*/ 11 h 12"/>
                <a:gd name="T28" fmla="*/ 25 w 32"/>
                <a:gd name="T29" fmla="*/ 12 h 12"/>
                <a:gd name="T30" fmla="*/ 21 w 32"/>
                <a:gd name="T31" fmla="*/ 11 h 12"/>
                <a:gd name="T32" fmla="*/ 5 w 32"/>
                <a:gd name="T33" fmla="*/ 6 h 12"/>
                <a:gd name="T34" fmla="*/ 2 w 32"/>
                <a:gd name="T35" fmla="*/ 5 h 12"/>
                <a:gd name="T36" fmla="*/ 1 w 32"/>
                <a:gd name="T37" fmla="*/ 4 h 12"/>
                <a:gd name="T38" fmla="*/ 0 w 32"/>
                <a:gd name="T39" fmla="*/ 2 h 12"/>
                <a:gd name="T40" fmla="*/ 2 w 32"/>
                <a:gd name="T41" fmla="*/ 1 h 12"/>
                <a:gd name="T42" fmla="*/ 3 w 32"/>
                <a:gd name="T43" fmla="*/ 1 h 12"/>
                <a:gd name="T44" fmla="*/ 4 w 32"/>
                <a:gd name="T45" fmla="*/ 1 h 12"/>
                <a:gd name="T46" fmla="*/ 7 w 32"/>
                <a:gd name="T47" fmla="*/ 5 h 12"/>
                <a:gd name="T48" fmla="*/ 5 w 32"/>
                <a:gd name="T49" fmla="*/ 4 h 12"/>
                <a:gd name="T50" fmla="*/ 7 w 32"/>
                <a:gd name="T51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12">
                  <a:moveTo>
                    <a:pt x="4" y="1"/>
                  </a:moveTo>
                  <a:cubicBezTo>
                    <a:pt x="4" y="0"/>
                    <a:pt x="4" y="0"/>
                    <a:pt x="6" y="0"/>
                  </a:cubicBezTo>
                  <a:cubicBezTo>
                    <a:pt x="8" y="1"/>
                    <a:pt x="10" y="2"/>
                    <a:pt x="13" y="2"/>
                  </a:cubicBezTo>
                  <a:cubicBezTo>
                    <a:pt x="16" y="3"/>
                    <a:pt x="19" y="4"/>
                    <a:pt x="21" y="5"/>
                  </a:cubicBezTo>
                  <a:cubicBezTo>
                    <a:pt x="22" y="5"/>
                    <a:pt x="22" y="5"/>
                    <a:pt x="23" y="5"/>
                  </a:cubicBezTo>
                  <a:cubicBezTo>
                    <a:pt x="24" y="6"/>
                    <a:pt x="26" y="5"/>
                    <a:pt x="27" y="5"/>
                  </a:cubicBezTo>
                  <a:cubicBezTo>
                    <a:pt x="29" y="4"/>
                    <a:pt x="30" y="5"/>
                    <a:pt x="30" y="6"/>
                  </a:cubicBezTo>
                  <a:cubicBezTo>
                    <a:pt x="30" y="7"/>
                    <a:pt x="30" y="8"/>
                    <a:pt x="30" y="8"/>
                  </a:cubicBezTo>
                  <a:cubicBezTo>
                    <a:pt x="30" y="8"/>
                    <a:pt x="30" y="8"/>
                    <a:pt x="30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2"/>
                    <a:pt x="26" y="12"/>
                    <a:pt x="25" y="12"/>
                  </a:cubicBezTo>
                  <a:cubicBezTo>
                    <a:pt x="24" y="11"/>
                    <a:pt x="23" y="11"/>
                    <a:pt x="21" y="11"/>
                  </a:cubicBezTo>
                  <a:cubicBezTo>
                    <a:pt x="16" y="10"/>
                    <a:pt x="10" y="9"/>
                    <a:pt x="5" y="6"/>
                  </a:cubicBezTo>
                  <a:cubicBezTo>
                    <a:pt x="4" y="6"/>
                    <a:pt x="3" y="5"/>
                    <a:pt x="2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lose/>
                  <a:moveTo>
                    <a:pt x="7" y="5"/>
                  </a:moveTo>
                  <a:cubicBezTo>
                    <a:pt x="7" y="4"/>
                    <a:pt x="6" y="4"/>
                    <a:pt x="5" y="4"/>
                  </a:cubicBezTo>
                  <a:cubicBezTo>
                    <a:pt x="6" y="4"/>
                    <a:pt x="6" y="4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C683EBF-4D05-4FD3-AF54-A7A424C6B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1" y="3518"/>
              <a:ext cx="22" cy="66"/>
            </a:xfrm>
            <a:custGeom>
              <a:avLst/>
              <a:gdLst>
                <a:gd name="T0" fmla="*/ 3 w 11"/>
                <a:gd name="T1" fmla="*/ 6 h 32"/>
                <a:gd name="T2" fmla="*/ 3 w 11"/>
                <a:gd name="T3" fmla="*/ 4 h 32"/>
                <a:gd name="T4" fmla="*/ 3 w 11"/>
                <a:gd name="T5" fmla="*/ 1 h 32"/>
                <a:gd name="T6" fmla="*/ 3 w 11"/>
                <a:gd name="T7" fmla="*/ 1 h 32"/>
                <a:gd name="T8" fmla="*/ 5 w 11"/>
                <a:gd name="T9" fmla="*/ 0 h 32"/>
                <a:gd name="T10" fmla="*/ 6 w 11"/>
                <a:gd name="T11" fmla="*/ 0 h 32"/>
                <a:gd name="T12" fmla="*/ 6 w 11"/>
                <a:gd name="T13" fmla="*/ 3 h 32"/>
                <a:gd name="T14" fmla="*/ 9 w 11"/>
                <a:gd name="T15" fmla="*/ 17 h 32"/>
                <a:gd name="T16" fmla="*/ 10 w 11"/>
                <a:gd name="T17" fmla="*/ 18 h 32"/>
                <a:gd name="T18" fmla="*/ 11 w 11"/>
                <a:gd name="T19" fmla="*/ 20 h 32"/>
                <a:gd name="T20" fmla="*/ 11 w 11"/>
                <a:gd name="T21" fmla="*/ 28 h 32"/>
                <a:gd name="T22" fmla="*/ 11 w 11"/>
                <a:gd name="T23" fmla="*/ 29 h 32"/>
                <a:gd name="T24" fmla="*/ 11 w 11"/>
                <a:gd name="T25" fmla="*/ 30 h 32"/>
                <a:gd name="T26" fmla="*/ 10 w 11"/>
                <a:gd name="T27" fmla="*/ 32 h 32"/>
                <a:gd name="T28" fmla="*/ 9 w 11"/>
                <a:gd name="T29" fmla="*/ 31 h 32"/>
                <a:gd name="T30" fmla="*/ 9 w 11"/>
                <a:gd name="T31" fmla="*/ 30 h 32"/>
                <a:gd name="T32" fmla="*/ 7 w 11"/>
                <a:gd name="T33" fmla="*/ 28 h 32"/>
                <a:gd name="T34" fmla="*/ 6 w 11"/>
                <a:gd name="T35" fmla="*/ 26 h 32"/>
                <a:gd name="T36" fmla="*/ 5 w 11"/>
                <a:gd name="T37" fmla="*/ 25 h 32"/>
                <a:gd name="T38" fmla="*/ 1 w 11"/>
                <a:gd name="T39" fmla="*/ 10 h 32"/>
                <a:gd name="T40" fmla="*/ 0 w 11"/>
                <a:gd name="T41" fmla="*/ 5 h 32"/>
                <a:gd name="T42" fmla="*/ 1 w 11"/>
                <a:gd name="T43" fmla="*/ 3 h 32"/>
                <a:gd name="T44" fmla="*/ 3 w 11"/>
                <a:gd name="T45" fmla="*/ 5 h 32"/>
                <a:gd name="T46" fmla="*/ 3 w 11"/>
                <a:gd name="T47" fmla="*/ 6 h 32"/>
                <a:gd name="T48" fmla="*/ 5 w 11"/>
                <a:gd name="T49" fmla="*/ 19 h 32"/>
                <a:gd name="T50" fmla="*/ 5 w 11"/>
                <a:gd name="T51" fmla="*/ 19 h 32"/>
                <a:gd name="T52" fmla="*/ 4 w 11"/>
                <a:gd name="T53" fmla="*/ 15 h 32"/>
                <a:gd name="T54" fmla="*/ 4 w 11"/>
                <a:gd name="T55" fmla="*/ 15 h 32"/>
                <a:gd name="T56" fmla="*/ 5 w 11"/>
                <a:gd name="T57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32">
                  <a:moveTo>
                    <a:pt x="3" y="6"/>
                  </a:moveTo>
                  <a:cubicBezTo>
                    <a:pt x="3" y="5"/>
                    <a:pt x="3" y="5"/>
                    <a:pt x="3" y="4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7" y="7"/>
                    <a:pt x="8" y="12"/>
                    <a:pt x="9" y="17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0" y="19"/>
                    <a:pt x="10" y="19"/>
                    <a:pt x="11" y="20"/>
                  </a:cubicBezTo>
                  <a:cubicBezTo>
                    <a:pt x="11" y="23"/>
                    <a:pt x="11" y="25"/>
                    <a:pt x="11" y="28"/>
                  </a:cubicBezTo>
                  <a:cubicBezTo>
                    <a:pt x="11" y="28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2"/>
                    <a:pt x="10" y="32"/>
                  </a:cubicBezTo>
                  <a:cubicBezTo>
                    <a:pt x="10" y="32"/>
                    <a:pt x="9" y="32"/>
                    <a:pt x="9" y="31"/>
                  </a:cubicBezTo>
                  <a:cubicBezTo>
                    <a:pt x="9" y="31"/>
                    <a:pt x="9" y="31"/>
                    <a:pt x="9" y="30"/>
                  </a:cubicBezTo>
                  <a:cubicBezTo>
                    <a:pt x="8" y="30"/>
                    <a:pt x="8" y="29"/>
                    <a:pt x="7" y="28"/>
                  </a:cubicBezTo>
                  <a:cubicBezTo>
                    <a:pt x="7" y="27"/>
                    <a:pt x="7" y="27"/>
                    <a:pt x="6" y="26"/>
                  </a:cubicBezTo>
                  <a:cubicBezTo>
                    <a:pt x="6" y="26"/>
                    <a:pt x="6" y="26"/>
                    <a:pt x="5" y="25"/>
                  </a:cubicBezTo>
                  <a:cubicBezTo>
                    <a:pt x="3" y="20"/>
                    <a:pt x="1" y="15"/>
                    <a:pt x="1" y="10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5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E90CCBF-C268-4F2C-9B81-CCB0E500C3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3" y="3811"/>
              <a:ext cx="60" cy="21"/>
            </a:xfrm>
            <a:custGeom>
              <a:avLst/>
              <a:gdLst>
                <a:gd name="T0" fmla="*/ 27 w 29"/>
                <a:gd name="T1" fmla="*/ 5 h 10"/>
                <a:gd name="T2" fmla="*/ 27 w 29"/>
                <a:gd name="T3" fmla="*/ 8 h 10"/>
                <a:gd name="T4" fmla="*/ 28 w 29"/>
                <a:gd name="T5" fmla="*/ 8 h 10"/>
                <a:gd name="T6" fmla="*/ 27 w 29"/>
                <a:gd name="T7" fmla="*/ 10 h 10"/>
                <a:gd name="T8" fmla="*/ 25 w 29"/>
                <a:gd name="T9" fmla="*/ 10 h 10"/>
                <a:gd name="T10" fmla="*/ 19 w 29"/>
                <a:gd name="T11" fmla="*/ 10 h 10"/>
                <a:gd name="T12" fmla="*/ 3 w 29"/>
                <a:gd name="T13" fmla="*/ 9 h 10"/>
                <a:gd name="T14" fmla="*/ 1 w 29"/>
                <a:gd name="T15" fmla="*/ 9 h 10"/>
                <a:gd name="T16" fmla="*/ 0 w 29"/>
                <a:gd name="T17" fmla="*/ 8 h 10"/>
                <a:gd name="T18" fmla="*/ 1 w 29"/>
                <a:gd name="T19" fmla="*/ 7 h 10"/>
                <a:gd name="T20" fmla="*/ 2 w 29"/>
                <a:gd name="T21" fmla="*/ 7 h 10"/>
                <a:gd name="T22" fmla="*/ 5 w 29"/>
                <a:gd name="T23" fmla="*/ 6 h 10"/>
                <a:gd name="T24" fmla="*/ 5 w 29"/>
                <a:gd name="T25" fmla="*/ 5 h 10"/>
                <a:gd name="T26" fmla="*/ 7 w 29"/>
                <a:gd name="T27" fmla="*/ 3 h 10"/>
                <a:gd name="T28" fmla="*/ 10 w 29"/>
                <a:gd name="T29" fmla="*/ 4 h 10"/>
                <a:gd name="T30" fmla="*/ 12 w 29"/>
                <a:gd name="T31" fmla="*/ 4 h 10"/>
                <a:gd name="T32" fmla="*/ 23 w 29"/>
                <a:gd name="T33" fmla="*/ 2 h 10"/>
                <a:gd name="T34" fmla="*/ 26 w 29"/>
                <a:gd name="T35" fmla="*/ 1 h 10"/>
                <a:gd name="T36" fmla="*/ 28 w 29"/>
                <a:gd name="T37" fmla="*/ 2 h 10"/>
                <a:gd name="T38" fmla="*/ 28 w 29"/>
                <a:gd name="T39" fmla="*/ 4 h 10"/>
                <a:gd name="T40" fmla="*/ 27 w 29"/>
                <a:gd name="T41" fmla="*/ 5 h 10"/>
                <a:gd name="T42" fmla="*/ 13 w 29"/>
                <a:gd name="T43" fmla="*/ 7 h 10"/>
                <a:gd name="T44" fmla="*/ 23 w 29"/>
                <a:gd name="T45" fmla="*/ 6 h 10"/>
                <a:gd name="T46" fmla="*/ 14 w 29"/>
                <a:gd name="T47" fmla="*/ 6 h 10"/>
                <a:gd name="T48" fmla="*/ 13 w 29"/>
                <a:gd name="T4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" h="10">
                  <a:moveTo>
                    <a:pt x="27" y="5"/>
                  </a:moveTo>
                  <a:cubicBezTo>
                    <a:pt x="28" y="6"/>
                    <a:pt x="28" y="7"/>
                    <a:pt x="27" y="8"/>
                  </a:cubicBezTo>
                  <a:cubicBezTo>
                    <a:pt x="27" y="8"/>
                    <a:pt x="28" y="8"/>
                    <a:pt x="28" y="8"/>
                  </a:cubicBezTo>
                  <a:cubicBezTo>
                    <a:pt x="28" y="9"/>
                    <a:pt x="28" y="10"/>
                    <a:pt x="27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3" y="10"/>
                    <a:pt x="8" y="10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6" y="3"/>
                    <a:pt x="7" y="3"/>
                  </a:cubicBezTo>
                  <a:cubicBezTo>
                    <a:pt x="8" y="3"/>
                    <a:pt x="9" y="3"/>
                    <a:pt x="10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6" y="3"/>
                    <a:pt x="19" y="2"/>
                    <a:pt x="23" y="2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9" y="2"/>
                    <a:pt x="29" y="4"/>
                    <a:pt x="28" y="4"/>
                  </a:cubicBezTo>
                  <a:cubicBezTo>
                    <a:pt x="28" y="5"/>
                    <a:pt x="28" y="5"/>
                    <a:pt x="27" y="5"/>
                  </a:cubicBezTo>
                  <a:close/>
                  <a:moveTo>
                    <a:pt x="13" y="7"/>
                  </a:moveTo>
                  <a:cubicBezTo>
                    <a:pt x="17" y="7"/>
                    <a:pt x="22" y="7"/>
                    <a:pt x="23" y="6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667448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rId8"/>
          </p:cNvPr>
          <p:cNvSpPr txBox="1"/>
          <p:nvPr>
            <p:custDataLst>
              <p:tags r:id="rId1"/>
            </p:custDataLst>
          </p:nvPr>
        </p:nvSpPr>
        <p:spPr>
          <a:xfrm>
            <a:off x="7255667" y="1921669"/>
            <a:ext cx="1120775" cy="221615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13800" b="1" kern="0" spc="400" dirty="0">
                <a:blipFill>
                  <a:blip r:embed="rId9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3</a:t>
            </a:r>
            <a:endParaRPr lang="zh-CN" altLang="en-US" sz="41300" b="1" kern="0" spc="400" dirty="0">
              <a:blipFill>
                <a:blip r:embed="rId9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cxnSp>
        <p:nvCxnSpPr>
          <p:cNvPr id="3" name="直接连接符 18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020469" y="2047875"/>
            <a:ext cx="2185987" cy="1963738"/>
          </a:xfrm>
          <a:prstGeom prst="line">
            <a:avLst/>
          </a:prstGeom>
          <a:noFill/>
          <a:ln w="6350" algn="ctr">
            <a:solidFill>
              <a:srgbClr val="6079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19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4371180" y="1835151"/>
            <a:ext cx="2743200" cy="2462213"/>
          </a:xfrm>
          <a:prstGeom prst="line">
            <a:avLst/>
          </a:prstGeom>
          <a:noFill/>
          <a:ln w="6350" algn="ctr">
            <a:solidFill>
              <a:srgbClr val="ADA55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4609306" y="2419350"/>
            <a:ext cx="2741613" cy="2463800"/>
          </a:xfrm>
          <a:prstGeom prst="line">
            <a:avLst/>
          </a:prstGeom>
          <a:noFill/>
          <a:ln w="6350" algn="ctr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468019" y="2976564"/>
            <a:ext cx="3024187" cy="76993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4400" b="1" kern="0" spc="400" dirty="0">
                <a:blipFill>
                  <a:blip r:embed="rId10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Microsoft New Tai Lue" panose="020B0502040204020203" pitchFamily="34" charset="0"/>
              </a:rPr>
              <a:t>SECTION</a:t>
            </a:r>
            <a:endParaRPr lang="zh-CN" altLang="en-US" sz="8000" b="1" kern="0" spc="400" dirty="0">
              <a:blipFill>
                <a:blip r:embed="rId10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29392" y="2521271"/>
            <a:ext cx="1430882" cy="414337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dirty="0">
                <a:blipFill>
                  <a:blip r:embed="rId10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63151559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EC9C8AB-A615-42F0-8966-F853960D08DF}"/>
              </a:ext>
            </a:extLst>
          </p:cNvPr>
          <p:cNvGrpSpPr/>
          <p:nvPr/>
        </p:nvGrpSpPr>
        <p:grpSpPr>
          <a:xfrm>
            <a:off x="4270947" y="2642172"/>
            <a:ext cx="3650106" cy="4215828"/>
            <a:chOff x="4233540" y="2642172"/>
            <a:chExt cx="3650106" cy="4215828"/>
          </a:xfrm>
        </p:grpSpPr>
        <p:sp>
          <p:nvSpPr>
            <p:cNvPr id="3" name="任意多边形 2">
              <a:hlinkClick r:id="rId2"/>
              <a:extLst>
                <a:ext uri="{FF2B5EF4-FFF2-40B4-BE49-F238E27FC236}">
                  <a16:creationId xmlns:a16="http://schemas.microsoft.com/office/drawing/2014/main" id="{3E20C1A1-C354-4863-BD8F-4AFEB8301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326" y="4507569"/>
              <a:ext cx="1794320" cy="2350431"/>
            </a:xfrm>
            <a:custGeom>
              <a:avLst/>
              <a:gdLst>
                <a:gd name="connsiteX0" fmla="*/ 0 w 2183990"/>
                <a:gd name="connsiteY0" fmla="*/ 0 h 2860870"/>
                <a:gd name="connsiteX1" fmla="*/ 1842225 w 2183990"/>
                <a:gd name="connsiteY1" fmla="*/ 0 h 2860870"/>
                <a:gd name="connsiteX2" fmla="*/ 1821947 w 2183990"/>
                <a:gd name="connsiteY2" fmla="*/ 74215 h 2860870"/>
                <a:gd name="connsiteX3" fmla="*/ 1641907 w 2183990"/>
                <a:gd name="connsiteY3" fmla="*/ 400132 h 2860870"/>
                <a:gd name="connsiteX4" fmla="*/ 1466451 w 2183990"/>
                <a:gd name="connsiteY4" fmla="*/ 630499 h 2860870"/>
                <a:gd name="connsiteX5" fmla="*/ 1571201 w 2183990"/>
                <a:gd name="connsiteY5" fmla="*/ 1968198 h 2860870"/>
                <a:gd name="connsiteX6" fmla="*/ 2183990 w 2183990"/>
                <a:gd name="connsiteY6" fmla="*/ 2860870 h 2860870"/>
                <a:gd name="connsiteX7" fmla="*/ 158851 w 2183990"/>
                <a:gd name="connsiteY7" fmla="*/ 2860870 h 2860870"/>
                <a:gd name="connsiteX8" fmla="*/ 0 w 2183990"/>
                <a:gd name="connsiteY8" fmla="*/ 2860870 h 286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3990" h="2860870">
                  <a:moveTo>
                    <a:pt x="0" y="0"/>
                  </a:moveTo>
                  <a:lnTo>
                    <a:pt x="1842225" y="0"/>
                  </a:lnTo>
                  <a:lnTo>
                    <a:pt x="1821947" y="74215"/>
                  </a:lnTo>
                  <a:cubicBezTo>
                    <a:pt x="1780047" y="192017"/>
                    <a:pt x="1720470" y="301965"/>
                    <a:pt x="1641907" y="400132"/>
                  </a:cubicBezTo>
                  <a:cubicBezTo>
                    <a:pt x="1573819" y="481284"/>
                    <a:pt x="1516207" y="557200"/>
                    <a:pt x="1466451" y="630499"/>
                  </a:cubicBezTo>
                  <a:cubicBezTo>
                    <a:pt x="1186243" y="1057201"/>
                    <a:pt x="1243856" y="1601705"/>
                    <a:pt x="1571201" y="1968198"/>
                  </a:cubicBezTo>
                  <a:cubicBezTo>
                    <a:pt x="1872358" y="2305895"/>
                    <a:pt x="2063527" y="2523173"/>
                    <a:pt x="2183990" y="2860870"/>
                  </a:cubicBezTo>
                  <a:cubicBezTo>
                    <a:pt x="2183990" y="2860870"/>
                    <a:pt x="2183990" y="2860870"/>
                    <a:pt x="158851" y="2860870"/>
                  </a:cubicBezTo>
                  <a:lnTo>
                    <a:pt x="0" y="286087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pic>
          <p:nvPicPr>
            <p:cNvPr id="4" name="图片 3">
              <a:hlinkClick r:id="rId2"/>
              <a:extLst>
                <a:ext uri="{FF2B5EF4-FFF2-40B4-BE49-F238E27FC236}">
                  <a16:creationId xmlns:a16="http://schemas.microsoft.com/office/drawing/2014/main" id="{E63BF936-0C62-4E5F-B6DC-1B61C66A5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894" t="25646" r="17045" b="16918"/>
            <a:stretch>
              <a:fillRect/>
            </a:stretch>
          </p:blipFill>
          <p:spPr>
            <a:xfrm rot="19800000">
              <a:off x="4233540" y="2909267"/>
              <a:ext cx="2370181" cy="1877738"/>
            </a:xfrm>
            <a:custGeom>
              <a:avLst/>
              <a:gdLst>
                <a:gd name="connsiteX0" fmla="*/ 2884910 w 2884910"/>
                <a:gd name="connsiteY0" fmla="*/ 278969 h 2285523"/>
                <a:gd name="connsiteX1" fmla="*/ 1726425 w 2884910"/>
                <a:gd name="connsiteY1" fmla="*/ 2285523 h 2285523"/>
                <a:gd name="connsiteX2" fmla="*/ 0 w 2884910"/>
                <a:gd name="connsiteY2" fmla="*/ 1288771 h 2285523"/>
                <a:gd name="connsiteX3" fmla="*/ 412489 w 2884910"/>
                <a:gd name="connsiteY3" fmla="*/ 1003932 h 2285523"/>
                <a:gd name="connsiteX4" fmla="*/ 502462 w 2884910"/>
                <a:gd name="connsiteY4" fmla="*/ 853333 h 2285523"/>
                <a:gd name="connsiteX5" fmla="*/ 569399 w 2884910"/>
                <a:gd name="connsiteY5" fmla="*/ 695481 h 2285523"/>
                <a:gd name="connsiteX6" fmla="*/ 775078 w 2884910"/>
                <a:gd name="connsiteY6" fmla="*/ 533085 h 2285523"/>
                <a:gd name="connsiteX7" fmla="*/ 1788616 w 2884910"/>
                <a:gd name="connsiteY7" fmla="*/ 8790 h 2285523"/>
                <a:gd name="connsiteX8" fmla="*/ 2078750 w 2884910"/>
                <a:gd name="connsiteY8" fmla="*/ 3984 h 2285523"/>
                <a:gd name="connsiteX9" fmla="*/ 2884910 w 2884910"/>
                <a:gd name="connsiteY9" fmla="*/ 278969 h 228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4910" h="2285523">
                  <a:moveTo>
                    <a:pt x="2884910" y="278969"/>
                  </a:moveTo>
                  <a:cubicBezTo>
                    <a:pt x="2884910" y="278969"/>
                    <a:pt x="2884910" y="278969"/>
                    <a:pt x="1726425" y="2285523"/>
                  </a:cubicBezTo>
                  <a:cubicBezTo>
                    <a:pt x="1726425" y="2285523"/>
                    <a:pt x="1726425" y="2285523"/>
                    <a:pt x="0" y="1288771"/>
                  </a:cubicBezTo>
                  <a:cubicBezTo>
                    <a:pt x="141365" y="1201097"/>
                    <a:pt x="275313" y="1100071"/>
                    <a:pt x="412489" y="1003932"/>
                  </a:cubicBezTo>
                  <a:cubicBezTo>
                    <a:pt x="471478" y="959391"/>
                    <a:pt x="494691" y="924424"/>
                    <a:pt x="502462" y="853333"/>
                  </a:cubicBezTo>
                  <a:cubicBezTo>
                    <a:pt x="510144" y="803354"/>
                    <a:pt x="507703" y="765668"/>
                    <a:pt x="569399" y="695481"/>
                  </a:cubicBezTo>
                  <a:cubicBezTo>
                    <a:pt x="627169" y="632096"/>
                    <a:pt x="708583" y="585387"/>
                    <a:pt x="775078" y="533085"/>
                  </a:cubicBezTo>
                  <a:cubicBezTo>
                    <a:pt x="1116362" y="261552"/>
                    <a:pt x="1338797" y="54415"/>
                    <a:pt x="1788616" y="8790"/>
                  </a:cubicBezTo>
                  <a:cubicBezTo>
                    <a:pt x="1887742" y="-487"/>
                    <a:pt x="1982941" y="-2962"/>
                    <a:pt x="2078750" y="3984"/>
                  </a:cubicBezTo>
                  <a:cubicBezTo>
                    <a:pt x="2366089" y="45934"/>
                    <a:pt x="2638590" y="139778"/>
                    <a:pt x="2884910" y="278969"/>
                  </a:cubicBez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</p:pic>
        <p:sp>
          <p:nvSpPr>
            <p:cNvPr id="5" name="任意多边形 4">
              <a:extLst>
                <a:ext uri="{FF2B5EF4-FFF2-40B4-BE49-F238E27FC236}">
                  <a16:creationId xmlns:a16="http://schemas.microsoft.com/office/drawing/2014/main" id="{8323C0D6-E6B6-44CA-A176-E2E6554EB9A4}"/>
                </a:ext>
              </a:extLst>
            </p:cNvPr>
            <p:cNvSpPr/>
            <p:nvPr/>
          </p:nvSpPr>
          <p:spPr>
            <a:xfrm rot="16200000">
              <a:off x="4041582" y="4810256"/>
              <a:ext cx="2350431" cy="1745058"/>
            </a:xfrm>
            <a:custGeom>
              <a:avLst/>
              <a:gdLst>
                <a:gd name="connsiteX0" fmla="*/ 2860870 w 2860870"/>
                <a:gd name="connsiteY0" fmla="*/ 131570 h 2124030"/>
                <a:gd name="connsiteX1" fmla="*/ 2860870 w 2860870"/>
                <a:gd name="connsiteY1" fmla="*/ 2124030 h 2124030"/>
                <a:gd name="connsiteX2" fmla="*/ 2708853 w 2860870"/>
                <a:gd name="connsiteY2" fmla="*/ 2124030 h 2124030"/>
                <a:gd name="connsiteX3" fmla="*/ 0 w 2860870"/>
                <a:gd name="connsiteY3" fmla="*/ 2124030 h 2124030"/>
                <a:gd name="connsiteX4" fmla="*/ 0 w 2860870"/>
                <a:gd name="connsiteY4" fmla="*/ 1587171 h 2124030"/>
                <a:gd name="connsiteX5" fmla="*/ 356009 w 2860870"/>
                <a:gd name="connsiteY5" fmla="*/ 1684068 h 2124030"/>
                <a:gd name="connsiteX6" fmla="*/ 866463 w 2860870"/>
                <a:gd name="connsiteY6" fmla="*/ 1464086 h 2124030"/>
                <a:gd name="connsiteX7" fmla="*/ 1041850 w 2860870"/>
                <a:gd name="connsiteY7" fmla="*/ 1414329 h 2124030"/>
                <a:gd name="connsiteX8" fmla="*/ 1227708 w 2860870"/>
                <a:gd name="connsiteY8" fmla="*/ 1139352 h 2124030"/>
                <a:gd name="connsiteX9" fmla="*/ 1243414 w 2860870"/>
                <a:gd name="connsiteY9" fmla="*/ 560592 h 2124030"/>
                <a:gd name="connsiteX10" fmla="*/ 1526128 w 2860870"/>
                <a:gd name="connsiteY10" fmla="*/ 361562 h 2124030"/>
                <a:gd name="connsiteX11" fmla="*/ 1680573 w 2860870"/>
                <a:gd name="connsiteY11" fmla="*/ 392987 h 2124030"/>
                <a:gd name="connsiteX12" fmla="*/ 1769575 w 2860870"/>
                <a:gd name="connsiteY12" fmla="*/ 353705 h 2124030"/>
                <a:gd name="connsiteX13" fmla="*/ 1929256 w 2860870"/>
                <a:gd name="connsiteY13" fmla="*/ 306566 h 2124030"/>
                <a:gd name="connsiteX14" fmla="*/ 1976375 w 2860870"/>
                <a:gd name="connsiteY14" fmla="*/ 366799 h 2124030"/>
                <a:gd name="connsiteX15" fmla="*/ 2002552 w 2860870"/>
                <a:gd name="connsiteY15" fmla="*/ 293472 h 2124030"/>
                <a:gd name="connsiteX16" fmla="*/ 2112496 w 2860870"/>
                <a:gd name="connsiteY16" fmla="*/ 228002 h 2124030"/>
                <a:gd name="connsiteX17" fmla="*/ 2191027 w 2860870"/>
                <a:gd name="connsiteY17" fmla="*/ 267284 h 2124030"/>
                <a:gd name="connsiteX18" fmla="*/ 2416151 w 2860870"/>
                <a:gd name="connsiteY18" fmla="*/ 230620 h 2124030"/>
                <a:gd name="connsiteX19" fmla="*/ 2450181 w 2860870"/>
                <a:gd name="connsiteY19" fmla="*/ 89204 h 2124030"/>
                <a:gd name="connsiteX20" fmla="*/ 2599391 w 2860870"/>
                <a:gd name="connsiteY20" fmla="*/ 164 h 2124030"/>
                <a:gd name="connsiteX21" fmla="*/ 2717188 w 2860870"/>
                <a:gd name="connsiteY21" fmla="*/ 49921 h 212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60870" h="2124030">
                  <a:moveTo>
                    <a:pt x="2860870" y="131570"/>
                  </a:moveTo>
                  <a:lnTo>
                    <a:pt x="2860870" y="2124030"/>
                  </a:lnTo>
                  <a:lnTo>
                    <a:pt x="2708853" y="2124030"/>
                  </a:lnTo>
                  <a:cubicBezTo>
                    <a:pt x="2017537" y="2124030"/>
                    <a:pt x="1132652" y="2124030"/>
                    <a:pt x="0" y="2124030"/>
                  </a:cubicBezTo>
                  <a:cubicBezTo>
                    <a:pt x="0" y="2124030"/>
                    <a:pt x="0" y="2124030"/>
                    <a:pt x="0" y="1587171"/>
                  </a:cubicBezTo>
                  <a:cubicBezTo>
                    <a:pt x="128268" y="1725969"/>
                    <a:pt x="248683" y="1725969"/>
                    <a:pt x="356009" y="1684068"/>
                  </a:cubicBezTo>
                  <a:cubicBezTo>
                    <a:pt x="547102" y="1610740"/>
                    <a:pt x="649193" y="1508606"/>
                    <a:pt x="866463" y="1464086"/>
                  </a:cubicBezTo>
                  <a:cubicBezTo>
                    <a:pt x="926671" y="1450992"/>
                    <a:pt x="984261" y="1437898"/>
                    <a:pt x="1041850" y="1414329"/>
                  </a:cubicBezTo>
                  <a:cubicBezTo>
                    <a:pt x="1172736" y="1359333"/>
                    <a:pt x="1217237" y="1262437"/>
                    <a:pt x="1227708" y="1139352"/>
                  </a:cubicBezTo>
                  <a:cubicBezTo>
                    <a:pt x="1238179" y="969129"/>
                    <a:pt x="1201531" y="722959"/>
                    <a:pt x="1243414" y="560592"/>
                  </a:cubicBezTo>
                  <a:cubicBezTo>
                    <a:pt x="1277445" y="432270"/>
                    <a:pt x="1397860" y="364180"/>
                    <a:pt x="1526128" y="361562"/>
                  </a:cubicBezTo>
                  <a:cubicBezTo>
                    <a:pt x="1575864" y="361562"/>
                    <a:pt x="1628219" y="369418"/>
                    <a:pt x="1680573" y="392987"/>
                  </a:cubicBezTo>
                  <a:cubicBezTo>
                    <a:pt x="1725074" y="413938"/>
                    <a:pt x="1746016" y="390369"/>
                    <a:pt x="1769575" y="353705"/>
                  </a:cubicBezTo>
                  <a:cubicBezTo>
                    <a:pt x="1806223" y="296091"/>
                    <a:pt x="1866431" y="243714"/>
                    <a:pt x="1929256" y="306566"/>
                  </a:cubicBezTo>
                  <a:cubicBezTo>
                    <a:pt x="1944962" y="319660"/>
                    <a:pt x="1960668" y="340611"/>
                    <a:pt x="1976375" y="366799"/>
                  </a:cubicBezTo>
                  <a:cubicBezTo>
                    <a:pt x="1984228" y="337992"/>
                    <a:pt x="1992081" y="311804"/>
                    <a:pt x="2002552" y="293472"/>
                  </a:cubicBezTo>
                  <a:cubicBezTo>
                    <a:pt x="2028729" y="233239"/>
                    <a:pt x="2067995" y="220145"/>
                    <a:pt x="2112496" y="228002"/>
                  </a:cubicBezTo>
                  <a:cubicBezTo>
                    <a:pt x="2136055" y="230620"/>
                    <a:pt x="2162232" y="248952"/>
                    <a:pt x="2191027" y="267284"/>
                  </a:cubicBezTo>
                  <a:cubicBezTo>
                    <a:pt x="2269559" y="322279"/>
                    <a:pt x="2363796" y="337992"/>
                    <a:pt x="2416151" y="230620"/>
                  </a:cubicBezTo>
                  <a:cubicBezTo>
                    <a:pt x="2439710" y="183482"/>
                    <a:pt x="2434475" y="133724"/>
                    <a:pt x="2450181" y="89204"/>
                  </a:cubicBezTo>
                  <a:cubicBezTo>
                    <a:pt x="2473740" y="26352"/>
                    <a:pt x="2536566" y="-2455"/>
                    <a:pt x="2599391" y="164"/>
                  </a:cubicBezTo>
                  <a:cubicBezTo>
                    <a:pt x="2643892" y="2783"/>
                    <a:pt x="2685775" y="28971"/>
                    <a:pt x="2717188" y="499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>
              <a:extLst>
                <a:ext uri="{FF2B5EF4-FFF2-40B4-BE49-F238E27FC236}">
                  <a16:creationId xmlns:a16="http://schemas.microsoft.com/office/drawing/2014/main" id="{F1A0F3E9-F5FD-4045-8AF9-F2C83F834F18}"/>
                </a:ext>
              </a:extLst>
            </p:cNvPr>
            <p:cNvSpPr/>
            <p:nvPr/>
          </p:nvSpPr>
          <p:spPr>
            <a:xfrm rot="1656024">
              <a:off x="4879556" y="2642172"/>
              <a:ext cx="2939500" cy="2172922"/>
            </a:xfrm>
            <a:custGeom>
              <a:avLst/>
              <a:gdLst>
                <a:gd name="connsiteX0" fmla="*/ 0 w 3577868"/>
                <a:gd name="connsiteY0" fmla="*/ 2490895 h 2644812"/>
                <a:gd name="connsiteX1" fmla="*/ 22642 w 3577868"/>
                <a:gd name="connsiteY1" fmla="*/ 2526343 h 2644812"/>
                <a:gd name="connsiteX2" fmla="*/ 75929 w 3577868"/>
                <a:gd name="connsiteY2" fmla="*/ 2575970 h 2644812"/>
                <a:gd name="connsiteX3" fmla="*/ 134259 w 3577868"/>
                <a:gd name="connsiteY3" fmla="*/ 2643724 h 2644812"/>
                <a:gd name="connsiteX4" fmla="*/ 134635 w 3577868"/>
                <a:gd name="connsiteY4" fmla="*/ 2644812 h 2644812"/>
                <a:gd name="connsiteX5" fmla="*/ 112067 w 3577868"/>
                <a:gd name="connsiteY5" fmla="*/ 2611130 h 2644812"/>
                <a:gd name="connsiteX6" fmla="*/ 77012 w 3577868"/>
                <a:gd name="connsiteY6" fmla="*/ 2578170 h 2644812"/>
                <a:gd name="connsiteX7" fmla="*/ 521 w 3577868"/>
                <a:gd name="connsiteY7" fmla="*/ 2492272 h 2644812"/>
                <a:gd name="connsiteX8" fmla="*/ 869543 w 3577868"/>
                <a:gd name="connsiteY8" fmla="*/ 260469 h 2644812"/>
                <a:gd name="connsiteX9" fmla="*/ 1036202 w 3577868"/>
                <a:gd name="connsiteY9" fmla="*/ 176262 h 2644812"/>
                <a:gd name="connsiteX10" fmla="*/ 2022056 w 3577868"/>
                <a:gd name="connsiteY10" fmla="*/ 7269 h 2644812"/>
                <a:gd name="connsiteX11" fmla="*/ 3483678 w 3577868"/>
                <a:gd name="connsiteY11" fmla="*/ 1169439 h 2644812"/>
                <a:gd name="connsiteX12" fmla="*/ 3577868 w 3577868"/>
                <a:gd name="connsiteY12" fmla="*/ 1457003 h 2644812"/>
                <a:gd name="connsiteX13" fmla="*/ 1955497 w 3577868"/>
                <a:gd name="connsiteY13" fmla="*/ 2305173 h 2644812"/>
                <a:gd name="connsiteX14" fmla="*/ 1942154 w 3577868"/>
                <a:gd name="connsiteY14" fmla="*/ 2312148 h 2644812"/>
                <a:gd name="connsiteX15" fmla="*/ 871537 w 3577868"/>
                <a:gd name="connsiteY15" fmla="*/ 264282 h 264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7868" h="2644812">
                  <a:moveTo>
                    <a:pt x="0" y="2490895"/>
                  </a:moveTo>
                  <a:lnTo>
                    <a:pt x="22642" y="2526343"/>
                  </a:lnTo>
                  <a:cubicBezTo>
                    <a:pt x="39005" y="2546336"/>
                    <a:pt x="56844" y="2559254"/>
                    <a:pt x="75929" y="2575970"/>
                  </a:cubicBezTo>
                  <a:cubicBezTo>
                    <a:pt x="103920" y="2598412"/>
                    <a:pt x="122206" y="2619254"/>
                    <a:pt x="134259" y="2643724"/>
                  </a:cubicBezTo>
                  <a:lnTo>
                    <a:pt x="134635" y="2644812"/>
                  </a:lnTo>
                  <a:lnTo>
                    <a:pt x="112067" y="2611130"/>
                  </a:lnTo>
                  <a:cubicBezTo>
                    <a:pt x="102516" y="2600105"/>
                    <a:pt x="90976" y="2589335"/>
                    <a:pt x="77012" y="2578170"/>
                  </a:cubicBezTo>
                  <a:cubicBezTo>
                    <a:pt x="48451" y="2553216"/>
                    <a:pt x="22680" y="2536777"/>
                    <a:pt x="521" y="2492272"/>
                  </a:cubicBezTo>
                  <a:close/>
                  <a:moveTo>
                    <a:pt x="869543" y="260469"/>
                  </a:moveTo>
                  <a:lnTo>
                    <a:pt x="1036202" y="176262"/>
                  </a:lnTo>
                  <a:cubicBezTo>
                    <a:pt x="1349712" y="39688"/>
                    <a:pt x="1688866" y="-22397"/>
                    <a:pt x="2022056" y="7269"/>
                  </a:cubicBezTo>
                  <a:cubicBezTo>
                    <a:pt x="2631418" y="87548"/>
                    <a:pt x="3240705" y="619895"/>
                    <a:pt x="3483678" y="1169439"/>
                  </a:cubicBezTo>
                  <a:cubicBezTo>
                    <a:pt x="3526344" y="1262357"/>
                    <a:pt x="3556193" y="1359021"/>
                    <a:pt x="3577868" y="1457003"/>
                  </a:cubicBezTo>
                  <a:cubicBezTo>
                    <a:pt x="3577868" y="1457003"/>
                    <a:pt x="3577868" y="1457003"/>
                    <a:pt x="1955497" y="2305173"/>
                  </a:cubicBezTo>
                  <a:lnTo>
                    <a:pt x="1942154" y="2312148"/>
                  </a:lnTo>
                  <a:cubicBezTo>
                    <a:pt x="1066505" y="637217"/>
                    <a:pt x="902321" y="323167"/>
                    <a:pt x="871537" y="264282"/>
                  </a:cubicBez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3DC980-8C27-47D8-BB58-0D836C748398}"/>
              </a:ext>
            </a:extLst>
          </p:cNvPr>
          <p:cNvGrpSpPr/>
          <p:nvPr/>
        </p:nvGrpSpPr>
        <p:grpSpPr>
          <a:xfrm flipH="1">
            <a:off x="3352130" y="2442506"/>
            <a:ext cx="1191323" cy="220616"/>
            <a:chOff x="4811713" y="3189288"/>
            <a:chExt cx="2571751" cy="476251"/>
          </a:xfrm>
          <a:solidFill>
            <a:schemeClr val="bg1">
              <a:lumMod val="85000"/>
            </a:schemeClr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0A95B29B-92B0-4BF7-98B4-5AAD86779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B5BA68B-63F3-4DE9-B586-CBF07FE0F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CAFD5A2-9851-4E28-B9CD-4F61BD512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C040479-66E1-4E02-858B-4D9C0C521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AF9EC6A-F97E-4C89-9C16-AA1E53AC6D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76B230F-0FA8-4B14-8B8A-38F7A8D58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788CB0F-3F42-4148-959C-3A1D06B03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2BB99D2-1B7D-4686-9C8D-3423B94F9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3FA0C70-5695-403C-8AB0-491334FB0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2829528-A4E3-4E3C-998C-BCC368392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D45FEC3-5C01-46FD-AA0E-17DA5BAB1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C02A8515-F40B-403B-B73F-0BBAAD388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D9C19C49-0B3B-4A34-8602-DF242B737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177E42D-DF3F-4717-9311-24D559A48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D3F853B-DF00-4CAC-80F5-8B156AAF8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E3C5874-E8D1-4007-9D76-A24FC068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5EB7F0D7-3293-46AC-9C43-4521E63D1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BD75F36-907E-458E-A6C5-5A197B3BF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2EF2069-2EC5-4A56-8D33-192238519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F27EDD0B-4F3D-4FEA-A333-6E5EB4A1F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7DE1FA5D-D858-44B9-BE03-8DF98847A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B31A32D0-A829-4B15-A5DC-8E6CD0176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8D708360-6E40-4F6B-836E-B87BE79A1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A3927A1-9C60-48FA-A6AF-F09F05C50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D65DF32-B4A7-4BAC-93F0-825151E0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A57358B-9C02-4A6B-8828-141C714E8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B23FB1-F121-4221-A067-6DB37613E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1020190D-AB88-4909-9E23-02D8C463E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DD8C4671-18DC-456F-A48D-4C2C14098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6EC3251F-2ABE-42B1-BAA4-A7AA2DDD2F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1E54E575-BBB4-4AB1-AF65-D5740166B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1C1C7B4-2DCA-4F5C-AF92-4D0968AE2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746FA312-471C-47C3-8F39-59FD6FEDE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FA50D2E4-145C-48FF-B7F3-67A6EBD50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3AF3471-0A76-41FC-80EA-D8F675CED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C6177D5D-BCAD-4A03-BBC8-D63E0C025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97C59B56-1729-4373-8A73-307809F31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56A02CBC-52A4-444A-8424-A290850FE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68CFE1BB-DC40-4586-BABC-0982D1ABE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25C70736-20FD-4684-B29D-2F4C22FA3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76D15B89-AC52-4725-8495-6397F635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CD0D842F-CD90-4805-9912-2E5D35404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BCB87197-29D2-4264-86CB-CC1BAF502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31F07595-6F02-4024-BD26-8B60A47A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044810EF-2070-4B03-B920-3AA0F6B3B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2ABB93B-E448-448C-85BD-F756A9F8B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46101097-8ECB-43C2-978B-57DDA418F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25B1D80A-1EEB-41D7-89AA-DDCD90C9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AF23061D-25E2-4E15-A889-00853CAC1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05C1778C-9DD7-4E23-9D2F-497578024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D434CE75-3A5B-44AA-97B0-D3578225A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DEAC217C-999A-4C43-B763-166DF660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35A14A51-06C1-48FF-994D-D388E2D7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F8719330-8A00-4B4E-97B8-193A050DC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33C8ACC1-CD1E-4FC1-AB91-C79A54712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C8AC4B21-14A5-45E6-9855-FAD808AA4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6AB717BF-AD01-4573-BFEB-EEC1ED0A2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D1D1710B-4838-444A-8ED3-ADBCA71A12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14FD5068-F5E6-48DB-AD4F-6542ACFCD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5EB3D5D8-251D-4282-B73A-04EE68A09D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424B6BE7-C95C-4244-9890-FDA3C26C6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A6AF2106-4980-4824-8292-76E3BDF4A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0DD7734C-0A84-4525-86CE-226B7FED2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85F9B47B-858B-437A-942C-485092B1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96153695-D695-4D0C-AE12-9A2557A25B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B41C08DA-ACAD-4C23-9F86-82A1E5C6C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4BF30E73-6B08-4DE1-A53C-04C6D449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47E3B61-8A9C-42D7-B289-DE06978B9134}"/>
              </a:ext>
            </a:extLst>
          </p:cNvPr>
          <p:cNvGrpSpPr/>
          <p:nvPr/>
        </p:nvGrpSpPr>
        <p:grpSpPr>
          <a:xfrm>
            <a:off x="7466744" y="2538841"/>
            <a:ext cx="1191323" cy="220616"/>
            <a:chOff x="4811713" y="3189288"/>
            <a:chExt cx="2571751" cy="476251"/>
          </a:xfrm>
          <a:solidFill>
            <a:schemeClr val="bg1">
              <a:lumMod val="85000"/>
            </a:schemeClr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15DD3A86-CF9B-48B8-B412-397CC0759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B7F34985-760F-4801-8F4A-8597AD500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9306BE5-2B0E-4AD0-A98B-03127B90A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1887602-7A96-46BB-B8B4-79844774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8142DE47-46D6-498C-902C-2BDDB5351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61C118B8-726C-44DC-B1DE-C648F010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A31E78A-4DB6-4D5B-A3A7-74EA587DF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BBFF7F7-18C0-42D2-95A0-DDCADE767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947417DE-8DFF-4BC1-BDC4-41CFDFAB4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1A29317E-CD79-4912-B1A1-72E50AFB2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314F76F7-3165-49F7-BF6D-1667D23F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9F03B6D8-6168-4B64-945B-0E8506D59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6F4D65C7-293E-48B0-A2AF-A5724FC27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2DE846A5-E4E7-4B64-9B8D-C2B8CB3AA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85C75CE4-38CA-4030-836A-2F7184CD2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ABF3A8F-E901-4DB3-AAB3-40BD0A010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11A8F076-06F4-45D5-81D9-ACDDE87AE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C77FC25B-6A5B-4C13-8C8D-FC1249B42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0711CCDE-62F9-474B-BDC7-DD12121F8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CA33397F-454B-49FA-A864-DCE44D6AE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F86087B0-8785-42AE-9529-CB1488587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885AE98-9FA2-441D-80F8-7523C056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F7C935B7-88FD-41F5-9F8A-1C1090A36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5384E272-38DE-47A4-897F-3DB0725C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489B8B78-679A-4C20-A1A4-52372E1C0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4C780D-22D3-4AA9-A45A-D1F9D6708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7FF4E3ED-D5DA-4DD9-A820-AEF5AADFA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31BFCEA9-2D62-47CE-BE9D-BC573232C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535BFDDE-0D29-466A-AA28-73E40C1DA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3EB5564D-2163-4161-BA77-2D27E1C7E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6981F984-D88A-4571-BED2-85BDFEFD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7C76CEB3-C135-4119-8867-A38D0742F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7BAD4548-4BF0-4819-B98B-391BDFF67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444C33E7-3071-4C3C-985B-87152ADA8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54A492F2-4307-4119-AEEC-EF6E6FC1C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96CE6AB-C727-4EA3-A98B-D8A7EE5E3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6DA058E4-86AF-4369-BAF1-372CC6846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98415DAC-8C84-4BFF-BD50-6BD9940AA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B1B969D9-3E33-4AFE-B9FA-86BBB3B26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EE5E4C81-6C9C-40F5-A50D-E57ED1D22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B438352C-1B6D-4043-B9F5-C84BF758A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C67E7D7A-41C5-49C2-B678-F8CD5B721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AE3B8060-3E2D-4185-A3DC-9713578D5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02385595-CCA7-4CEB-A5AF-300226FA3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C6ECA380-CA99-4A1C-B7B5-E9394EDD8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40FEB1E8-C261-450A-B099-39D2E1DB3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F8278514-7A21-426A-A6EA-54C6A5630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1B6B80BE-3A43-4E57-9D92-B5E5B4A4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4097FB91-F3BC-4313-8740-887618F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9F6F18A9-59FC-49D3-8301-12BE797E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B9C1C537-AA87-4405-A035-272B8E9F8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EDD8F9A4-38D8-4ADA-A2C4-B5960EE9D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DE634C1B-9E6D-4B1C-ABC4-8BAF63ABD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BB35C925-1790-4229-91D9-F4C358937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9">
              <a:extLst>
                <a:ext uri="{FF2B5EF4-FFF2-40B4-BE49-F238E27FC236}">
                  <a16:creationId xmlns:a16="http://schemas.microsoft.com/office/drawing/2014/main" id="{D1DFB2FD-7058-4FC7-83C2-9D616B1E2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0">
              <a:extLst>
                <a:ext uri="{FF2B5EF4-FFF2-40B4-BE49-F238E27FC236}">
                  <a16:creationId xmlns:a16="http://schemas.microsoft.com/office/drawing/2014/main" id="{9F6ABD3F-8017-43DD-B796-AB71813DF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61">
              <a:extLst>
                <a:ext uri="{FF2B5EF4-FFF2-40B4-BE49-F238E27FC236}">
                  <a16:creationId xmlns:a16="http://schemas.microsoft.com/office/drawing/2014/main" id="{B466FD1F-12AA-4EAD-9F6A-F697EBA30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62">
              <a:extLst>
                <a:ext uri="{FF2B5EF4-FFF2-40B4-BE49-F238E27FC236}">
                  <a16:creationId xmlns:a16="http://schemas.microsoft.com/office/drawing/2014/main" id="{3566FDD0-9612-4EEB-B0AB-803EAA282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3">
              <a:extLst>
                <a:ext uri="{FF2B5EF4-FFF2-40B4-BE49-F238E27FC236}">
                  <a16:creationId xmlns:a16="http://schemas.microsoft.com/office/drawing/2014/main" id="{4918A389-0ED4-4D8D-B2AF-87EBB968A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4">
              <a:extLst>
                <a:ext uri="{FF2B5EF4-FFF2-40B4-BE49-F238E27FC236}">
                  <a16:creationId xmlns:a16="http://schemas.microsoft.com/office/drawing/2014/main" id="{63C2AF4D-D729-4502-9103-4F1B9A68B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5">
              <a:extLst>
                <a:ext uri="{FF2B5EF4-FFF2-40B4-BE49-F238E27FC236}">
                  <a16:creationId xmlns:a16="http://schemas.microsoft.com/office/drawing/2014/main" id="{18C2A443-4D7C-42C1-A9A3-9F098D56A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">
              <a:extLst>
                <a:ext uri="{FF2B5EF4-FFF2-40B4-BE49-F238E27FC236}">
                  <a16:creationId xmlns:a16="http://schemas.microsoft.com/office/drawing/2014/main" id="{B1806001-4FF6-4DCE-8B61-1D2AF0BE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7">
              <a:extLst>
                <a:ext uri="{FF2B5EF4-FFF2-40B4-BE49-F238E27FC236}">
                  <a16:creationId xmlns:a16="http://schemas.microsoft.com/office/drawing/2014/main" id="{06906486-6217-42D0-9A8A-84CC34735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8">
              <a:extLst>
                <a:ext uri="{FF2B5EF4-FFF2-40B4-BE49-F238E27FC236}">
                  <a16:creationId xmlns:a16="http://schemas.microsoft.com/office/drawing/2014/main" id="{AF2449EB-FBA8-4296-AB43-DDBB6A864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9">
              <a:extLst>
                <a:ext uri="{FF2B5EF4-FFF2-40B4-BE49-F238E27FC236}">
                  <a16:creationId xmlns:a16="http://schemas.microsoft.com/office/drawing/2014/main" id="{62B4C2D2-652A-45EB-B1E1-80F975AF9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70">
              <a:extLst>
                <a:ext uri="{FF2B5EF4-FFF2-40B4-BE49-F238E27FC236}">
                  <a16:creationId xmlns:a16="http://schemas.microsoft.com/office/drawing/2014/main" id="{7E4AE01B-107D-489A-B0C5-297EEA1BE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1">
              <a:extLst>
                <a:ext uri="{FF2B5EF4-FFF2-40B4-BE49-F238E27FC236}">
                  <a16:creationId xmlns:a16="http://schemas.microsoft.com/office/drawing/2014/main" id="{5206EB6D-3614-4923-92D9-84C689B32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6F31021-0078-4EAE-9A16-903FC6019F49}"/>
              </a:ext>
            </a:extLst>
          </p:cNvPr>
          <p:cNvSpPr txBox="1"/>
          <p:nvPr/>
        </p:nvSpPr>
        <p:spPr>
          <a:xfrm>
            <a:off x="8580220" y="3800711"/>
            <a:ext cx="10310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  <a:endParaRPr lang="zh-CN" altLang="en-US" sz="2000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A7D70C2-EFED-498E-8B41-0E1FFC07BA05}"/>
              </a:ext>
            </a:extLst>
          </p:cNvPr>
          <p:cNvSpPr txBox="1"/>
          <p:nvPr/>
        </p:nvSpPr>
        <p:spPr>
          <a:xfrm>
            <a:off x="8641053" y="2915558"/>
            <a:ext cx="16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>
                <a:blipFill>
                  <a:blip r:embed="rId6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Wenxiao</a:t>
            </a:r>
            <a:endParaRPr lang="zh-CN" altLang="en-US" sz="2400" b="1" dirty="0">
              <a:blipFill>
                <a:blip r:embed="rId6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F837BB2-140B-4215-84A8-6773E7B4F330}"/>
              </a:ext>
            </a:extLst>
          </p:cNvPr>
          <p:cNvSpPr txBox="1"/>
          <p:nvPr/>
        </p:nvSpPr>
        <p:spPr>
          <a:xfrm>
            <a:off x="1160721" y="2574507"/>
            <a:ext cx="136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Wenze</a:t>
            </a:r>
            <a:endParaRPr lang="zh-CN" altLang="en-US" sz="2400" b="1" dirty="0">
              <a:blipFill>
                <a:blip r:embed="rId5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A8DB016-59CE-418D-9931-5107AF6C9B10}"/>
              </a:ext>
            </a:extLst>
          </p:cNvPr>
          <p:cNvSpPr txBox="1"/>
          <p:nvPr/>
        </p:nvSpPr>
        <p:spPr>
          <a:xfrm>
            <a:off x="706335" y="3421656"/>
            <a:ext cx="1139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Family</a:t>
            </a:r>
            <a:endParaRPr lang="zh-CN" altLang="en-US" sz="2000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046C180-5FA4-49FC-8B9A-ED0B7847FBE2}"/>
              </a:ext>
            </a:extLst>
          </p:cNvPr>
          <p:cNvSpPr txBox="1"/>
          <p:nvPr/>
        </p:nvSpPr>
        <p:spPr>
          <a:xfrm>
            <a:off x="1465042" y="4270581"/>
            <a:ext cx="153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</a:t>
            </a:r>
            <a:endParaRPr lang="zh-CN" altLang="en-US" sz="2000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7859651-321E-49DC-ADAD-45CE2DFC717F}"/>
              </a:ext>
            </a:extLst>
          </p:cNvPr>
          <p:cNvSpPr txBox="1"/>
          <p:nvPr/>
        </p:nvSpPr>
        <p:spPr>
          <a:xfrm>
            <a:off x="9457508" y="4547580"/>
            <a:ext cx="70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Skill</a:t>
            </a:r>
            <a:endParaRPr lang="zh-CN" altLang="en-US" sz="2000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4FA0AD6-A127-4445-96CD-86F82B4B3A5D}"/>
              </a:ext>
            </a:extLst>
          </p:cNvPr>
          <p:cNvGrpSpPr/>
          <p:nvPr/>
        </p:nvGrpSpPr>
        <p:grpSpPr>
          <a:xfrm rot="19849948" flipH="1">
            <a:off x="3124896" y="5244153"/>
            <a:ext cx="1191323" cy="220616"/>
            <a:chOff x="4811713" y="3189288"/>
            <a:chExt cx="2571751" cy="476251"/>
          </a:xfrm>
          <a:solidFill>
            <a:schemeClr val="bg1">
              <a:lumMod val="85000"/>
            </a:schemeClr>
          </a:solidFill>
        </p:grpSpPr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3CA62AAD-7211-4640-A1C6-54A58606B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8B484554-FC75-4AFC-BD7B-237DADF30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B1D0A25F-BAC0-454A-AF0E-026738F54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8">
              <a:extLst>
                <a:ext uri="{FF2B5EF4-FFF2-40B4-BE49-F238E27FC236}">
                  <a16:creationId xmlns:a16="http://schemas.microsoft.com/office/drawing/2014/main" id="{8A1D5C98-7C0C-4C87-88C4-A0F197D7C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9">
              <a:extLst>
                <a:ext uri="{FF2B5EF4-FFF2-40B4-BE49-F238E27FC236}">
                  <a16:creationId xmlns:a16="http://schemas.microsoft.com/office/drawing/2014/main" id="{859E6141-BEC0-41A0-AAA0-89335444A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C53A9FDD-2F99-48B2-8F2C-8FDC2DAE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3E143B34-C4B3-4F0E-81FD-050D3E149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7168A528-6652-4540-A53C-219F83E7F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743A13C-4796-411D-B11F-9731FC97E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C9623663-B80F-4756-A7FB-5BDEB479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E9466563-8587-48A1-A785-F9F6A4F96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172B312F-E055-4482-96E2-37D329DFA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543C9E85-DF19-481C-BAF9-BE069C268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B270EAD2-E5C3-4ADE-A4AA-4058D5911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1CF992C7-85CD-4ED5-9C7B-911FEFF13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ABD38BBC-A637-4733-9D56-9A8631FB8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EBF9833C-F9F8-4F36-BDAB-E22D78FED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13B6807D-47AE-406D-9D31-3418B9C6B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266454DF-A267-4B69-806B-7DE889B48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4B290747-7135-4B73-B337-C818CF59B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350CA00D-A43C-463B-BD11-D8B95EF2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4BD3F866-B499-4FC4-B195-7BF4CEBF9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9880C1D3-C2D0-44E6-A1B0-405A28D3A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DE6794E2-69DA-45D1-97B0-69C6FC529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E2E4CA80-9742-46CC-AB71-F775527F4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57812D5A-06A7-4D91-99AF-57ADABB3F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E516E6FB-3F99-4E0D-BD6A-A901CBB9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EBCE22BC-6CB2-4E2D-B179-67683C7E4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DC63F89-BE8C-454C-B847-4E35D2E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F020B0AF-C10C-4D37-9D4F-FDCA4CC44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5ACD485C-5B48-4889-B2E8-3EA13359A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86020AB7-CD49-4830-AA98-36B814A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F437AF87-0E37-4F41-BA28-ECC86AA74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7151ABE4-2342-465E-8F87-AC293B361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A77F4D67-E005-4741-9F16-41759A3B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283FBA5D-34F5-44F7-BA01-C00627A66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41">
              <a:extLst>
                <a:ext uri="{FF2B5EF4-FFF2-40B4-BE49-F238E27FC236}">
                  <a16:creationId xmlns:a16="http://schemas.microsoft.com/office/drawing/2014/main" id="{2C04030A-B210-4854-BFA9-D37280059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42">
              <a:extLst>
                <a:ext uri="{FF2B5EF4-FFF2-40B4-BE49-F238E27FC236}">
                  <a16:creationId xmlns:a16="http://schemas.microsoft.com/office/drawing/2014/main" id="{09B61647-1F55-4B4C-8689-25AF6884B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43">
              <a:extLst>
                <a:ext uri="{FF2B5EF4-FFF2-40B4-BE49-F238E27FC236}">
                  <a16:creationId xmlns:a16="http://schemas.microsoft.com/office/drawing/2014/main" id="{D7FAC216-0B81-43E3-ADDA-1321D8BF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44">
              <a:extLst>
                <a:ext uri="{FF2B5EF4-FFF2-40B4-BE49-F238E27FC236}">
                  <a16:creationId xmlns:a16="http://schemas.microsoft.com/office/drawing/2014/main" id="{84EFD3D3-C237-437D-9903-507F8EBB7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45">
              <a:extLst>
                <a:ext uri="{FF2B5EF4-FFF2-40B4-BE49-F238E27FC236}">
                  <a16:creationId xmlns:a16="http://schemas.microsoft.com/office/drawing/2014/main" id="{6FA9D5AA-2EB1-4C47-8390-670412992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46">
              <a:extLst>
                <a:ext uri="{FF2B5EF4-FFF2-40B4-BE49-F238E27FC236}">
                  <a16:creationId xmlns:a16="http://schemas.microsoft.com/office/drawing/2014/main" id="{234B13A0-EA1B-418B-9987-00AEE6C4B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47">
              <a:extLst>
                <a:ext uri="{FF2B5EF4-FFF2-40B4-BE49-F238E27FC236}">
                  <a16:creationId xmlns:a16="http://schemas.microsoft.com/office/drawing/2014/main" id="{18DC4BA5-9DEA-48DA-A024-1909F217D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48">
              <a:extLst>
                <a:ext uri="{FF2B5EF4-FFF2-40B4-BE49-F238E27FC236}">
                  <a16:creationId xmlns:a16="http://schemas.microsoft.com/office/drawing/2014/main" id="{93183F1E-17C0-4763-84B0-FD28244B0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49">
              <a:extLst>
                <a:ext uri="{FF2B5EF4-FFF2-40B4-BE49-F238E27FC236}">
                  <a16:creationId xmlns:a16="http://schemas.microsoft.com/office/drawing/2014/main" id="{097E2489-AC47-41EC-BC13-7FB81BC43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0">
              <a:extLst>
                <a:ext uri="{FF2B5EF4-FFF2-40B4-BE49-F238E27FC236}">
                  <a16:creationId xmlns:a16="http://schemas.microsoft.com/office/drawing/2014/main" id="{B934874F-78A3-4BC3-BF52-AA856214A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1">
              <a:extLst>
                <a:ext uri="{FF2B5EF4-FFF2-40B4-BE49-F238E27FC236}">
                  <a16:creationId xmlns:a16="http://schemas.microsoft.com/office/drawing/2014/main" id="{BBF4BA63-7EFD-41C2-ABB6-5CDD4E9E9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2">
              <a:extLst>
                <a:ext uri="{FF2B5EF4-FFF2-40B4-BE49-F238E27FC236}">
                  <a16:creationId xmlns:a16="http://schemas.microsoft.com/office/drawing/2014/main" id="{08A8C9C2-F74C-4BA4-B983-C703BFF18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3">
              <a:extLst>
                <a:ext uri="{FF2B5EF4-FFF2-40B4-BE49-F238E27FC236}">
                  <a16:creationId xmlns:a16="http://schemas.microsoft.com/office/drawing/2014/main" id="{C1D4E4F2-2E7F-47D7-9553-B39E2FFE2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4">
              <a:extLst>
                <a:ext uri="{FF2B5EF4-FFF2-40B4-BE49-F238E27FC236}">
                  <a16:creationId xmlns:a16="http://schemas.microsoft.com/office/drawing/2014/main" id="{1A7F9BC2-ADD2-446D-90A9-81EB3E50E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5">
              <a:extLst>
                <a:ext uri="{FF2B5EF4-FFF2-40B4-BE49-F238E27FC236}">
                  <a16:creationId xmlns:a16="http://schemas.microsoft.com/office/drawing/2014/main" id="{EC32C849-E108-4E14-8302-78450F726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6">
              <a:extLst>
                <a:ext uri="{FF2B5EF4-FFF2-40B4-BE49-F238E27FC236}">
                  <a16:creationId xmlns:a16="http://schemas.microsoft.com/office/drawing/2014/main" id="{F3475690-703C-435B-95A8-C9F33E6CE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7">
              <a:extLst>
                <a:ext uri="{FF2B5EF4-FFF2-40B4-BE49-F238E27FC236}">
                  <a16:creationId xmlns:a16="http://schemas.microsoft.com/office/drawing/2014/main" id="{7405622D-2894-4A0C-A3B8-0DC436427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">
              <a:extLst>
                <a:ext uri="{FF2B5EF4-FFF2-40B4-BE49-F238E27FC236}">
                  <a16:creationId xmlns:a16="http://schemas.microsoft.com/office/drawing/2014/main" id="{A6EEC412-DEFB-46B8-8E07-342B10241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9">
              <a:extLst>
                <a:ext uri="{FF2B5EF4-FFF2-40B4-BE49-F238E27FC236}">
                  <a16:creationId xmlns:a16="http://schemas.microsoft.com/office/drawing/2014/main" id="{83CA5DAE-F985-4757-BA21-FBCA823F0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60">
              <a:extLst>
                <a:ext uri="{FF2B5EF4-FFF2-40B4-BE49-F238E27FC236}">
                  <a16:creationId xmlns:a16="http://schemas.microsoft.com/office/drawing/2014/main" id="{959B987C-5954-48EA-82BB-A3F2E98E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61">
              <a:extLst>
                <a:ext uri="{FF2B5EF4-FFF2-40B4-BE49-F238E27FC236}">
                  <a16:creationId xmlns:a16="http://schemas.microsoft.com/office/drawing/2014/main" id="{840674FE-A193-4494-BBD5-7E8D115F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62">
              <a:extLst>
                <a:ext uri="{FF2B5EF4-FFF2-40B4-BE49-F238E27FC236}">
                  <a16:creationId xmlns:a16="http://schemas.microsoft.com/office/drawing/2014/main" id="{EE0EDD08-B520-440E-B4A6-69F5232BAE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63">
              <a:extLst>
                <a:ext uri="{FF2B5EF4-FFF2-40B4-BE49-F238E27FC236}">
                  <a16:creationId xmlns:a16="http://schemas.microsoft.com/office/drawing/2014/main" id="{E5A4D66C-527E-4C5D-BFA4-9504F1A9DA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64">
              <a:extLst>
                <a:ext uri="{FF2B5EF4-FFF2-40B4-BE49-F238E27FC236}">
                  <a16:creationId xmlns:a16="http://schemas.microsoft.com/office/drawing/2014/main" id="{3E3BDAB6-6544-42B9-B815-2376922E0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65">
              <a:extLst>
                <a:ext uri="{FF2B5EF4-FFF2-40B4-BE49-F238E27FC236}">
                  <a16:creationId xmlns:a16="http://schemas.microsoft.com/office/drawing/2014/main" id="{300B7A3D-3D30-4A55-B4D9-665A9C799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66">
              <a:extLst>
                <a:ext uri="{FF2B5EF4-FFF2-40B4-BE49-F238E27FC236}">
                  <a16:creationId xmlns:a16="http://schemas.microsoft.com/office/drawing/2014/main" id="{26565A08-5D65-4AF4-A3DA-E40D74E0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7">
              <a:extLst>
                <a:ext uri="{FF2B5EF4-FFF2-40B4-BE49-F238E27FC236}">
                  <a16:creationId xmlns:a16="http://schemas.microsoft.com/office/drawing/2014/main" id="{F5CC105C-81DA-4369-97D6-A26AE7AAC3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8">
              <a:extLst>
                <a:ext uri="{FF2B5EF4-FFF2-40B4-BE49-F238E27FC236}">
                  <a16:creationId xmlns:a16="http://schemas.microsoft.com/office/drawing/2014/main" id="{0E13C6CB-FDC7-4001-B81B-75F2A767D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9">
              <a:extLst>
                <a:ext uri="{FF2B5EF4-FFF2-40B4-BE49-F238E27FC236}">
                  <a16:creationId xmlns:a16="http://schemas.microsoft.com/office/drawing/2014/main" id="{B544057E-3B71-46AB-A91F-98ABCB640F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70">
              <a:extLst>
                <a:ext uri="{FF2B5EF4-FFF2-40B4-BE49-F238E27FC236}">
                  <a16:creationId xmlns:a16="http://schemas.microsoft.com/office/drawing/2014/main" id="{8CB76F02-5A17-4552-A690-020394A9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71">
              <a:extLst>
                <a:ext uri="{FF2B5EF4-FFF2-40B4-BE49-F238E27FC236}">
                  <a16:creationId xmlns:a16="http://schemas.microsoft.com/office/drawing/2014/main" id="{5CC3A279-ABCA-4839-A923-CBB24525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7" name="文本框 216">
            <a:extLst>
              <a:ext uri="{FF2B5EF4-FFF2-40B4-BE49-F238E27FC236}">
                <a16:creationId xmlns:a16="http://schemas.microsoft.com/office/drawing/2014/main" id="{4A4421BB-A7C5-4C70-9FBF-62A8E721A1AF}"/>
              </a:ext>
            </a:extLst>
          </p:cNvPr>
          <p:cNvSpPr txBox="1"/>
          <p:nvPr/>
        </p:nvSpPr>
        <p:spPr>
          <a:xfrm>
            <a:off x="391433" y="5897484"/>
            <a:ext cx="153857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Effort</a:t>
            </a:r>
            <a:endParaRPr lang="zh-CN" altLang="en-US" sz="2000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6DFC5092-6970-4B26-9173-2240A8C7096D}"/>
              </a:ext>
            </a:extLst>
          </p:cNvPr>
          <p:cNvSpPr txBox="1"/>
          <p:nvPr/>
        </p:nvSpPr>
        <p:spPr>
          <a:xfrm>
            <a:off x="1396840" y="5195409"/>
            <a:ext cx="153857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dirty="0" err="1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Jiawen</a:t>
            </a:r>
            <a:endParaRPr lang="zh-CN" altLang="en-US" sz="2400" b="1" dirty="0">
              <a:blipFill>
                <a:blip r:embed="rId5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50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  <p:bldP spid="146" grpId="0"/>
      <p:bldP spid="147" grpId="0"/>
      <p:bldP spid="148" grpId="0"/>
      <p:bldP spid="217" grpId="0"/>
      <p:bldP spid="2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2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TextBox 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4194817"/>
  <p:tag name="MH_LIBRARY" val="GRAPHIC"/>
  <p:tag name="MH_ORDER" val="直接连接符 2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91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微软雅黑</vt:lpstr>
      <vt:lpstr>Microsoft New Tai Lue</vt:lpstr>
      <vt:lpstr>Calibri Light</vt:lpstr>
      <vt:lpstr>Calibri</vt:lpstr>
      <vt:lpstr>Arial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Matou</dc:creator>
  <cp:lastModifiedBy>姜文泽</cp:lastModifiedBy>
  <cp:revision>95</cp:revision>
  <dcterms:created xsi:type="dcterms:W3CDTF">2016-04-04T11:25:36Z</dcterms:created>
  <dcterms:modified xsi:type="dcterms:W3CDTF">2017-10-22T23:32:05Z</dcterms:modified>
</cp:coreProperties>
</file>