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83" r:id="rId7"/>
    <p:sldId id="260" r:id="rId8"/>
    <p:sldId id="310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11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22F"/>
    <a:srgbClr val="F7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1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6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4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79CA4-64E0-4DC5-B7E5-78C14A8F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DB5B01-6AE8-414E-AF72-83FB70EA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4229C471-C61E-43DB-968A-64A7DC8B46EE}" type="datetime1">
              <a:rPr lang="zh-CN" altLang="en-US"/>
              <a:pPr/>
              <a:t>2019-12-11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1B6D5B-5BBA-4455-AA9A-D36B4B37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2378F-4F6B-4367-B1DE-B84CC0F2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fld id="{74C4394B-E213-4C15-88DE-45A0DF99695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9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6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6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9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5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0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2549-C05B-484C-ADC4-7CDF7B997421}" type="datetimeFigureOut">
              <a:rPr lang="zh-CN" altLang="en-US" smtClean="0"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93BD-C4EF-4BEA-8272-5EF424153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83032" y="917293"/>
            <a:ext cx="1625934" cy="3047967"/>
            <a:chOff x="5602385" y="2883278"/>
            <a:chExt cx="1219200" cy="2285506"/>
          </a:xfrm>
        </p:grpSpPr>
        <p:grpSp>
          <p:nvGrpSpPr>
            <p:cNvPr id="3" name="组合 2"/>
            <p:cNvGrpSpPr/>
            <p:nvPr/>
          </p:nvGrpSpPr>
          <p:grpSpPr>
            <a:xfrm>
              <a:off x="5602385" y="2883278"/>
              <a:ext cx="1219200" cy="2285506"/>
              <a:chOff x="5931414" y="4272953"/>
              <a:chExt cx="502658" cy="94228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6036451" y="4272953"/>
                <a:ext cx="292584" cy="685994"/>
              </a:xfrm>
              <a:custGeom>
                <a:avLst/>
                <a:gdLst>
                  <a:gd name="connsiteX0" fmla="*/ 3857 w 201098"/>
                  <a:gd name="connsiteY0" fmla="*/ 700296 h 786721"/>
                  <a:gd name="connsiteX1" fmla="*/ 79685 w 201098"/>
                  <a:gd name="connsiteY1" fmla="*/ 0 h 786721"/>
                  <a:gd name="connsiteX2" fmla="*/ 200118 w 201098"/>
                  <a:gd name="connsiteY2" fmla="*/ 700296 h 786721"/>
                  <a:gd name="connsiteX3" fmla="*/ 3857 w 201098"/>
                  <a:gd name="connsiteY3" fmla="*/ 700296 h 786721"/>
                  <a:gd name="connsiteX0" fmla="*/ 3857 w 241954"/>
                  <a:gd name="connsiteY0" fmla="*/ 700296 h 786721"/>
                  <a:gd name="connsiteX1" fmla="*/ 79685 w 241954"/>
                  <a:gd name="connsiteY1" fmla="*/ 0 h 786721"/>
                  <a:gd name="connsiteX2" fmla="*/ 200118 w 241954"/>
                  <a:gd name="connsiteY2" fmla="*/ 700296 h 786721"/>
                  <a:gd name="connsiteX3" fmla="*/ 3857 w 241954"/>
                  <a:gd name="connsiteY3" fmla="*/ 700296 h 786721"/>
                  <a:gd name="connsiteX0" fmla="*/ 42294 w 280391"/>
                  <a:gd name="connsiteY0" fmla="*/ 700517 h 786942"/>
                  <a:gd name="connsiteX1" fmla="*/ 118122 w 280391"/>
                  <a:gd name="connsiteY1" fmla="*/ 221 h 786942"/>
                  <a:gd name="connsiteX2" fmla="*/ 238555 w 280391"/>
                  <a:gd name="connsiteY2" fmla="*/ 700517 h 786942"/>
                  <a:gd name="connsiteX3" fmla="*/ 42294 w 280391"/>
                  <a:gd name="connsiteY3" fmla="*/ 700517 h 786942"/>
                  <a:gd name="connsiteX0" fmla="*/ 34573 w 280778"/>
                  <a:gd name="connsiteY0" fmla="*/ 678222 h 762971"/>
                  <a:gd name="connsiteX1" fmla="*/ 123783 w 280778"/>
                  <a:gd name="connsiteY1" fmla="*/ 229 h 762971"/>
                  <a:gd name="connsiteX2" fmla="*/ 230834 w 280778"/>
                  <a:gd name="connsiteY2" fmla="*/ 678222 h 762971"/>
                  <a:gd name="connsiteX3" fmla="*/ 34573 w 280778"/>
                  <a:gd name="connsiteY3" fmla="*/ 678222 h 762971"/>
                  <a:gd name="connsiteX0" fmla="*/ 43194 w 289399"/>
                  <a:gd name="connsiteY0" fmla="*/ 678188 h 730803"/>
                  <a:gd name="connsiteX1" fmla="*/ 132404 w 289399"/>
                  <a:gd name="connsiteY1" fmla="*/ 195 h 730803"/>
                  <a:gd name="connsiteX2" fmla="*/ 239455 w 289399"/>
                  <a:gd name="connsiteY2" fmla="*/ 678188 h 730803"/>
                  <a:gd name="connsiteX3" fmla="*/ 43194 w 289399"/>
                  <a:gd name="connsiteY3" fmla="*/ 678188 h 730803"/>
                  <a:gd name="connsiteX0" fmla="*/ 43194 w 292584"/>
                  <a:gd name="connsiteY0" fmla="*/ 678188 h 685994"/>
                  <a:gd name="connsiteX1" fmla="*/ 132404 w 292584"/>
                  <a:gd name="connsiteY1" fmla="*/ 195 h 685994"/>
                  <a:gd name="connsiteX2" fmla="*/ 239455 w 292584"/>
                  <a:gd name="connsiteY2" fmla="*/ 678188 h 685994"/>
                  <a:gd name="connsiteX3" fmla="*/ 43194 w 292584"/>
                  <a:gd name="connsiteY3" fmla="*/ 678188 h 68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584" h="685994">
                    <a:moveTo>
                      <a:pt x="43194" y="678188"/>
                    </a:moveTo>
                    <a:cubicBezTo>
                      <a:pt x="3049" y="667780"/>
                      <a:pt x="-60883" y="-13187"/>
                      <a:pt x="132404" y="195"/>
                    </a:cubicBezTo>
                    <a:cubicBezTo>
                      <a:pt x="392599" y="62642"/>
                      <a:pt x="263244" y="667780"/>
                      <a:pt x="239455" y="678188"/>
                    </a:cubicBezTo>
                    <a:cubicBezTo>
                      <a:pt x="215666" y="688596"/>
                      <a:pt x="83339" y="688596"/>
                      <a:pt x="43194" y="678188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931414" y="4679053"/>
                <a:ext cx="117007" cy="328472"/>
              </a:xfrm>
              <a:custGeom>
                <a:avLst/>
                <a:gdLst>
                  <a:gd name="connsiteX0" fmla="*/ 109145 w 109145"/>
                  <a:gd name="connsiteY0" fmla="*/ 249787 h 325615"/>
                  <a:gd name="connsiteX1" fmla="*/ 33317 w 109145"/>
                  <a:gd name="connsiteY1" fmla="*/ 325615 h 325615"/>
                  <a:gd name="connsiteX2" fmla="*/ 2094 w 109145"/>
                  <a:gd name="connsiteY2" fmla="*/ 115972 h 325615"/>
                  <a:gd name="connsiteX3" fmla="*/ 95764 w 109145"/>
                  <a:gd name="connsiteY3" fmla="*/ 0 h 325615"/>
                  <a:gd name="connsiteX0" fmla="*/ 117007 w 117007"/>
                  <a:gd name="connsiteY0" fmla="*/ 249787 h 328472"/>
                  <a:gd name="connsiteX1" fmla="*/ 9747 w 117007"/>
                  <a:gd name="connsiteY1" fmla="*/ 328472 h 328472"/>
                  <a:gd name="connsiteX2" fmla="*/ 9956 w 117007"/>
                  <a:gd name="connsiteY2" fmla="*/ 115972 h 328472"/>
                  <a:gd name="connsiteX3" fmla="*/ 103626 w 117007"/>
                  <a:gd name="connsiteY3" fmla="*/ 0 h 32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07" h="328472">
                    <a:moveTo>
                      <a:pt x="117007" y="249787"/>
                    </a:moveTo>
                    <a:lnTo>
                      <a:pt x="9747" y="328472"/>
                    </a:lnTo>
                    <a:cubicBezTo>
                      <a:pt x="-661" y="258591"/>
                      <a:pt x="-5690" y="170717"/>
                      <a:pt x="9956" y="115972"/>
                    </a:cubicBezTo>
                    <a:cubicBezTo>
                      <a:pt x="25602" y="61227"/>
                      <a:pt x="61995" y="30851"/>
                      <a:pt x="103626" y="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flipH="1">
                <a:off x="6317065" y="4679053"/>
                <a:ext cx="117007" cy="328472"/>
              </a:xfrm>
              <a:custGeom>
                <a:avLst/>
                <a:gdLst>
                  <a:gd name="connsiteX0" fmla="*/ 109145 w 109145"/>
                  <a:gd name="connsiteY0" fmla="*/ 249787 h 325615"/>
                  <a:gd name="connsiteX1" fmla="*/ 33317 w 109145"/>
                  <a:gd name="connsiteY1" fmla="*/ 325615 h 325615"/>
                  <a:gd name="connsiteX2" fmla="*/ 2094 w 109145"/>
                  <a:gd name="connsiteY2" fmla="*/ 115972 h 325615"/>
                  <a:gd name="connsiteX3" fmla="*/ 95764 w 109145"/>
                  <a:gd name="connsiteY3" fmla="*/ 0 h 325615"/>
                  <a:gd name="connsiteX0" fmla="*/ 117007 w 117007"/>
                  <a:gd name="connsiteY0" fmla="*/ 249787 h 328472"/>
                  <a:gd name="connsiteX1" fmla="*/ 9747 w 117007"/>
                  <a:gd name="connsiteY1" fmla="*/ 328472 h 328472"/>
                  <a:gd name="connsiteX2" fmla="*/ 9956 w 117007"/>
                  <a:gd name="connsiteY2" fmla="*/ 115972 h 328472"/>
                  <a:gd name="connsiteX3" fmla="*/ 103626 w 117007"/>
                  <a:gd name="connsiteY3" fmla="*/ 0 h 32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07" h="328472">
                    <a:moveTo>
                      <a:pt x="117007" y="249787"/>
                    </a:moveTo>
                    <a:lnTo>
                      <a:pt x="9747" y="328472"/>
                    </a:lnTo>
                    <a:cubicBezTo>
                      <a:pt x="-661" y="258591"/>
                      <a:pt x="-5690" y="170717"/>
                      <a:pt x="9956" y="115972"/>
                    </a:cubicBezTo>
                    <a:cubicBezTo>
                      <a:pt x="25602" y="61227"/>
                      <a:pt x="61995" y="30851"/>
                      <a:pt x="103626" y="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6100754" y="4523408"/>
                <a:ext cx="140173" cy="148862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73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38121" y="34304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6145696" y="4712110"/>
                <a:ext cx="64972" cy="68999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73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38121" y="34304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6100282" y="5007525"/>
                <a:ext cx="140645" cy="207708"/>
              </a:xfrm>
              <a:custGeom>
                <a:avLst/>
                <a:gdLst>
                  <a:gd name="connsiteX0" fmla="*/ 77768 w 149233"/>
                  <a:gd name="connsiteY0" fmla="*/ 205852 h 205992"/>
                  <a:gd name="connsiteX1" fmla="*/ 37763 w 149233"/>
                  <a:gd name="connsiteY1" fmla="*/ 88695 h 205992"/>
                  <a:gd name="connsiteX2" fmla="*/ 616 w 149233"/>
                  <a:gd name="connsiteY2" fmla="*/ 48690 h 205992"/>
                  <a:gd name="connsiteX3" fmla="*/ 69196 w 149233"/>
                  <a:gd name="connsiteY3" fmla="*/ 112 h 205992"/>
                  <a:gd name="connsiteX4" fmla="*/ 149206 w 149233"/>
                  <a:gd name="connsiteY4" fmla="*/ 62977 h 205992"/>
                  <a:gd name="connsiteX5" fmla="*/ 77768 w 149233"/>
                  <a:gd name="connsiteY5" fmla="*/ 205852 h 205992"/>
                  <a:gd name="connsiteX0" fmla="*/ 77633 w 149098"/>
                  <a:gd name="connsiteY0" fmla="*/ 205867 h 206653"/>
                  <a:gd name="connsiteX1" fmla="*/ 40486 w 149098"/>
                  <a:gd name="connsiteY1" fmla="*/ 117285 h 206653"/>
                  <a:gd name="connsiteX2" fmla="*/ 481 w 149098"/>
                  <a:gd name="connsiteY2" fmla="*/ 48705 h 206653"/>
                  <a:gd name="connsiteX3" fmla="*/ 69061 w 149098"/>
                  <a:gd name="connsiteY3" fmla="*/ 127 h 206653"/>
                  <a:gd name="connsiteX4" fmla="*/ 149071 w 149098"/>
                  <a:gd name="connsiteY4" fmla="*/ 62992 h 206653"/>
                  <a:gd name="connsiteX5" fmla="*/ 77633 w 149098"/>
                  <a:gd name="connsiteY5" fmla="*/ 205867 h 206653"/>
                  <a:gd name="connsiteX0" fmla="*/ 77633 w 149098"/>
                  <a:gd name="connsiteY0" fmla="*/ 205867 h 206653"/>
                  <a:gd name="connsiteX1" fmla="*/ 40486 w 149098"/>
                  <a:gd name="connsiteY1" fmla="*/ 117285 h 206653"/>
                  <a:gd name="connsiteX2" fmla="*/ 481 w 149098"/>
                  <a:gd name="connsiteY2" fmla="*/ 48705 h 206653"/>
                  <a:gd name="connsiteX3" fmla="*/ 69061 w 149098"/>
                  <a:gd name="connsiteY3" fmla="*/ 127 h 206653"/>
                  <a:gd name="connsiteX4" fmla="*/ 149071 w 149098"/>
                  <a:gd name="connsiteY4" fmla="*/ 62992 h 206653"/>
                  <a:gd name="connsiteX5" fmla="*/ 77633 w 149098"/>
                  <a:gd name="connsiteY5" fmla="*/ 205867 h 206653"/>
                  <a:gd name="connsiteX0" fmla="*/ 78231 w 149696"/>
                  <a:gd name="connsiteY0" fmla="*/ 205993 h 206779"/>
                  <a:gd name="connsiteX1" fmla="*/ 41084 w 149696"/>
                  <a:gd name="connsiteY1" fmla="*/ 117411 h 206779"/>
                  <a:gd name="connsiteX2" fmla="*/ 1079 w 149696"/>
                  <a:gd name="connsiteY2" fmla="*/ 48831 h 206779"/>
                  <a:gd name="connsiteX3" fmla="*/ 69659 w 149696"/>
                  <a:gd name="connsiteY3" fmla="*/ 253 h 206779"/>
                  <a:gd name="connsiteX4" fmla="*/ 149669 w 149696"/>
                  <a:gd name="connsiteY4" fmla="*/ 63118 h 206779"/>
                  <a:gd name="connsiteX5" fmla="*/ 78231 w 149696"/>
                  <a:gd name="connsiteY5" fmla="*/ 205993 h 206779"/>
                  <a:gd name="connsiteX0" fmla="*/ 77769 w 149234"/>
                  <a:gd name="connsiteY0" fmla="*/ 205882 h 207678"/>
                  <a:gd name="connsiteX1" fmla="*/ 37765 w 149234"/>
                  <a:gd name="connsiteY1" fmla="*/ 137302 h 207678"/>
                  <a:gd name="connsiteX2" fmla="*/ 617 w 149234"/>
                  <a:gd name="connsiteY2" fmla="*/ 48720 h 207678"/>
                  <a:gd name="connsiteX3" fmla="*/ 69197 w 149234"/>
                  <a:gd name="connsiteY3" fmla="*/ 142 h 207678"/>
                  <a:gd name="connsiteX4" fmla="*/ 149207 w 149234"/>
                  <a:gd name="connsiteY4" fmla="*/ 63007 h 207678"/>
                  <a:gd name="connsiteX5" fmla="*/ 77769 w 149234"/>
                  <a:gd name="connsiteY5" fmla="*/ 205882 h 207678"/>
                  <a:gd name="connsiteX0" fmla="*/ 77633 w 149098"/>
                  <a:gd name="connsiteY0" fmla="*/ 205872 h 206885"/>
                  <a:gd name="connsiteX1" fmla="*/ 40486 w 149098"/>
                  <a:gd name="connsiteY1" fmla="*/ 123004 h 206885"/>
                  <a:gd name="connsiteX2" fmla="*/ 481 w 149098"/>
                  <a:gd name="connsiteY2" fmla="*/ 48710 h 206885"/>
                  <a:gd name="connsiteX3" fmla="*/ 69061 w 149098"/>
                  <a:gd name="connsiteY3" fmla="*/ 132 h 206885"/>
                  <a:gd name="connsiteX4" fmla="*/ 149071 w 149098"/>
                  <a:gd name="connsiteY4" fmla="*/ 62997 h 206885"/>
                  <a:gd name="connsiteX5" fmla="*/ 77633 w 149098"/>
                  <a:gd name="connsiteY5" fmla="*/ 205872 h 206885"/>
                  <a:gd name="connsiteX0" fmla="*/ 77633 w 149095"/>
                  <a:gd name="connsiteY0" fmla="*/ 205872 h 207708"/>
                  <a:gd name="connsiteX1" fmla="*/ 40486 w 149095"/>
                  <a:gd name="connsiteY1" fmla="*/ 123004 h 207708"/>
                  <a:gd name="connsiteX2" fmla="*/ 481 w 149095"/>
                  <a:gd name="connsiteY2" fmla="*/ 48710 h 207708"/>
                  <a:gd name="connsiteX3" fmla="*/ 69061 w 149095"/>
                  <a:gd name="connsiteY3" fmla="*/ 132 h 207708"/>
                  <a:gd name="connsiteX4" fmla="*/ 149071 w 149095"/>
                  <a:gd name="connsiteY4" fmla="*/ 62997 h 207708"/>
                  <a:gd name="connsiteX5" fmla="*/ 77633 w 149095"/>
                  <a:gd name="connsiteY5" fmla="*/ 205872 h 207708"/>
                  <a:gd name="connsiteX0" fmla="*/ 77633 w 149091"/>
                  <a:gd name="connsiteY0" fmla="*/ 205872 h 207708"/>
                  <a:gd name="connsiteX1" fmla="*/ 40486 w 149091"/>
                  <a:gd name="connsiteY1" fmla="*/ 123004 h 207708"/>
                  <a:gd name="connsiteX2" fmla="*/ 481 w 149091"/>
                  <a:gd name="connsiteY2" fmla="*/ 48710 h 207708"/>
                  <a:gd name="connsiteX3" fmla="*/ 69061 w 149091"/>
                  <a:gd name="connsiteY3" fmla="*/ 132 h 207708"/>
                  <a:gd name="connsiteX4" fmla="*/ 149071 w 149091"/>
                  <a:gd name="connsiteY4" fmla="*/ 62997 h 207708"/>
                  <a:gd name="connsiteX5" fmla="*/ 77633 w 149091"/>
                  <a:gd name="connsiteY5" fmla="*/ 205872 h 20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091" h="207708">
                    <a:moveTo>
                      <a:pt x="77633" y="205872"/>
                    </a:moveTo>
                    <a:cubicBezTo>
                      <a:pt x="79539" y="187298"/>
                      <a:pt x="53345" y="149198"/>
                      <a:pt x="40486" y="123004"/>
                    </a:cubicBezTo>
                    <a:cubicBezTo>
                      <a:pt x="27627" y="96810"/>
                      <a:pt x="-4281" y="69189"/>
                      <a:pt x="481" y="48710"/>
                    </a:cubicBezTo>
                    <a:cubicBezTo>
                      <a:pt x="5243" y="28231"/>
                      <a:pt x="44296" y="-2249"/>
                      <a:pt x="69061" y="132"/>
                    </a:cubicBezTo>
                    <a:cubicBezTo>
                      <a:pt x="93826" y="2513"/>
                      <a:pt x="147642" y="29183"/>
                      <a:pt x="149071" y="62997"/>
                    </a:cubicBezTo>
                    <a:cubicBezTo>
                      <a:pt x="150500" y="96811"/>
                      <a:pt x="75727" y="224446"/>
                      <a:pt x="77633" y="205872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65207" y="2980780"/>
              <a:ext cx="949333" cy="1524550"/>
              <a:chOff x="1025410" y="4742194"/>
              <a:chExt cx="1608079" cy="2582444"/>
            </a:xfrm>
          </p:grpSpPr>
          <p:sp>
            <p:nvSpPr>
              <p:cNvPr id="5" name="任意多边形 4"/>
              <p:cNvSpPr/>
              <p:nvPr/>
            </p:nvSpPr>
            <p:spPr>
              <a:xfrm rot="20279529">
                <a:off x="1981829" y="5453055"/>
                <a:ext cx="415118" cy="19496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20279529">
                <a:off x="1145366" y="4881950"/>
                <a:ext cx="984775" cy="52381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20279529">
                <a:off x="1227053" y="6049190"/>
                <a:ext cx="316962" cy="22183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20279529">
                <a:off x="1860549" y="5244956"/>
                <a:ext cx="472244" cy="26126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20279529">
                <a:off x="1198815" y="6314389"/>
                <a:ext cx="1434674" cy="79683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20279529">
                <a:off x="1570041" y="5091104"/>
                <a:ext cx="770611" cy="389820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20279529">
                <a:off x="1025410" y="5057896"/>
                <a:ext cx="1265601" cy="764807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20279529">
                <a:off x="1240988" y="4810190"/>
                <a:ext cx="676809" cy="352412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0279529">
                <a:off x="1684303" y="6840667"/>
                <a:ext cx="790039" cy="432400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20279529">
                <a:off x="1220013" y="6768008"/>
                <a:ext cx="569392" cy="310149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0279529">
                <a:off x="1178382" y="6346033"/>
                <a:ext cx="836409" cy="429937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20279529">
                <a:off x="2015404" y="5610006"/>
                <a:ext cx="462573" cy="26990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20279529">
                <a:off x="1146912" y="6253029"/>
                <a:ext cx="579869" cy="322704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20279529">
                <a:off x="1222399" y="4742194"/>
                <a:ext cx="579869" cy="322704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20279529">
                <a:off x="1852689" y="5981128"/>
                <a:ext cx="659913" cy="34479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20279529">
                <a:off x="1448254" y="6571381"/>
                <a:ext cx="1126077" cy="613509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0279529">
                <a:off x="1949521" y="7081773"/>
                <a:ext cx="477939" cy="24286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666633" y="4486925"/>
            <a:ext cx="1121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Government &amp; Commonwealth</a:t>
            </a:r>
            <a:endParaRPr lang="zh-CN" altLang="en-US" sz="9600" b="1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rot="19629114" flipH="1">
            <a:off x="10244202" y="4257631"/>
            <a:ext cx="723180" cy="457493"/>
            <a:chOff x="1711856" y="2078071"/>
            <a:chExt cx="1196804" cy="757114"/>
          </a:xfrm>
        </p:grpSpPr>
        <p:sp>
          <p:nvSpPr>
            <p:cNvPr id="31" name="任意多边形 30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178 w 140342"/>
                <a:gd name="connsiteY0" fmla="*/ 65738 h 154534"/>
                <a:gd name="connsiteX1" fmla="*/ 63043 w 140342"/>
                <a:gd name="connsiteY1" fmla="*/ 16 h 154534"/>
                <a:gd name="connsiteX2" fmla="*/ 140195 w 140342"/>
                <a:gd name="connsiteY2" fmla="*/ 71453 h 154534"/>
                <a:gd name="connsiteX3" fmla="*/ 74473 w 140342"/>
                <a:gd name="connsiteY3" fmla="*/ 154321 h 154534"/>
                <a:gd name="connsiteX4" fmla="*/ 178 w 140342"/>
                <a:gd name="connsiteY4" fmla="*/ 65738 h 154534"/>
                <a:gd name="connsiteX0" fmla="*/ 178 w 140342"/>
                <a:gd name="connsiteY0" fmla="*/ 65740 h 154536"/>
                <a:gd name="connsiteX1" fmla="*/ 63043 w 140342"/>
                <a:gd name="connsiteY1" fmla="*/ 18 h 154536"/>
                <a:gd name="connsiteX2" fmla="*/ 140195 w 140342"/>
                <a:gd name="connsiteY2" fmla="*/ 71455 h 154536"/>
                <a:gd name="connsiteX3" fmla="*/ 74473 w 140342"/>
                <a:gd name="connsiteY3" fmla="*/ 154323 h 154536"/>
                <a:gd name="connsiteX4" fmla="*/ 178 w 140342"/>
                <a:gd name="connsiteY4" fmla="*/ 65740 h 154536"/>
                <a:gd name="connsiteX0" fmla="*/ 9 w 140173"/>
                <a:gd name="connsiteY0" fmla="*/ 71451 h 160247"/>
                <a:gd name="connsiteX1" fmla="*/ 71446 w 140173"/>
                <a:gd name="connsiteY1" fmla="*/ 14 h 160247"/>
                <a:gd name="connsiteX2" fmla="*/ 140026 w 140173"/>
                <a:gd name="connsiteY2" fmla="*/ 77166 h 160247"/>
                <a:gd name="connsiteX3" fmla="*/ 74304 w 140173"/>
                <a:gd name="connsiteY3" fmla="*/ 160034 h 160247"/>
                <a:gd name="connsiteX4" fmla="*/ 9 w 140173"/>
                <a:gd name="connsiteY4" fmla="*/ 71451 h 160247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1024"/>
                <a:gd name="connsiteY0" fmla="*/ 71451 h 148862"/>
                <a:gd name="connsiteX1" fmla="*/ 71446 w 141024"/>
                <a:gd name="connsiteY1" fmla="*/ 14 h 148862"/>
                <a:gd name="connsiteX2" fmla="*/ 140026 w 141024"/>
                <a:gd name="connsiteY2" fmla="*/ 77166 h 148862"/>
                <a:gd name="connsiteX3" fmla="*/ 74304 w 141024"/>
                <a:gd name="connsiteY3" fmla="*/ 148604 h 148862"/>
                <a:gd name="connsiteX4" fmla="*/ 9 w 141024"/>
                <a:gd name="connsiteY4" fmla="*/ 71451 h 148862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0257"/>
                <a:gd name="connsiteY0" fmla="*/ 71451 h 148862"/>
                <a:gd name="connsiteX1" fmla="*/ 71446 w 140257"/>
                <a:gd name="connsiteY1" fmla="*/ 14 h 148862"/>
                <a:gd name="connsiteX2" fmla="*/ 140026 w 140257"/>
                <a:gd name="connsiteY2" fmla="*/ 77166 h 148862"/>
                <a:gd name="connsiteX3" fmla="*/ 74304 w 140257"/>
                <a:gd name="connsiteY3" fmla="*/ 148604 h 148862"/>
                <a:gd name="connsiteX4" fmla="*/ 9 w 140257"/>
                <a:gd name="connsiteY4" fmla="*/ 71451 h 14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" fmla="*/ 202641 w 1204484"/>
                <a:gd name="connsiteY0" fmla="*/ 156229 h 262942"/>
                <a:gd name="connsiteX1" fmla="*/ 18842 w 1204484"/>
                <a:gd name="connsiteY1" fmla="*/ 257318 h 262942"/>
                <a:gd name="connsiteX2" fmla="*/ 606998 w 1204484"/>
                <a:gd name="connsiteY2" fmla="*/ 215963 h 262942"/>
                <a:gd name="connsiteX3" fmla="*/ 1199750 w 1204484"/>
                <a:gd name="connsiteY3" fmla="*/ 45949 h 262942"/>
                <a:gd name="connsiteX4" fmla="*/ 901077 w 1204484"/>
                <a:gd name="connsiteY4" fmla="*/ 0 h 262942"/>
                <a:gd name="connsiteX5" fmla="*/ 901077 w 1204484"/>
                <a:gd name="connsiteY5" fmla="*/ 0 h 262942"/>
                <a:gd name="connsiteX0" fmla="*/ 203801 w 1205128"/>
                <a:gd name="connsiteY0" fmla="*/ 156229 h 299211"/>
                <a:gd name="connsiteX1" fmla="*/ 20002 w 1205128"/>
                <a:gd name="connsiteY1" fmla="*/ 257318 h 299211"/>
                <a:gd name="connsiteX2" fmla="*/ 626538 w 1205128"/>
                <a:gd name="connsiteY2" fmla="*/ 275697 h 299211"/>
                <a:gd name="connsiteX3" fmla="*/ 1200910 w 1205128"/>
                <a:gd name="connsiteY3" fmla="*/ 45949 h 299211"/>
                <a:gd name="connsiteX4" fmla="*/ 902237 w 1205128"/>
                <a:gd name="connsiteY4" fmla="*/ 0 h 299211"/>
                <a:gd name="connsiteX5" fmla="*/ 902237 w 1205128"/>
                <a:gd name="connsiteY5" fmla="*/ 0 h 299211"/>
                <a:gd name="connsiteX0" fmla="*/ 203801 w 1205128"/>
                <a:gd name="connsiteY0" fmla="*/ 156229 h 293093"/>
                <a:gd name="connsiteX1" fmla="*/ 20002 w 1205128"/>
                <a:gd name="connsiteY1" fmla="*/ 257318 h 293093"/>
                <a:gd name="connsiteX2" fmla="*/ 626538 w 1205128"/>
                <a:gd name="connsiteY2" fmla="*/ 275697 h 293093"/>
                <a:gd name="connsiteX3" fmla="*/ 1200910 w 1205128"/>
                <a:gd name="connsiteY3" fmla="*/ 45949 h 293093"/>
                <a:gd name="connsiteX4" fmla="*/ 902237 w 1205128"/>
                <a:gd name="connsiteY4" fmla="*/ 0 h 293093"/>
                <a:gd name="connsiteX5" fmla="*/ 902237 w 1205128"/>
                <a:gd name="connsiteY5" fmla="*/ 0 h 293093"/>
                <a:gd name="connsiteX0" fmla="*/ 189419 w 1190746"/>
                <a:gd name="connsiteY0" fmla="*/ 156229 h 303079"/>
                <a:gd name="connsiteX1" fmla="*/ 5620 w 1190746"/>
                <a:gd name="connsiteY1" fmla="*/ 257318 h 303079"/>
                <a:gd name="connsiteX2" fmla="*/ 612156 w 1190746"/>
                <a:gd name="connsiteY2" fmla="*/ 275697 h 303079"/>
                <a:gd name="connsiteX3" fmla="*/ 1186528 w 1190746"/>
                <a:gd name="connsiteY3" fmla="*/ 45949 h 303079"/>
                <a:gd name="connsiteX4" fmla="*/ 887855 w 1190746"/>
                <a:gd name="connsiteY4" fmla="*/ 0 h 303079"/>
                <a:gd name="connsiteX5" fmla="*/ 887855 w 1190746"/>
                <a:gd name="connsiteY5" fmla="*/ 0 h 303079"/>
                <a:gd name="connsiteX0" fmla="*/ 189419 w 1186528"/>
                <a:gd name="connsiteY0" fmla="*/ 166016 h 312866"/>
                <a:gd name="connsiteX1" fmla="*/ 5620 w 1186528"/>
                <a:gd name="connsiteY1" fmla="*/ 267105 h 312866"/>
                <a:gd name="connsiteX2" fmla="*/ 612156 w 1186528"/>
                <a:gd name="connsiteY2" fmla="*/ 285484 h 312866"/>
                <a:gd name="connsiteX3" fmla="*/ 1186528 w 1186528"/>
                <a:gd name="connsiteY3" fmla="*/ 55736 h 312866"/>
                <a:gd name="connsiteX4" fmla="*/ 887855 w 1186528"/>
                <a:gd name="connsiteY4" fmla="*/ 9787 h 312866"/>
                <a:gd name="connsiteX5" fmla="*/ 887855 w 1186528"/>
                <a:gd name="connsiteY5" fmla="*/ 9787 h 312866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203801 w 1201353"/>
                <a:gd name="connsiteY0" fmla="*/ 139815 h 300469"/>
                <a:gd name="connsiteX1" fmla="*/ 20002 w 1201353"/>
                <a:gd name="connsiteY1" fmla="*/ 263879 h 300469"/>
                <a:gd name="connsiteX2" fmla="*/ 626538 w 1201353"/>
                <a:gd name="connsiteY2" fmla="*/ 282258 h 300469"/>
                <a:gd name="connsiteX3" fmla="*/ 1200910 w 1201353"/>
                <a:gd name="connsiteY3" fmla="*/ 52510 h 300469"/>
                <a:gd name="connsiteX4" fmla="*/ 902237 w 1201353"/>
                <a:gd name="connsiteY4" fmla="*/ 6561 h 300469"/>
                <a:gd name="connsiteX5" fmla="*/ 902237 w 1201353"/>
                <a:gd name="connsiteY5" fmla="*/ 6561 h 300469"/>
                <a:gd name="connsiteX0" fmla="*/ 195393 w 1192945"/>
                <a:gd name="connsiteY0" fmla="*/ 139815 h 307899"/>
                <a:gd name="connsiteX1" fmla="*/ 11594 w 1192945"/>
                <a:gd name="connsiteY1" fmla="*/ 263879 h 307899"/>
                <a:gd name="connsiteX2" fmla="*/ 618130 w 1192945"/>
                <a:gd name="connsiteY2" fmla="*/ 282258 h 307899"/>
                <a:gd name="connsiteX3" fmla="*/ 1192502 w 1192945"/>
                <a:gd name="connsiteY3" fmla="*/ 52510 h 307899"/>
                <a:gd name="connsiteX4" fmla="*/ 893829 w 1192945"/>
                <a:gd name="connsiteY4" fmla="*/ 6561 h 307899"/>
                <a:gd name="connsiteX5" fmla="*/ 893829 w 1192945"/>
                <a:gd name="connsiteY5" fmla="*/ 6561 h 307899"/>
                <a:gd name="connsiteX0" fmla="*/ 199654 w 1197206"/>
                <a:gd name="connsiteY0" fmla="*/ 139815 h 331631"/>
                <a:gd name="connsiteX1" fmla="*/ 11260 w 1197206"/>
                <a:gd name="connsiteY1" fmla="*/ 305234 h 331631"/>
                <a:gd name="connsiteX2" fmla="*/ 622391 w 1197206"/>
                <a:gd name="connsiteY2" fmla="*/ 282258 h 331631"/>
                <a:gd name="connsiteX3" fmla="*/ 1196763 w 1197206"/>
                <a:gd name="connsiteY3" fmla="*/ 52510 h 331631"/>
                <a:gd name="connsiteX4" fmla="*/ 898090 w 1197206"/>
                <a:gd name="connsiteY4" fmla="*/ 6561 h 331631"/>
                <a:gd name="connsiteX5" fmla="*/ 898090 w 1197206"/>
                <a:gd name="connsiteY5" fmla="*/ 6561 h 331631"/>
                <a:gd name="connsiteX0" fmla="*/ 199654 w 1196804"/>
                <a:gd name="connsiteY0" fmla="*/ 135685 h 327501"/>
                <a:gd name="connsiteX1" fmla="*/ 11260 w 1196804"/>
                <a:gd name="connsiteY1" fmla="*/ 301104 h 327501"/>
                <a:gd name="connsiteX2" fmla="*/ 622391 w 1196804"/>
                <a:gd name="connsiteY2" fmla="*/ 278128 h 327501"/>
                <a:gd name="connsiteX3" fmla="*/ 1196763 w 1196804"/>
                <a:gd name="connsiteY3" fmla="*/ 48380 h 327501"/>
                <a:gd name="connsiteX4" fmla="*/ 898090 w 1196804"/>
                <a:gd name="connsiteY4" fmla="*/ 2431 h 327501"/>
                <a:gd name="connsiteX5" fmla="*/ 898090 w 1196804"/>
                <a:gd name="connsiteY5" fmla="*/ 2431 h 327501"/>
                <a:gd name="connsiteX0" fmla="*/ 199654 w 1196804"/>
                <a:gd name="connsiteY0" fmla="*/ 146484 h 338300"/>
                <a:gd name="connsiteX1" fmla="*/ 11260 w 1196804"/>
                <a:gd name="connsiteY1" fmla="*/ 311903 h 338300"/>
                <a:gd name="connsiteX2" fmla="*/ 622391 w 1196804"/>
                <a:gd name="connsiteY2" fmla="*/ 288927 h 338300"/>
                <a:gd name="connsiteX3" fmla="*/ 1196763 w 1196804"/>
                <a:gd name="connsiteY3" fmla="*/ 59179 h 338300"/>
                <a:gd name="connsiteX4" fmla="*/ 898090 w 1196804"/>
                <a:gd name="connsiteY4" fmla="*/ 13230 h 338300"/>
                <a:gd name="connsiteX5" fmla="*/ 898090 w 1196804"/>
                <a:gd name="connsiteY5" fmla="*/ 13230 h 3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227"/>
          <p:cNvGrpSpPr>
            <a:grpSpLocks noChangeAspect="1"/>
          </p:cNvGrpSpPr>
          <p:nvPr/>
        </p:nvGrpSpPr>
        <p:grpSpPr bwMode="auto">
          <a:xfrm rot="763332">
            <a:off x="1431196" y="2569945"/>
            <a:ext cx="664890" cy="765476"/>
            <a:chOff x="1024" y="313"/>
            <a:chExt cx="780" cy="89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4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/>
        </p:nvSpPr>
        <p:spPr>
          <a:xfrm flipH="1" flipV="1">
            <a:off x="8920380" y="2040177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520252" y="1475470"/>
            <a:ext cx="442233" cy="437823"/>
            <a:chOff x="4952053" y="4386080"/>
            <a:chExt cx="442233" cy="437823"/>
          </a:xfrm>
        </p:grpSpPr>
        <p:sp>
          <p:nvSpPr>
            <p:cNvPr id="45" name="任意多边形 44"/>
            <p:cNvSpPr/>
            <p:nvPr/>
          </p:nvSpPr>
          <p:spPr>
            <a:xfrm rot="495316">
              <a:off x="5130685" y="4469086"/>
              <a:ext cx="104343" cy="149062"/>
            </a:xfrm>
            <a:custGeom>
              <a:avLst/>
              <a:gdLst>
                <a:gd name="connsiteX0" fmla="*/ 76200 w 177800"/>
                <a:gd name="connsiteY0" fmla="*/ 0 h 546100"/>
                <a:gd name="connsiteX1" fmla="*/ 0 w 177800"/>
                <a:gd name="connsiteY1" fmla="*/ 254000 h 546100"/>
                <a:gd name="connsiteX2" fmla="*/ 88900 w 177800"/>
                <a:gd name="connsiteY2" fmla="*/ 546100 h 546100"/>
                <a:gd name="connsiteX3" fmla="*/ 177800 w 177800"/>
                <a:gd name="connsiteY3" fmla="*/ 241300 h 546100"/>
                <a:gd name="connsiteX4" fmla="*/ 76200 w 177800"/>
                <a:gd name="connsiteY4" fmla="*/ 0 h 546100"/>
                <a:gd name="connsiteX0" fmla="*/ 76200 w 177800"/>
                <a:gd name="connsiteY0" fmla="*/ 0 h 254000"/>
                <a:gd name="connsiteX1" fmla="*/ 0 w 177800"/>
                <a:gd name="connsiteY1" fmla="*/ 254000 h 254000"/>
                <a:gd name="connsiteX2" fmla="*/ 177800 w 177800"/>
                <a:gd name="connsiteY2" fmla="*/ 241300 h 254000"/>
                <a:gd name="connsiteX3" fmla="*/ 76200 w 177800"/>
                <a:gd name="connsiteY3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254000">
                  <a:moveTo>
                    <a:pt x="76200" y="0"/>
                  </a:moveTo>
                  <a:lnTo>
                    <a:pt x="0" y="254000"/>
                  </a:lnTo>
                  <a:lnTo>
                    <a:pt x="177800" y="2413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4952053" y="4386080"/>
              <a:ext cx="442233" cy="4378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flipV="1">
              <a:off x="5120911" y="4613329"/>
              <a:ext cx="104343" cy="149062"/>
            </a:xfrm>
            <a:custGeom>
              <a:avLst/>
              <a:gdLst>
                <a:gd name="connsiteX0" fmla="*/ 76200 w 177800"/>
                <a:gd name="connsiteY0" fmla="*/ 0 h 546100"/>
                <a:gd name="connsiteX1" fmla="*/ 0 w 177800"/>
                <a:gd name="connsiteY1" fmla="*/ 254000 h 546100"/>
                <a:gd name="connsiteX2" fmla="*/ 88900 w 177800"/>
                <a:gd name="connsiteY2" fmla="*/ 546100 h 546100"/>
                <a:gd name="connsiteX3" fmla="*/ 177800 w 177800"/>
                <a:gd name="connsiteY3" fmla="*/ 241300 h 546100"/>
                <a:gd name="connsiteX4" fmla="*/ 76200 w 177800"/>
                <a:gd name="connsiteY4" fmla="*/ 0 h 546100"/>
                <a:gd name="connsiteX0" fmla="*/ 76200 w 177800"/>
                <a:gd name="connsiteY0" fmla="*/ 0 h 254000"/>
                <a:gd name="connsiteX1" fmla="*/ 0 w 177800"/>
                <a:gd name="connsiteY1" fmla="*/ 254000 h 254000"/>
                <a:gd name="connsiteX2" fmla="*/ 177800 w 177800"/>
                <a:gd name="connsiteY2" fmla="*/ 241300 h 254000"/>
                <a:gd name="connsiteX3" fmla="*/ 76200 w 177800"/>
                <a:gd name="connsiteY3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254000">
                  <a:moveTo>
                    <a:pt x="76200" y="0"/>
                  </a:moveTo>
                  <a:lnTo>
                    <a:pt x="0" y="254000"/>
                  </a:lnTo>
                  <a:lnTo>
                    <a:pt x="177800" y="2413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flipH="1">
            <a:off x="2989288" y="3436997"/>
            <a:ext cx="1946394" cy="630144"/>
            <a:chOff x="8990558" y="5480837"/>
            <a:chExt cx="1946394" cy="630144"/>
          </a:xfrm>
        </p:grpSpPr>
        <p:sp>
          <p:nvSpPr>
            <p:cNvPr id="49" name="任意多边形 48"/>
            <p:cNvSpPr/>
            <p:nvPr/>
          </p:nvSpPr>
          <p:spPr>
            <a:xfrm>
              <a:off x="8990558" y="548083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0166930" y="5775851"/>
              <a:ext cx="770022" cy="278233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1" name="任意多边形 50"/>
          <p:cNvSpPr/>
          <p:nvPr/>
        </p:nvSpPr>
        <p:spPr>
          <a:xfrm flipH="1">
            <a:off x="7363821" y="3619042"/>
            <a:ext cx="1119154" cy="50488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8613314" y="3842908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094539" y="5243132"/>
            <a:ext cx="672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 The United Kingdom of Great Britain and Northern Ireland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463608" y="5740652"/>
            <a:ext cx="118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432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sz="2000" dirty="0">
                <a:solidFill>
                  <a:srgbClr val="3432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3432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3432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05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F182A93-337D-4AE0-A26B-4F5037CE86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Government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7897D619-594C-4D33-BFA4-8A2F7887ED5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The Legislature</a:t>
            </a:r>
            <a:endParaRPr lang="zh-CN" altLang="en-US"/>
          </a:p>
          <a:p>
            <a:r>
              <a:rPr lang="en-US" altLang="zh-CN"/>
              <a:t>Parliament is the law-making body of Britain. It consists of the Crown, the House of Lords and the House of  Commons.</a:t>
            </a:r>
            <a:endParaRPr lang="zh-CN" altLang="en-US"/>
          </a:p>
          <a:p>
            <a:r>
              <a:rPr lang="en-US" altLang="zh-CN" b="1"/>
              <a:t>i. the Crown</a:t>
            </a:r>
            <a:endParaRPr lang="zh-CN" altLang="en-US" b="1"/>
          </a:p>
          <a:p>
            <a:r>
              <a:rPr lang="en-US" altLang="zh-CN" b="1"/>
              <a:t>the King or Queen must consent to pass a law.</a:t>
            </a:r>
            <a:endParaRPr lang="zh-CN" altLang="en-US" b="1"/>
          </a:p>
          <a:p>
            <a:r>
              <a:rPr lang="en-US" altLang="zh-CN" b="1"/>
              <a:t>it represents the continuity and adaptability of the whole political system and is a symbol of British unity.</a:t>
            </a:r>
            <a:endParaRPr lang="zh-CN" altLang="en-US" b="1"/>
          </a:p>
          <a:p>
            <a:endParaRPr lang="zh-CN" altLang="en-US" b="1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7D39CE-A917-425F-9423-07FC98618348}"/>
              </a:ext>
            </a:extLst>
          </p:cNvPr>
          <p:cNvGrpSpPr/>
          <p:nvPr/>
        </p:nvGrpSpPr>
        <p:grpSpPr>
          <a:xfrm rot="377494">
            <a:off x="260420" y="808989"/>
            <a:ext cx="432219" cy="437833"/>
            <a:chOff x="2118578" y="4342666"/>
            <a:chExt cx="672245" cy="6809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F26F755-6CD6-40C6-802A-5DF502A27E5E}"/>
                </a:ext>
              </a:extLst>
            </p:cNvPr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23" name="任意多边形 60">
                <a:extLst>
                  <a:ext uri="{FF2B5EF4-FFF2-40B4-BE49-F238E27FC236}">
                    <a16:creationId xmlns:a16="http://schemas.microsoft.com/office/drawing/2014/main" id="{197E04F2-B50D-473D-A84D-A098CAB35475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任意多边形 61">
                <a:extLst>
                  <a:ext uri="{FF2B5EF4-FFF2-40B4-BE49-F238E27FC236}">
                    <a16:creationId xmlns:a16="http://schemas.microsoft.com/office/drawing/2014/main" id="{8E604DCA-4D89-402D-8D0C-8B415F865A68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任意多边形 102">
                <a:extLst>
                  <a:ext uri="{FF2B5EF4-FFF2-40B4-BE49-F238E27FC236}">
                    <a16:creationId xmlns:a16="http://schemas.microsoft.com/office/drawing/2014/main" id="{6DBCA4EE-4E78-456A-ACC6-E229B7E80790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任意多边形 103">
                <a:extLst>
                  <a:ext uri="{FF2B5EF4-FFF2-40B4-BE49-F238E27FC236}">
                    <a16:creationId xmlns:a16="http://schemas.microsoft.com/office/drawing/2014/main" id="{AF580408-CE58-4605-8B2C-D7E64ED81092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任意多边形 104">
                <a:extLst>
                  <a:ext uri="{FF2B5EF4-FFF2-40B4-BE49-F238E27FC236}">
                    <a16:creationId xmlns:a16="http://schemas.microsoft.com/office/drawing/2014/main" id="{29DC44D1-9543-4042-8AC5-6876B2D70D9F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任意多边形 43">
              <a:extLst>
                <a:ext uri="{FF2B5EF4-FFF2-40B4-BE49-F238E27FC236}">
                  <a16:creationId xmlns:a16="http://schemas.microsoft.com/office/drawing/2014/main" id="{5A694B44-E3C8-4C05-B821-07267A2A35F1}"/>
                </a:ext>
              </a:extLst>
            </p:cNvPr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44">
              <a:extLst>
                <a:ext uri="{FF2B5EF4-FFF2-40B4-BE49-F238E27FC236}">
                  <a16:creationId xmlns:a16="http://schemas.microsoft.com/office/drawing/2014/main" id="{EEBE73DA-211B-411C-9A7B-1B98A462BD75}"/>
                </a:ext>
              </a:extLst>
            </p:cNvPr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45">
              <a:extLst>
                <a:ext uri="{FF2B5EF4-FFF2-40B4-BE49-F238E27FC236}">
                  <a16:creationId xmlns:a16="http://schemas.microsoft.com/office/drawing/2014/main" id="{70A973E2-DAFB-4C23-867E-9E555855BB7A}"/>
                </a:ext>
              </a:extLst>
            </p:cNvPr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46">
              <a:extLst>
                <a:ext uri="{FF2B5EF4-FFF2-40B4-BE49-F238E27FC236}">
                  <a16:creationId xmlns:a16="http://schemas.microsoft.com/office/drawing/2014/main" id="{B0F6A721-31C0-4BD3-9E13-2C6051FF2547}"/>
                </a:ext>
              </a:extLst>
            </p:cNvPr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A2503DBE-3FE1-4C73-896A-5B66C8F57B50}"/>
                </a:ext>
              </a:extLst>
            </p:cNvPr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48">
              <a:extLst>
                <a:ext uri="{FF2B5EF4-FFF2-40B4-BE49-F238E27FC236}">
                  <a16:creationId xmlns:a16="http://schemas.microsoft.com/office/drawing/2014/main" id="{DFFBE2B0-73ED-4B02-B3C6-7D66932816E4}"/>
                </a:ext>
              </a:extLst>
            </p:cNvPr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49">
              <a:extLst>
                <a:ext uri="{FF2B5EF4-FFF2-40B4-BE49-F238E27FC236}">
                  <a16:creationId xmlns:a16="http://schemas.microsoft.com/office/drawing/2014/main" id="{001F557C-E1E6-44DE-9725-32A840AEB996}"/>
                </a:ext>
              </a:extLst>
            </p:cNvPr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50">
              <a:extLst>
                <a:ext uri="{FF2B5EF4-FFF2-40B4-BE49-F238E27FC236}">
                  <a16:creationId xmlns:a16="http://schemas.microsoft.com/office/drawing/2014/main" id="{38EF751E-3B39-4DBB-BEAB-3542DFE72845}"/>
                </a:ext>
              </a:extLst>
            </p:cNvPr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 51">
              <a:extLst>
                <a:ext uri="{FF2B5EF4-FFF2-40B4-BE49-F238E27FC236}">
                  <a16:creationId xmlns:a16="http://schemas.microsoft.com/office/drawing/2014/main" id="{5D64AEC9-EC12-4B5E-BBA8-86A7A62F8516}"/>
                </a:ext>
              </a:extLst>
            </p:cNvPr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52">
              <a:extLst>
                <a:ext uri="{FF2B5EF4-FFF2-40B4-BE49-F238E27FC236}">
                  <a16:creationId xmlns:a16="http://schemas.microsoft.com/office/drawing/2014/main" id="{B71E941B-8548-4939-9D79-FED93E6EAF5E}"/>
                </a:ext>
              </a:extLst>
            </p:cNvPr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53">
              <a:extLst>
                <a:ext uri="{FF2B5EF4-FFF2-40B4-BE49-F238E27FC236}">
                  <a16:creationId xmlns:a16="http://schemas.microsoft.com/office/drawing/2014/main" id="{8CACF3F8-77DE-4715-9A93-0511EB944F30}"/>
                </a:ext>
              </a:extLst>
            </p:cNvPr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54">
              <a:extLst>
                <a:ext uri="{FF2B5EF4-FFF2-40B4-BE49-F238E27FC236}">
                  <a16:creationId xmlns:a16="http://schemas.microsoft.com/office/drawing/2014/main" id="{AEDC5EB5-0B4B-45AA-9B52-AEBC0AC9E27F}"/>
                </a:ext>
              </a:extLst>
            </p:cNvPr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55">
              <a:extLst>
                <a:ext uri="{FF2B5EF4-FFF2-40B4-BE49-F238E27FC236}">
                  <a16:creationId xmlns:a16="http://schemas.microsoft.com/office/drawing/2014/main" id="{1AF1302C-9CA7-4484-A6E3-D48977E6688A}"/>
                </a:ext>
              </a:extLst>
            </p:cNvPr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56">
              <a:extLst>
                <a:ext uri="{FF2B5EF4-FFF2-40B4-BE49-F238E27FC236}">
                  <a16:creationId xmlns:a16="http://schemas.microsoft.com/office/drawing/2014/main" id="{5E5678D0-8395-416D-BD6B-A570F2E8CD9A}"/>
                </a:ext>
              </a:extLst>
            </p:cNvPr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57">
              <a:extLst>
                <a:ext uri="{FF2B5EF4-FFF2-40B4-BE49-F238E27FC236}">
                  <a16:creationId xmlns:a16="http://schemas.microsoft.com/office/drawing/2014/main" id="{A1643E6D-FF09-47EE-B039-335E599BB820}"/>
                </a:ext>
              </a:extLst>
            </p:cNvPr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58">
              <a:extLst>
                <a:ext uri="{FF2B5EF4-FFF2-40B4-BE49-F238E27FC236}">
                  <a16:creationId xmlns:a16="http://schemas.microsoft.com/office/drawing/2014/main" id="{DFDCE036-E3A1-4A8E-A274-1DAA1EB6AE57}"/>
                </a:ext>
              </a:extLst>
            </p:cNvPr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59">
              <a:extLst>
                <a:ext uri="{FF2B5EF4-FFF2-40B4-BE49-F238E27FC236}">
                  <a16:creationId xmlns:a16="http://schemas.microsoft.com/office/drawing/2014/main" id="{3F8030B1-3CC5-4438-9A71-DB26E7EC8B47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91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53ACA0DC-87D9-44E2-8034-733CE1483A1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ii. the House of Lords</a:t>
            </a:r>
            <a:br>
              <a:rPr lang="zh-CN" altLang="en-US" b="1"/>
            </a:br>
            <a:r>
              <a:rPr lang="en-US" altLang="zh-CN" b="1"/>
              <a:t>—— the Upper House</a:t>
            </a:r>
            <a:br>
              <a:rPr lang="zh-CN" altLang="en-US" b="1"/>
            </a:b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Consist mainly of </a:t>
            </a:r>
            <a:r>
              <a:rPr lang="en-US" altLang="zh-CN"/>
              <a:t>life peers, a limited number of 26 Church of England archbishops and bishops, and elected hereditary peers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Function: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Examine and revise bills from the House of Commons.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It also acts in a legal capacity as the highest court of appeal</a:t>
            </a:r>
            <a:endParaRPr lang="zh-CN" altLang="en-US" b="1"/>
          </a:p>
          <a:p>
            <a:pPr>
              <a:lnSpc>
                <a:spcPct val="90000"/>
              </a:lnSpc>
            </a:pPr>
            <a:endParaRPr lang="zh-CN" altLang="en-US" b="1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4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F8C9DAC1-5187-4BA4-8019-58D647BEB84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iii. the House of Commons</a:t>
            </a:r>
            <a:br>
              <a:rPr lang="zh-CN" altLang="en-US" b="1"/>
            </a:br>
            <a:r>
              <a:rPr lang="en-US" altLang="zh-CN" b="1"/>
              <a:t>——the Lower House</a:t>
            </a:r>
            <a:endParaRPr lang="zh-CN" altLang="en-US" b="1"/>
          </a:p>
          <a:p>
            <a:pPr>
              <a:lnSpc>
                <a:spcPct val="90000"/>
              </a:lnSpc>
            </a:pP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It’s the center of parliamentary power.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/>
              <a:t>It is the House of Commons that has the ultimate authority(</a:t>
            </a:r>
            <a:r>
              <a:rPr lang="zh-CN" altLang="en-US"/>
              <a:t>下议院拥有最终立法权</a:t>
            </a:r>
            <a:r>
              <a:rPr lang="en-US" altLang="zh-CN"/>
              <a:t>).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 b="1"/>
              <a:t>Three major functions: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To draft new laws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To scrutinize the actions of the government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/>
              <a:t>To influence future government policy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7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D3AAB25-1AB2-40D2-86DC-4A09F878736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The importance of the monarchy is found in its effect on public attitude. </a:t>
            </a:r>
            <a:endParaRPr lang="zh-CN" altLang="en-US"/>
          </a:p>
          <a:p>
            <a:r>
              <a:rPr lang="en-US" altLang="zh-CN"/>
              <a:t>It represents the contiguity and adaptability of the whole political system and is a symbol of British unity, an indissoluble bond among people who retain many regional and cultural differences.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3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328659DE-F276-4D98-9FBF-D9261F1504F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200"/>
              <a:t>The Executive</a:t>
            </a:r>
            <a:endParaRPr lang="zh-CN" altLang="en-US" sz="2200"/>
          </a:p>
          <a:p>
            <a:r>
              <a:rPr lang="en-US" altLang="zh-CN" sz="2200"/>
              <a:t>The government is made up of the Prime Minister, the Cabinet ministers and assistants to the ministers. </a:t>
            </a:r>
            <a:endParaRPr lang="zh-CN" altLang="en-US" sz="2200"/>
          </a:p>
          <a:p>
            <a:r>
              <a:rPr lang="en-US" altLang="zh-CN" sz="2200" b="1"/>
              <a:t>i. the Prime Minister</a:t>
            </a:r>
            <a:endParaRPr lang="zh-CN" altLang="en-US" sz="2200" b="1"/>
          </a:p>
          <a:p>
            <a:r>
              <a:rPr lang="en-US" altLang="zh-CN" sz="2200" b="1"/>
              <a:t>~ is the leader of the majority party in Parliament.</a:t>
            </a:r>
            <a:endParaRPr lang="zh-CN" altLang="en-US" sz="2200" b="1"/>
          </a:p>
          <a:p>
            <a:r>
              <a:rPr lang="en-US" altLang="zh-CN" sz="2200" b="1"/>
              <a:t>~ controls not only the Cabinet but Parliament.</a:t>
            </a:r>
            <a:endParaRPr lang="zh-CN" altLang="en-US" sz="2200" b="1"/>
          </a:p>
          <a:p>
            <a:r>
              <a:rPr lang="en-US" altLang="zh-CN" sz="2200"/>
              <a:t>~ presides over the Cabinet,</a:t>
            </a:r>
            <a:endParaRPr lang="zh-CN" altLang="en-US" sz="2200"/>
          </a:p>
          <a:p>
            <a:r>
              <a:rPr lang="en-US" altLang="zh-CN" sz="2200"/>
              <a:t>~ is responsible for the allocation of functions among ministers (</a:t>
            </a:r>
            <a:r>
              <a:rPr lang="zh-CN" altLang="en-US" sz="2200"/>
              <a:t>首相主持内阁，负责分配大臣们的职能</a:t>
            </a:r>
            <a:r>
              <a:rPr lang="en-US" altLang="zh-CN" sz="2200"/>
              <a:t>) and </a:t>
            </a:r>
            <a:endParaRPr lang="zh-CN" altLang="en-US" sz="2200"/>
          </a:p>
          <a:p>
            <a:r>
              <a:rPr lang="en-US" altLang="zh-CN" sz="2200"/>
              <a:t>~ informs the Queen at regular meetings of general business of the government (</a:t>
            </a:r>
            <a:r>
              <a:rPr lang="zh-CN" altLang="en-US" sz="2200"/>
              <a:t>在定期会见女王时向女王报告政府事务</a:t>
            </a:r>
            <a:r>
              <a:rPr lang="en-US" altLang="zh-CN" sz="2200"/>
              <a:t>).</a:t>
            </a:r>
            <a:endParaRPr lang="zh-CN" altLang="en-US" sz="2200" b="1"/>
          </a:p>
          <a:p>
            <a:endParaRPr lang="zh-CN" altLang="en-US" sz="2200"/>
          </a:p>
          <a:p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68456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B2B3266E-3F8F-4FB5-A976-CCEE1335E7E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/>
              <a:t>ii. the Cabinet ministers</a:t>
            </a:r>
            <a:endParaRPr lang="zh-CN" altLang="en-US" b="1"/>
          </a:p>
          <a:p>
            <a:r>
              <a:rPr lang="en-US" altLang="zh-CN"/>
              <a:t>The Cabinet is the center of the British political system, it is the supreme decision-making body in the British government</a:t>
            </a:r>
            <a:endParaRPr lang="zh-CN" altLang="en-US"/>
          </a:p>
          <a:p>
            <a:r>
              <a:rPr lang="en-US" altLang="zh-CN"/>
              <a:t>~ hold meetings under the chairmanship of the Prime Minister for a few hours each week to decide the government policy on major issues (</a:t>
            </a:r>
            <a:r>
              <a:rPr lang="zh-CN" altLang="en-US"/>
              <a:t>内阁在首相的主持下，每周开会几小时，以决定在重大问题上政府的政策</a:t>
            </a:r>
            <a:r>
              <a:rPr lang="en-US" altLang="zh-CN"/>
              <a:t>). </a:t>
            </a:r>
            <a:endParaRPr lang="zh-CN" altLang="en-US"/>
          </a:p>
          <a:p>
            <a:pPr>
              <a:buFont typeface="Wingdings 2" panose="05020102010507070707" pitchFamily="18" charset="2"/>
              <a:buNone/>
            </a:pPr>
            <a:endParaRPr lang="zh-CN" altLang="en-US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3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0EF3A47B-0A25-4651-B8AD-896C08C385B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Ministers are responsible collectively to Parliament for all Cabinet decisions (</a:t>
            </a:r>
            <a:r>
              <a:rPr lang="zh-CN" altLang="en-US"/>
              <a:t>内阁的所有决定由大臣集体向议会负责</a:t>
            </a:r>
            <a:r>
              <a:rPr lang="en-US" altLang="zh-CN"/>
              <a:t>) ;</a:t>
            </a:r>
            <a:endParaRPr lang="zh-CN" altLang="en-US"/>
          </a:p>
          <a:p>
            <a:r>
              <a:rPr lang="en-US" altLang="zh-CN"/>
              <a:t>Individual Ministers are responsible to Parliament for the work of their department(</a:t>
            </a:r>
            <a:r>
              <a:rPr lang="zh-CN" altLang="en-US"/>
              <a:t>各大臣又为各自部门的工作向议会负责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(</a:t>
            </a:r>
            <a:r>
              <a:rPr lang="en-US" altLang="zh-CN" b="1"/>
              <a:t>P34      the 8</a:t>
            </a:r>
            <a:r>
              <a:rPr lang="en-US" altLang="zh-CN" b="1" baseline="30000"/>
              <a:t>th</a:t>
            </a:r>
            <a:r>
              <a:rPr lang="en-US" altLang="zh-CN" b="1"/>
              <a:t>~10</a:t>
            </a:r>
            <a:r>
              <a:rPr lang="en-US" altLang="zh-CN" b="1" baseline="30000"/>
              <a:t>th</a:t>
            </a:r>
            <a:r>
              <a:rPr lang="en-US" altLang="zh-CN" b="1"/>
              <a:t> line</a:t>
            </a:r>
            <a:r>
              <a:rPr lang="en-US" altLang="zh-CN"/>
              <a:t>)</a:t>
            </a:r>
            <a:endParaRPr lang="zh-CN" altLang="en-US" b="1"/>
          </a:p>
          <a:p>
            <a:r>
              <a:rPr lang="en-US" altLang="zh-CN" b="1"/>
              <a:t>iii. assistants to the ministers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4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D71C4D35-B74A-4D87-8096-DD87CC0809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The Judiciary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/>
              <a:t>The judicial branch of the British government is rather complicated in that: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/>
              <a:t>All the four parts have their own legal systems, with considerable differences in law, organization and practice.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/>
              <a:t>The other three has similar legal system while Scotland has a distinct legal system based on Roman Law.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6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8AFA3584-39BA-4F83-8794-2195F4B1DB8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British law consists of two parts, civil and criminal.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The accused is presumed innocent until proven guilty.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A jury of 12 (15 in Scotland) decides whether the accused is guilty.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The Lord Chancellor used to be the supreme head of the judiciary in England and Wales, but they lost most of their judicial functions since 2006.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 All judges are appointed by the King or Queen on the advice of the PM and their appointments are irrevocable.</a:t>
            </a:r>
            <a:endParaRPr lang="en-US" altLang="zh-CN" b="1"/>
          </a:p>
          <a:p>
            <a:pPr>
              <a:lnSpc>
                <a:spcPct val="80000"/>
              </a:lnSpc>
            </a:pPr>
            <a:r>
              <a:rPr lang="en-US" altLang="zh-CN" b="1"/>
              <a:t>P35  the 5</a:t>
            </a:r>
            <a:r>
              <a:rPr lang="en-US" altLang="zh-CN" b="1" baseline="30000"/>
              <a:t>th</a:t>
            </a:r>
            <a:r>
              <a:rPr lang="en-US" altLang="zh-CN" b="1"/>
              <a:t>~6</a:t>
            </a:r>
            <a:r>
              <a:rPr lang="en-US" altLang="zh-CN" b="1" baseline="30000"/>
              <a:t>th</a:t>
            </a:r>
            <a:r>
              <a:rPr lang="en-US" altLang="zh-CN" b="1"/>
              <a:t> paragraph</a:t>
            </a:r>
            <a:endParaRPr lang="zh-CN" altLang="en-US" b="1"/>
          </a:p>
          <a:p>
            <a:pPr>
              <a:lnSpc>
                <a:spcPct val="80000"/>
              </a:lnSpc>
            </a:pPr>
            <a:endParaRPr lang="zh-CN" altLang="en-US"/>
          </a:p>
          <a:p>
            <a:pPr>
              <a:lnSpc>
                <a:spcPct val="8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7EB2D9F2-4110-40E8-8ECD-6629BCE49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Political parties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32AD469-1616-4A5A-86DB-3843D3C963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The British Parliament operates on a two-party system, with one playing the role of the Government, and the other the Opposition.</a:t>
            </a:r>
            <a:endParaRPr lang="zh-CN" altLang="en-US"/>
          </a:p>
          <a:p>
            <a:r>
              <a:rPr lang="en-US" altLang="zh-CN"/>
              <a:t>The U.K has many political parties, the three main being the Conservative Party, the Labor Party and the Liberal Democrats.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DAAEF5-9404-4ED7-A0D0-ADD3C1F91CF6}"/>
              </a:ext>
            </a:extLst>
          </p:cNvPr>
          <p:cNvGrpSpPr/>
          <p:nvPr/>
        </p:nvGrpSpPr>
        <p:grpSpPr>
          <a:xfrm rot="377494">
            <a:off x="246355" y="808990"/>
            <a:ext cx="432219" cy="437833"/>
            <a:chOff x="2118578" y="4342666"/>
            <a:chExt cx="672245" cy="6809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E1E0B00-9595-4CAC-9E4C-3101BB5F6545}"/>
                </a:ext>
              </a:extLst>
            </p:cNvPr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23" name="任意多边形 60">
                <a:extLst>
                  <a:ext uri="{FF2B5EF4-FFF2-40B4-BE49-F238E27FC236}">
                    <a16:creationId xmlns:a16="http://schemas.microsoft.com/office/drawing/2014/main" id="{D5B61116-0A1C-4E90-9AA8-455BBD19A225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任意多边形 61">
                <a:extLst>
                  <a:ext uri="{FF2B5EF4-FFF2-40B4-BE49-F238E27FC236}">
                    <a16:creationId xmlns:a16="http://schemas.microsoft.com/office/drawing/2014/main" id="{681DE648-2383-40E2-82ED-A26CDD553AFD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任意多边形 102">
                <a:extLst>
                  <a:ext uri="{FF2B5EF4-FFF2-40B4-BE49-F238E27FC236}">
                    <a16:creationId xmlns:a16="http://schemas.microsoft.com/office/drawing/2014/main" id="{DDA63C5A-1134-4BBE-A7F2-144EBBBCB4D5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任意多边形 103">
                <a:extLst>
                  <a:ext uri="{FF2B5EF4-FFF2-40B4-BE49-F238E27FC236}">
                    <a16:creationId xmlns:a16="http://schemas.microsoft.com/office/drawing/2014/main" id="{5D11119B-7DBE-4187-973B-C158D85D3471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任意多边形 104">
                <a:extLst>
                  <a:ext uri="{FF2B5EF4-FFF2-40B4-BE49-F238E27FC236}">
                    <a16:creationId xmlns:a16="http://schemas.microsoft.com/office/drawing/2014/main" id="{660B6C06-945F-4B99-A162-B2F68BC94865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任意多边形 43">
              <a:extLst>
                <a:ext uri="{FF2B5EF4-FFF2-40B4-BE49-F238E27FC236}">
                  <a16:creationId xmlns:a16="http://schemas.microsoft.com/office/drawing/2014/main" id="{751EAACB-E895-419C-9A4A-4EA89FFFD735}"/>
                </a:ext>
              </a:extLst>
            </p:cNvPr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44">
              <a:extLst>
                <a:ext uri="{FF2B5EF4-FFF2-40B4-BE49-F238E27FC236}">
                  <a16:creationId xmlns:a16="http://schemas.microsoft.com/office/drawing/2014/main" id="{C88A2768-52BD-470D-9C79-3C7266B6FD96}"/>
                </a:ext>
              </a:extLst>
            </p:cNvPr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45">
              <a:extLst>
                <a:ext uri="{FF2B5EF4-FFF2-40B4-BE49-F238E27FC236}">
                  <a16:creationId xmlns:a16="http://schemas.microsoft.com/office/drawing/2014/main" id="{0DC30225-01EB-4FAF-B0ED-2FF9F25D5DC3}"/>
                </a:ext>
              </a:extLst>
            </p:cNvPr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46">
              <a:extLst>
                <a:ext uri="{FF2B5EF4-FFF2-40B4-BE49-F238E27FC236}">
                  <a16:creationId xmlns:a16="http://schemas.microsoft.com/office/drawing/2014/main" id="{D1CAE13C-80A2-4D57-951E-0263393F003D}"/>
                </a:ext>
              </a:extLst>
            </p:cNvPr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406E1ABE-078D-40F8-8F99-C24A05FA7361}"/>
                </a:ext>
              </a:extLst>
            </p:cNvPr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48">
              <a:extLst>
                <a:ext uri="{FF2B5EF4-FFF2-40B4-BE49-F238E27FC236}">
                  <a16:creationId xmlns:a16="http://schemas.microsoft.com/office/drawing/2014/main" id="{AA607CF4-239C-48CA-8BB2-16E90AF03D5C}"/>
                </a:ext>
              </a:extLst>
            </p:cNvPr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49">
              <a:extLst>
                <a:ext uri="{FF2B5EF4-FFF2-40B4-BE49-F238E27FC236}">
                  <a16:creationId xmlns:a16="http://schemas.microsoft.com/office/drawing/2014/main" id="{EB461852-A145-43B4-AB6B-F49D180698D2}"/>
                </a:ext>
              </a:extLst>
            </p:cNvPr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50">
              <a:extLst>
                <a:ext uri="{FF2B5EF4-FFF2-40B4-BE49-F238E27FC236}">
                  <a16:creationId xmlns:a16="http://schemas.microsoft.com/office/drawing/2014/main" id="{7068E9E5-6B9A-47C9-9354-F6C35D185EFA}"/>
                </a:ext>
              </a:extLst>
            </p:cNvPr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 51">
              <a:extLst>
                <a:ext uri="{FF2B5EF4-FFF2-40B4-BE49-F238E27FC236}">
                  <a16:creationId xmlns:a16="http://schemas.microsoft.com/office/drawing/2014/main" id="{AF345A59-3AA5-4F15-9523-57DE42C3AD6D}"/>
                </a:ext>
              </a:extLst>
            </p:cNvPr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52">
              <a:extLst>
                <a:ext uri="{FF2B5EF4-FFF2-40B4-BE49-F238E27FC236}">
                  <a16:creationId xmlns:a16="http://schemas.microsoft.com/office/drawing/2014/main" id="{261E7DCD-2B28-48F5-934E-046CA8E4B6A2}"/>
                </a:ext>
              </a:extLst>
            </p:cNvPr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53">
              <a:extLst>
                <a:ext uri="{FF2B5EF4-FFF2-40B4-BE49-F238E27FC236}">
                  <a16:creationId xmlns:a16="http://schemas.microsoft.com/office/drawing/2014/main" id="{ABD24FB8-F5D4-4DB9-8715-9219343958E0}"/>
                </a:ext>
              </a:extLst>
            </p:cNvPr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54">
              <a:extLst>
                <a:ext uri="{FF2B5EF4-FFF2-40B4-BE49-F238E27FC236}">
                  <a16:creationId xmlns:a16="http://schemas.microsoft.com/office/drawing/2014/main" id="{3E1CAE26-CE7F-43BD-A432-8ADF2C2BC243}"/>
                </a:ext>
              </a:extLst>
            </p:cNvPr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55">
              <a:extLst>
                <a:ext uri="{FF2B5EF4-FFF2-40B4-BE49-F238E27FC236}">
                  <a16:creationId xmlns:a16="http://schemas.microsoft.com/office/drawing/2014/main" id="{99D21FA0-F45E-461B-992F-9C3393DFE8AF}"/>
                </a:ext>
              </a:extLst>
            </p:cNvPr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56">
              <a:extLst>
                <a:ext uri="{FF2B5EF4-FFF2-40B4-BE49-F238E27FC236}">
                  <a16:creationId xmlns:a16="http://schemas.microsoft.com/office/drawing/2014/main" id="{3E63E7A8-3D17-40C1-851B-DFF4E6348372}"/>
                </a:ext>
              </a:extLst>
            </p:cNvPr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57">
              <a:extLst>
                <a:ext uri="{FF2B5EF4-FFF2-40B4-BE49-F238E27FC236}">
                  <a16:creationId xmlns:a16="http://schemas.microsoft.com/office/drawing/2014/main" id="{E6D2C872-FAE6-408C-AD1D-AD2D7E870D84}"/>
                </a:ext>
              </a:extLst>
            </p:cNvPr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58">
              <a:extLst>
                <a:ext uri="{FF2B5EF4-FFF2-40B4-BE49-F238E27FC236}">
                  <a16:creationId xmlns:a16="http://schemas.microsoft.com/office/drawing/2014/main" id="{287C50AF-6224-4BB0-8F3F-C3C10D541B32}"/>
                </a:ext>
              </a:extLst>
            </p:cNvPr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59">
              <a:extLst>
                <a:ext uri="{FF2B5EF4-FFF2-40B4-BE49-F238E27FC236}">
                  <a16:creationId xmlns:a16="http://schemas.microsoft.com/office/drawing/2014/main" id="{880D6D09-7881-4963-9C4C-BABB87EF2EAD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椭圆 31"/>
          <p:cNvSpPr/>
          <p:nvPr/>
        </p:nvSpPr>
        <p:spPr>
          <a:xfrm>
            <a:off x="6379302" y="1602130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34322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spc="-300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zh-CN" altLang="en-US" sz="3200" b="1" spc="-300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4" name="椭圆 31"/>
          <p:cNvSpPr/>
          <p:nvPr/>
        </p:nvSpPr>
        <p:spPr>
          <a:xfrm>
            <a:off x="6379302" y="2651306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34322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spc="-300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zh-CN" altLang="en-US" sz="3200" b="1" spc="-300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5" name="椭圆 31"/>
          <p:cNvSpPr/>
          <p:nvPr/>
        </p:nvSpPr>
        <p:spPr>
          <a:xfrm>
            <a:off x="6379302" y="3700267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34322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spc="-300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</a:t>
            </a:r>
            <a:endParaRPr lang="zh-CN" altLang="en-US" sz="3200" b="1" spc="-300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椭圆 31"/>
          <p:cNvSpPr/>
          <p:nvPr/>
        </p:nvSpPr>
        <p:spPr>
          <a:xfrm>
            <a:off x="6379302" y="4714215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rgbClr val="34322F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spc="-300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4</a:t>
            </a:r>
            <a:endParaRPr lang="zh-CN" altLang="en-US" sz="3200" b="1" spc="-300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174073" y="3134463"/>
            <a:ext cx="1056049" cy="1979663"/>
            <a:chOff x="5602385" y="2883278"/>
            <a:chExt cx="1219200" cy="2285506"/>
          </a:xfrm>
        </p:grpSpPr>
        <p:grpSp>
          <p:nvGrpSpPr>
            <p:cNvPr id="68" name="组合 67"/>
            <p:cNvGrpSpPr/>
            <p:nvPr/>
          </p:nvGrpSpPr>
          <p:grpSpPr>
            <a:xfrm>
              <a:off x="5602385" y="2883278"/>
              <a:ext cx="1219200" cy="2285506"/>
              <a:chOff x="5931414" y="4272953"/>
              <a:chExt cx="502658" cy="942280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6036451" y="4272953"/>
                <a:ext cx="292584" cy="685994"/>
              </a:xfrm>
              <a:custGeom>
                <a:avLst/>
                <a:gdLst>
                  <a:gd name="connsiteX0" fmla="*/ 3857 w 201098"/>
                  <a:gd name="connsiteY0" fmla="*/ 700296 h 786721"/>
                  <a:gd name="connsiteX1" fmla="*/ 79685 w 201098"/>
                  <a:gd name="connsiteY1" fmla="*/ 0 h 786721"/>
                  <a:gd name="connsiteX2" fmla="*/ 200118 w 201098"/>
                  <a:gd name="connsiteY2" fmla="*/ 700296 h 786721"/>
                  <a:gd name="connsiteX3" fmla="*/ 3857 w 201098"/>
                  <a:gd name="connsiteY3" fmla="*/ 700296 h 786721"/>
                  <a:gd name="connsiteX0" fmla="*/ 3857 w 241954"/>
                  <a:gd name="connsiteY0" fmla="*/ 700296 h 786721"/>
                  <a:gd name="connsiteX1" fmla="*/ 79685 w 241954"/>
                  <a:gd name="connsiteY1" fmla="*/ 0 h 786721"/>
                  <a:gd name="connsiteX2" fmla="*/ 200118 w 241954"/>
                  <a:gd name="connsiteY2" fmla="*/ 700296 h 786721"/>
                  <a:gd name="connsiteX3" fmla="*/ 3857 w 241954"/>
                  <a:gd name="connsiteY3" fmla="*/ 700296 h 786721"/>
                  <a:gd name="connsiteX0" fmla="*/ 42294 w 280391"/>
                  <a:gd name="connsiteY0" fmla="*/ 700517 h 786942"/>
                  <a:gd name="connsiteX1" fmla="*/ 118122 w 280391"/>
                  <a:gd name="connsiteY1" fmla="*/ 221 h 786942"/>
                  <a:gd name="connsiteX2" fmla="*/ 238555 w 280391"/>
                  <a:gd name="connsiteY2" fmla="*/ 700517 h 786942"/>
                  <a:gd name="connsiteX3" fmla="*/ 42294 w 280391"/>
                  <a:gd name="connsiteY3" fmla="*/ 700517 h 786942"/>
                  <a:gd name="connsiteX0" fmla="*/ 34573 w 280778"/>
                  <a:gd name="connsiteY0" fmla="*/ 678222 h 762971"/>
                  <a:gd name="connsiteX1" fmla="*/ 123783 w 280778"/>
                  <a:gd name="connsiteY1" fmla="*/ 229 h 762971"/>
                  <a:gd name="connsiteX2" fmla="*/ 230834 w 280778"/>
                  <a:gd name="connsiteY2" fmla="*/ 678222 h 762971"/>
                  <a:gd name="connsiteX3" fmla="*/ 34573 w 280778"/>
                  <a:gd name="connsiteY3" fmla="*/ 678222 h 762971"/>
                  <a:gd name="connsiteX0" fmla="*/ 43194 w 289399"/>
                  <a:gd name="connsiteY0" fmla="*/ 678188 h 730803"/>
                  <a:gd name="connsiteX1" fmla="*/ 132404 w 289399"/>
                  <a:gd name="connsiteY1" fmla="*/ 195 h 730803"/>
                  <a:gd name="connsiteX2" fmla="*/ 239455 w 289399"/>
                  <a:gd name="connsiteY2" fmla="*/ 678188 h 730803"/>
                  <a:gd name="connsiteX3" fmla="*/ 43194 w 289399"/>
                  <a:gd name="connsiteY3" fmla="*/ 678188 h 730803"/>
                  <a:gd name="connsiteX0" fmla="*/ 43194 w 292584"/>
                  <a:gd name="connsiteY0" fmla="*/ 678188 h 685994"/>
                  <a:gd name="connsiteX1" fmla="*/ 132404 w 292584"/>
                  <a:gd name="connsiteY1" fmla="*/ 195 h 685994"/>
                  <a:gd name="connsiteX2" fmla="*/ 239455 w 292584"/>
                  <a:gd name="connsiteY2" fmla="*/ 678188 h 685994"/>
                  <a:gd name="connsiteX3" fmla="*/ 43194 w 292584"/>
                  <a:gd name="connsiteY3" fmla="*/ 678188 h 68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584" h="685994">
                    <a:moveTo>
                      <a:pt x="43194" y="678188"/>
                    </a:moveTo>
                    <a:cubicBezTo>
                      <a:pt x="3049" y="667780"/>
                      <a:pt x="-60883" y="-13187"/>
                      <a:pt x="132404" y="195"/>
                    </a:cubicBezTo>
                    <a:cubicBezTo>
                      <a:pt x="392599" y="62642"/>
                      <a:pt x="263244" y="667780"/>
                      <a:pt x="239455" y="678188"/>
                    </a:cubicBezTo>
                    <a:cubicBezTo>
                      <a:pt x="215666" y="688596"/>
                      <a:pt x="83339" y="688596"/>
                      <a:pt x="43194" y="678188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5931414" y="4679053"/>
                <a:ext cx="117007" cy="328472"/>
              </a:xfrm>
              <a:custGeom>
                <a:avLst/>
                <a:gdLst>
                  <a:gd name="connsiteX0" fmla="*/ 109145 w 109145"/>
                  <a:gd name="connsiteY0" fmla="*/ 249787 h 325615"/>
                  <a:gd name="connsiteX1" fmla="*/ 33317 w 109145"/>
                  <a:gd name="connsiteY1" fmla="*/ 325615 h 325615"/>
                  <a:gd name="connsiteX2" fmla="*/ 2094 w 109145"/>
                  <a:gd name="connsiteY2" fmla="*/ 115972 h 325615"/>
                  <a:gd name="connsiteX3" fmla="*/ 95764 w 109145"/>
                  <a:gd name="connsiteY3" fmla="*/ 0 h 325615"/>
                  <a:gd name="connsiteX0" fmla="*/ 117007 w 117007"/>
                  <a:gd name="connsiteY0" fmla="*/ 249787 h 328472"/>
                  <a:gd name="connsiteX1" fmla="*/ 9747 w 117007"/>
                  <a:gd name="connsiteY1" fmla="*/ 328472 h 328472"/>
                  <a:gd name="connsiteX2" fmla="*/ 9956 w 117007"/>
                  <a:gd name="connsiteY2" fmla="*/ 115972 h 328472"/>
                  <a:gd name="connsiteX3" fmla="*/ 103626 w 117007"/>
                  <a:gd name="connsiteY3" fmla="*/ 0 h 32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07" h="328472">
                    <a:moveTo>
                      <a:pt x="117007" y="249787"/>
                    </a:moveTo>
                    <a:lnTo>
                      <a:pt x="9747" y="328472"/>
                    </a:lnTo>
                    <a:cubicBezTo>
                      <a:pt x="-661" y="258591"/>
                      <a:pt x="-5690" y="170717"/>
                      <a:pt x="9956" y="115972"/>
                    </a:cubicBezTo>
                    <a:cubicBezTo>
                      <a:pt x="25602" y="61227"/>
                      <a:pt x="61995" y="30851"/>
                      <a:pt x="103626" y="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 flipH="1">
                <a:off x="6317065" y="4679053"/>
                <a:ext cx="117007" cy="328472"/>
              </a:xfrm>
              <a:custGeom>
                <a:avLst/>
                <a:gdLst>
                  <a:gd name="connsiteX0" fmla="*/ 109145 w 109145"/>
                  <a:gd name="connsiteY0" fmla="*/ 249787 h 325615"/>
                  <a:gd name="connsiteX1" fmla="*/ 33317 w 109145"/>
                  <a:gd name="connsiteY1" fmla="*/ 325615 h 325615"/>
                  <a:gd name="connsiteX2" fmla="*/ 2094 w 109145"/>
                  <a:gd name="connsiteY2" fmla="*/ 115972 h 325615"/>
                  <a:gd name="connsiteX3" fmla="*/ 95764 w 109145"/>
                  <a:gd name="connsiteY3" fmla="*/ 0 h 325615"/>
                  <a:gd name="connsiteX0" fmla="*/ 117007 w 117007"/>
                  <a:gd name="connsiteY0" fmla="*/ 249787 h 328472"/>
                  <a:gd name="connsiteX1" fmla="*/ 9747 w 117007"/>
                  <a:gd name="connsiteY1" fmla="*/ 328472 h 328472"/>
                  <a:gd name="connsiteX2" fmla="*/ 9956 w 117007"/>
                  <a:gd name="connsiteY2" fmla="*/ 115972 h 328472"/>
                  <a:gd name="connsiteX3" fmla="*/ 103626 w 117007"/>
                  <a:gd name="connsiteY3" fmla="*/ 0 h 32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07" h="328472">
                    <a:moveTo>
                      <a:pt x="117007" y="249787"/>
                    </a:moveTo>
                    <a:lnTo>
                      <a:pt x="9747" y="328472"/>
                    </a:lnTo>
                    <a:cubicBezTo>
                      <a:pt x="-661" y="258591"/>
                      <a:pt x="-5690" y="170717"/>
                      <a:pt x="9956" y="115972"/>
                    </a:cubicBezTo>
                    <a:cubicBezTo>
                      <a:pt x="25602" y="61227"/>
                      <a:pt x="61995" y="30851"/>
                      <a:pt x="103626" y="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6100754" y="4523408"/>
                <a:ext cx="140173" cy="148862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73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38121" y="34304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6145696" y="4712110"/>
                <a:ext cx="64972" cy="68999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73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38121" y="34304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6100282" y="5007525"/>
                <a:ext cx="140645" cy="207708"/>
              </a:xfrm>
              <a:custGeom>
                <a:avLst/>
                <a:gdLst>
                  <a:gd name="connsiteX0" fmla="*/ 77768 w 149233"/>
                  <a:gd name="connsiteY0" fmla="*/ 205852 h 205992"/>
                  <a:gd name="connsiteX1" fmla="*/ 37763 w 149233"/>
                  <a:gd name="connsiteY1" fmla="*/ 88695 h 205992"/>
                  <a:gd name="connsiteX2" fmla="*/ 616 w 149233"/>
                  <a:gd name="connsiteY2" fmla="*/ 48690 h 205992"/>
                  <a:gd name="connsiteX3" fmla="*/ 69196 w 149233"/>
                  <a:gd name="connsiteY3" fmla="*/ 112 h 205992"/>
                  <a:gd name="connsiteX4" fmla="*/ 149206 w 149233"/>
                  <a:gd name="connsiteY4" fmla="*/ 62977 h 205992"/>
                  <a:gd name="connsiteX5" fmla="*/ 77768 w 149233"/>
                  <a:gd name="connsiteY5" fmla="*/ 205852 h 205992"/>
                  <a:gd name="connsiteX0" fmla="*/ 77633 w 149098"/>
                  <a:gd name="connsiteY0" fmla="*/ 205867 h 206653"/>
                  <a:gd name="connsiteX1" fmla="*/ 40486 w 149098"/>
                  <a:gd name="connsiteY1" fmla="*/ 117285 h 206653"/>
                  <a:gd name="connsiteX2" fmla="*/ 481 w 149098"/>
                  <a:gd name="connsiteY2" fmla="*/ 48705 h 206653"/>
                  <a:gd name="connsiteX3" fmla="*/ 69061 w 149098"/>
                  <a:gd name="connsiteY3" fmla="*/ 127 h 206653"/>
                  <a:gd name="connsiteX4" fmla="*/ 149071 w 149098"/>
                  <a:gd name="connsiteY4" fmla="*/ 62992 h 206653"/>
                  <a:gd name="connsiteX5" fmla="*/ 77633 w 149098"/>
                  <a:gd name="connsiteY5" fmla="*/ 205867 h 206653"/>
                  <a:gd name="connsiteX0" fmla="*/ 77633 w 149098"/>
                  <a:gd name="connsiteY0" fmla="*/ 205867 h 206653"/>
                  <a:gd name="connsiteX1" fmla="*/ 40486 w 149098"/>
                  <a:gd name="connsiteY1" fmla="*/ 117285 h 206653"/>
                  <a:gd name="connsiteX2" fmla="*/ 481 w 149098"/>
                  <a:gd name="connsiteY2" fmla="*/ 48705 h 206653"/>
                  <a:gd name="connsiteX3" fmla="*/ 69061 w 149098"/>
                  <a:gd name="connsiteY3" fmla="*/ 127 h 206653"/>
                  <a:gd name="connsiteX4" fmla="*/ 149071 w 149098"/>
                  <a:gd name="connsiteY4" fmla="*/ 62992 h 206653"/>
                  <a:gd name="connsiteX5" fmla="*/ 77633 w 149098"/>
                  <a:gd name="connsiteY5" fmla="*/ 205867 h 206653"/>
                  <a:gd name="connsiteX0" fmla="*/ 78231 w 149696"/>
                  <a:gd name="connsiteY0" fmla="*/ 205993 h 206779"/>
                  <a:gd name="connsiteX1" fmla="*/ 41084 w 149696"/>
                  <a:gd name="connsiteY1" fmla="*/ 117411 h 206779"/>
                  <a:gd name="connsiteX2" fmla="*/ 1079 w 149696"/>
                  <a:gd name="connsiteY2" fmla="*/ 48831 h 206779"/>
                  <a:gd name="connsiteX3" fmla="*/ 69659 w 149696"/>
                  <a:gd name="connsiteY3" fmla="*/ 253 h 206779"/>
                  <a:gd name="connsiteX4" fmla="*/ 149669 w 149696"/>
                  <a:gd name="connsiteY4" fmla="*/ 63118 h 206779"/>
                  <a:gd name="connsiteX5" fmla="*/ 78231 w 149696"/>
                  <a:gd name="connsiteY5" fmla="*/ 205993 h 206779"/>
                  <a:gd name="connsiteX0" fmla="*/ 77769 w 149234"/>
                  <a:gd name="connsiteY0" fmla="*/ 205882 h 207678"/>
                  <a:gd name="connsiteX1" fmla="*/ 37765 w 149234"/>
                  <a:gd name="connsiteY1" fmla="*/ 137302 h 207678"/>
                  <a:gd name="connsiteX2" fmla="*/ 617 w 149234"/>
                  <a:gd name="connsiteY2" fmla="*/ 48720 h 207678"/>
                  <a:gd name="connsiteX3" fmla="*/ 69197 w 149234"/>
                  <a:gd name="connsiteY3" fmla="*/ 142 h 207678"/>
                  <a:gd name="connsiteX4" fmla="*/ 149207 w 149234"/>
                  <a:gd name="connsiteY4" fmla="*/ 63007 h 207678"/>
                  <a:gd name="connsiteX5" fmla="*/ 77769 w 149234"/>
                  <a:gd name="connsiteY5" fmla="*/ 205882 h 207678"/>
                  <a:gd name="connsiteX0" fmla="*/ 77633 w 149098"/>
                  <a:gd name="connsiteY0" fmla="*/ 205872 h 206885"/>
                  <a:gd name="connsiteX1" fmla="*/ 40486 w 149098"/>
                  <a:gd name="connsiteY1" fmla="*/ 123004 h 206885"/>
                  <a:gd name="connsiteX2" fmla="*/ 481 w 149098"/>
                  <a:gd name="connsiteY2" fmla="*/ 48710 h 206885"/>
                  <a:gd name="connsiteX3" fmla="*/ 69061 w 149098"/>
                  <a:gd name="connsiteY3" fmla="*/ 132 h 206885"/>
                  <a:gd name="connsiteX4" fmla="*/ 149071 w 149098"/>
                  <a:gd name="connsiteY4" fmla="*/ 62997 h 206885"/>
                  <a:gd name="connsiteX5" fmla="*/ 77633 w 149098"/>
                  <a:gd name="connsiteY5" fmla="*/ 205872 h 206885"/>
                  <a:gd name="connsiteX0" fmla="*/ 77633 w 149095"/>
                  <a:gd name="connsiteY0" fmla="*/ 205872 h 207708"/>
                  <a:gd name="connsiteX1" fmla="*/ 40486 w 149095"/>
                  <a:gd name="connsiteY1" fmla="*/ 123004 h 207708"/>
                  <a:gd name="connsiteX2" fmla="*/ 481 w 149095"/>
                  <a:gd name="connsiteY2" fmla="*/ 48710 h 207708"/>
                  <a:gd name="connsiteX3" fmla="*/ 69061 w 149095"/>
                  <a:gd name="connsiteY3" fmla="*/ 132 h 207708"/>
                  <a:gd name="connsiteX4" fmla="*/ 149071 w 149095"/>
                  <a:gd name="connsiteY4" fmla="*/ 62997 h 207708"/>
                  <a:gd name="connsiteX5" fmla="*/ 77633 w 149095"/>
                  <a:gd name="connsiteY5" fmla="*/ 205872 h 207708"/>
                  <a:gd name="connsiteX0" fmla="*/ 77633 w 149091"/>
                  <a:gd name="connsiteY0" fmla="*/ 205872 h 207708"/>
                  <a:gd name="connsiteX1" fmla="*/ 40486 w 149091"/>
                  <a:gd name="connsiteY1" fmla="*/ 123004 h 207708"/>
                  <a:gd name="connsiteX2" fmla="*/ 481 w 149091"/>
                  <a:gd name="connsiteY2" fmla="*/ 48710 h 207708"/>
                  <a:gd name="connsiteX3" fmla="*/ 69061 w 149091"/>
                  <a:gd name="connsiteY3" fmla="*/ 132 h 207708"/>
                  <a:gd name="connsiteX4" fmla="*/ 149071 w 149091"/>
                  <a:gd name="connsiteY4" fmla="*/ 62997 h 207708"/>
                  <a:gd name="connsiteX5" fmla="*/ 77633 w 149091"/>
                  <a:gd name="connsiteY5" fmla="*/ 205872 h 20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091" h="207708">
                    <a:moveTo>
                      <a:pt x="77633" y="205872"/>
                    </a:moveTo>
                    <a:cubicBezTo>
                      <a:pt x="79539" y="187298"/>
                      <a:pt x="53345" y="149198"/>
                      <a:pt x="40486" y="123004"/>
                    </a:cubicBezTo>
                    <a:cubicBezTo>
                      <a:pt x="27627" y="96810"/>
                      <a:pt x="-4281" y="69189"/>
                      <a:pt x="481" y="48710"/>
                    </a:cubicBezTo>
                    <a:cubicBezTo>
                      <a:pt x="5243" y="28231"/>
                      <a:pt x="44296" y="-2249"/>
                      <a:pt x="69061" y="132"/>
                    </a:cubicBezTo>
                    <a:cubicBezTo>
                      <a:pt x="93826" y="2513"/>
                      <a:pt x="147642" y="29183"/>
                      <a:pt x="149071" y="62997"/>
                    </a:cubicBezTo>
                    <a:cubicBezTo>
                      <a:pt x="150500" y="96811"/>
                      <a:pt x="75727" y="224446"/>
                      <a:pt x="77633" y="205872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765207" y="2980780"/>
              <a:ext cx="949333" cy="1524550"/>
              <a:chOff x="1025410" y="4742194"/>
              <a:chExt cx="1608079" cy="2582444"/>
            </a:xfrm>
          </p:grpSpPr>
          <p:sp>
            <p:nvSpPr>
              <p:cNvPr id="70" name="任意多边形 69"/>
              <p:cNvSpPr/>
              <p:nvPr/>
            </p:nvSpPr>
            <p:spPr>
              <a:xfrm rot="20279529">
                <a:off x="1981829" y="5453055"/>
                <a:ext cx="415118" cy="19496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 rot="20279529">
                <a:off x="1145366" y="4881950"/>
                <a:ext cx="984775" cy="52381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rot="20279529">
                <a:off x="1227053" y="6049190"/>
                <a:ext cx="316962" cy="22183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 rot="20279529">
                <a:off x="1860549" y="5244956"/>
                <a:ext cx="472244" cy="26126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 rot="20279529">
                <a:off x="1198815" y="6314389"/>
                <a:ext cx="1434674" cy="79683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20279529">
                <a:off x="1570041" y="5091104"/>
                <a:ext cx="770611" cy="389820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rot="20279529">
                <a:off x="1025410" y="5057896"/>
                <a:ext cx="1265601" cy="764807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20279529">
                <a:off x="1240988" y="4810190"/>
                <a:ext cx="676809" cy="352412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20279529">
                <a:off x="1684303" y="6840667"/>
                <a:ext cx="790039" cy="432400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20279529">
                <a:off x="1220013" y="6768008"/>
                <a:ext cx="569392" cy="310149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rot="20279529">
                <a:off x="1178382" y="6346033"/>
                <a:ext cx="836409" cy="429937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 rot="20279529">
                <a:off x="2015404" y="5610006"/>
                <a:ext cx="462573" cy="26990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rot="20279529">
                <a:off x="1146912" y="6253029"/>
                <a:ext cx="579869" cy="322704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20279529">
                <a:off x="1222399" y="4742194"/>
                <a:ext cx="579869" cy="322704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20279529">
                <a:off x="1852689" y="5981128"/>
                <a:ext cx="659913" cy="34479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 rot="20279529">
                <a:off x="1448254" y="6571381"/>
                <a:ext cx="1126077" cy="613509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20279529">
                <a:off x="1949521" y="7081773"/>
                <a:ext cx="477939" cy="24286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3" name="任意多边形 92"/>
          <p:cNvSpPr/>
          <p:nvPr/>
        </p:nvSpPr>
        <p:spPr>
          <a:xfrm flipH="1">
            <a:off x="3816853" y="4456109"/>
            <a:ext cx="1119154" cy="50488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flipH="1">
            <a:off x="5066346" y="4679975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 flipH="1">
            <a:off x="1182410" y="4791739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398130" y="2173540"/>
            <a:ext cx="3757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Contents</a:t>
            </a:r>
            <a:endParaRPr lang="zh-CN" altLang="en-US" sz="8800" b="1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7" name="任意多边形 96"/>
          <p:cNvSpPr/>
          <p:nvPr/>
        </p:nvSpPr>
        <p:spPr>
          <a:xfrm flipH="1" flipV="1">
            <a:off x="4565586" y="3111218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 flipH="1" flipV="1">
            <a:off x="1370152" y="1304412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99" name="Rectangle 47"/>
          <p:cNvSpPr/>
          <p:nvPr/>
        </p:nvSpPr>
        <p:spPr>
          <a:xfrm>
            <a:off x="7592240" y="1587205"/>
            <a:ext cx="2907463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Team &amp; Video</a:t>
            </a:r>
            <a:endParaRPr lang="en-US" sz="3200" b="1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0" name="Rectangle 47"/>
          <p:cNvSpPr/>
          <p:nvPr/>
        </p:nvSpPr>
        <p:spPr>
          <a:xfrm>
            <a:off x="7592240" y="2625200"/>
            <a:ext cx="2072683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32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01" name="Rectangle 47"/>
          <p:cNvSpPr/>
          <p:nvPr/>
        </p:nvSpPr>
        <p:spPr>
          <a:xfrm>
            <a:off x="7592240" y="3684885"/>
            <a:ext cx="257423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Government</a:t>
            </a:r>
            <a:endParaRPr lang="en-US" sz="3200" b="1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2" name="Rectangle 47"/>
          <p:cNvSpPr/>
          <p:nvPr/>
        </p:nvSpPr>
        <p:spPr>
          <a:xfrm>
            <a:off x="7592240" y="4718660"/>
            <a:ext cx="3264933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Commonwealth</a:t>
            </a:r>
            <a:endParaRPr lang="en-US" sz="3200" b="1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3B9313E6-6F23-423B-A3BD-02CE876C59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B4CC4D08-14FE-4CE7-8B0B-38F22E5722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2000"/>
              </a:lnSpc>
            </a:pPr>
            <a:r>
              <a:rPr lang="en-US" altLang="zh-CN" sz="2200"/>
              <a:t>The Conservative Party</a:t>
            </a:r>
            <a:endParaRPr lang="zh-CN" altLang="en-US" sz="2200"/>
          </a:p>
          <a:p>
            <a:pPr>
              <a:lnSpc>
                <a:spcPct val="72000"/>
              </a:lnSpc>
            </a:pPr>
            <a:r>
              <a:rPr lang="en-US" altLang="zh-CN" sz="2200"/>
              <a:t>It is supported by landowners and businessmen who are often from the middle and upper-middle class.</a:t>
            </a:r>
            <a:endParaRPr lang="zh-CN" altLang="en-US" sz="2200"/>
          </a:p>
          <a:p>
            <a:pPr>
              <a:lnSpc>
                <a:spcPct val="72000"/>
              </a:lnSpc>
            </a:pPr>
            <a:r>
              <a:rPr lang="en-US" altLang="zh-CN" sz="2200"/>
              <a:t>Many wealthy members of the working class also favor this party.</a:t>
            </a:r>
            <a:endParaRPr lang="zh-CN" altLang="en-US" sz="2200"/>
          </a:p>
          <a:p>
            <a:pPr>
              <a:lnSpc>
                <a:spcPct val="72000"/>
              </a:lnSpc>
            </a:pPr>
            <a:r>
              <a:rPr lang="en-US" altLang="zh-CN" sz="2200"/>
              <a:t>Economically, it supports free enterprise and privatization of state-owned enterprises;</a:t>
            </a:r>
            <a:endParaRPr lang="zh-CN" altLang="en-US" sz="2200"/>
          </a:p>
          <a:p>
            <a:r>
              <a:rPr lang="en-US" altLang="zh-CN" sz="2200"/>
              <a:t>It is against too much government intervention, especially nationalization.</a:t>
            </a:r>
            <a:endParaRPr lang="zh-CN" altLang="en-US" sz="2200"/>
          </a:p>
          <a:p>
            <a:r>
              <a:rPr lang="en-US" altLang="zh-CN" sz="2200"/>
              <a:t>It favors reducing the influence of trade unions and minimizing expenditures on social welfare.</a:t>
            </a:r>
            <a:endParaRPr lang="zh-CN" altLang="en-US" sz="2200"/>
          </a:p>
          <a:p>
            <a:r>
              <a:rPr lang="en-US" altLang="zh-CN" sz="2200"/>
              <a:t>Its policies are characterized by pragmatism and a belief in individualism.</a:t>
            </a:r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406025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8A3D30B-37C3-41A4-942E-486AD76DBC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7EABAA0D-F008-4FB6-97DD-11D410F74B7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The Labor Party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It was created by the growing trade union movement at the end of the 19</a:t>
            </a:r>
            <a:r>
              <a:rPr lang="en-US" altLang="zh-CN" baseline="30000"/>
              <a:t>th</a:t>
            </a:r>
            <a:r>
              <a:rPr lang="en-US" altLang="zh-CN"/>
              <a:t> century.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It quickly replaced the Liberal Party as one of the two largest political parties.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It believes in an egalitarian economy: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the government should function as a “redistributive agent” 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transforming wealth from the rich to the poor by means of taxing the most affluent members of the society 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en-US" altLang="zh-CN"/>
              <a:t>and providing support for the poor in society.</a:t>
            </a:r>
            <a:endParaRPr lang="zh-CN" altLang="en-US"/>
          </a:p>
          <a:p>
            <a:pPr>
              <a:lnSpc>
                <a:spcPct val="8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8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DB43714-9FC0-45C4-8EF9-57B5771829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6E1C1FD-93D2-4239-8FD2-7E67D81232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The Liberal Democrats</a:t>
            </a:r>
            <a:endParaRPr lang="zh-CN" altLang="en-US"/>
          </a:p>
          <a:p>
            <a:r>
              <a:rPr lang="en-US" altLang="zh-CN"/>
              <a:t>Currently the third largest party in Parliament which was formed in 1988.</a:t>
            </a:r>
            <a:endParaRPr lang="zh-CN" altLang="en-US"/>
          </a:p>
          <a:p>
            <a:r>
              <a:rPr lang="en-US" altLang="zh-CN"/>
              <a:t>It was the result of a merger of the Liberal Party and the Social Democratic Party.</a:t>
            </a:r>
            <a:endParaRPr lang="zh-CN" altLang="en-US"/>
          </a:p>
          <a:p>
            <a:r>
              <a:rPr lang="en-US" altLang="zh-CN"/>
              <a:t>A “middle” party which occupies the ideological ground between the two parties.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8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3564C3C4-7A15-4284-BE83-BE74208A57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Election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FAA3867-906F-4C7B-AAE3-F4CB71D396D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 general Election must be held every five years and is often held at more frequent intervals in the 646 constituencies of Britain (</a:t>
            </a:r>
            <a:r>
              <a:rPr lang="zh-CN" altLang="en-US"/>
              <a:t>大选必须五年举行一次，但经常不到五年就进行一次选举</a:t>
            </a:r>
            <a:r>
              <a:rPr lang="en-US" altLang="zh-CN"/>
              <a:t>).</a:t>
            </a:r>
            <a:endParaRPr lang="zh-CN" altLang="en-US"/>
          </a:p>
          <a:p>
            <a:r>
              <a:rPr lang="en-US" altLang="zh-CN"/>
              <a:t>Whoever wins the most votes in each constituency becomes an MP.</a:t>
            </a:r>
            <a:endParaRPr lang="zh-CN" altLang="en-US"/>
          </a:p>
          <a:p>
            <a:r>
              <a:rPr lang="en-US" altLang="zh-CN"/>
              <a:t>Each party has a local organization in the constituency whose main task is to choose the candidate and help them win.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043D26F-10BB-4A54-8656-295BFA5D52F5}"/>
              </a:ext>
            </a:extLst>
          </p:cNvPr>
          <p:cNvGrpSpPr/>
          <p:nvPr/>
        </p:nvGrpSpPr>
        <p:grpSpPr>
          <a:xfrm rot="377494">
            <a:off x="274490" y="808989"/>
            <a:ext cx="432219" cy="437833"/>
            <a:chOff x="2118578" y="4342666"/>
            <a:chExt cx="672245" cy="6809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6E82A2-75AB-4E8A-B16A-600DB5D5D1B4}"/>
                </a:ext>
              </a:extLst>
            </p:cNvPr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23" name="任意多边形 60">
                <a:extLst>
                  <a:ext uri="{FF2B5EF4-FFF2-40B4-BE49-F238E27FC236}">
                    <a16:creationId xmlns:a16="http://schemas.microsoft.com/office/drawing/2014/main" id="{6940424F-115E-4189-A805-E08539593598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任意多边形 61">
                <a:extLst>
                  <a:ext uri="{FF2B5EF4-FFF2-40B4-BE49-F238E27FC236}">
                    <a16:creationId xmlns:a16="http://schemas.microsoft.com/office/drawing/2014/main" id="{0643AA7A-45C2-4978-A169-E396A057A50B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任意多边形 102">
                <a:extLst>
                  <a:ext uri="{FF2B5EF4-FFF2-40B4-BE49-F238E27FC236}">
                    <a16:creationId xmlns:a16="http://schemas.microsoft.com/office/drawing/2014/main" id="{88029E7B-7C95-49A4-8B85-819F3B2C81E2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任意多边形 103">
                <a:extLst>
                  <a:ext uri="{FF2B5EF4-FFF2-40B4-BE49-F238E27FC236}">
                    <a16:creationId xmlns:a16="http://schemas.microsoft.com/office/drawing/2014/main" id="{C029E1F2-6D15-44B0-A69C-9A703DC62AC5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任意多边形 104">
                <a:extLst>
                  <a:ext uri="{FF2B5EF4-FFF2-40B4-BE49-F238E27FC236}">
                    <a16:creationId xmlns:a16="http://schemas.microsoft.com/office/drawing/2014/main" id="{BFF8C27E-C97E-4380-AEEC-8B9CCECD4A21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任意多边形 43">
              <a:extLst>
                <a:ext uri="{FF2B5EF4-FFF2-40B4-BE49-F238E27FC236}">
                  <a16:creationId xmlns:a16="http://schemas.microsoft.com/office/drawing/2014/main" id="{4FDE7182-0CC7-4566-9577-A39AEDE2A447}"/>
                </a:ext>
              </a:extLst>
            </p:cNvPr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44">
              <a:extLst>
                <a:ext uri="{FF2B5EF4-FFF2-40B4-BE49-F238E27FC236}">
                  <a16:creationId xmlns:a16="http://schemas.microsoft.com/office/drawing/2014/main" id="{F0003901-6690-420C-BD27-7D9EF52058B1}"/>
                </a:ext>
              </a:extLst>
            </p:cNvPr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45">
              <a:extLst>
                <a:ext uri="{FF2B5EF4-FFF2-40B4-BE49-F238E27FC236}">
                  <a16:creationId xmlns:a16="http://schemas.microsoft.com/office/drawing/2014/main" id="{CC5992E6-9801-4C82-ABBE-E103B390B877}"/>
                </a:ext>
              </a:extLst>
            </p:cNvPr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46">
              <a:extLst>
                <a:ext uri="{FF2B5EF4-FFF2-40B4-BE49-F238E27FC236}">
                  <a16:creationId xmlns:a16="http://schemas.microsoft.com/office/drawing/2014/main" id="{F7929ABD-F43A-4A42-98F4-4A5A7757D930}"/>
                </a:ext>
              </a:extLst>
            </p:cNvPr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99870B54-9576-4E5A-8C04-AC0479311D5E}"/>
                </a:ext>
              </a:extLst>
            </p:cNvPr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48">
              <a:extLst>
                <a:ext uri="{FF2B5EF4-FFF2-40B4-BE49-F238E27FC236}">
                  <a16:creationId xmlns:a16="http://schemas.microsoft.com/office/drawing/2014/main" id="{AA2F08F5-18AC-4A5C-BB5D-8B1764DEAF52}"/>
                </a:ext>
              </a:extLst>
            </p:cNvPr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49">
              <a:extLst>
                <a:ext uri="{FF2B5EF4-FFF2-40B4-BE49-F238E27FC236}">
                  <a16:creationId xmlns:a16="http://schemas.microsoft.com/office/drawing/2014/main" id="{36184D70-4899-41D5-BF42-5A361EC9B3A5}"/>
                </a:ext>
              </a:extLst>
            </p:cNvPr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50">
              <a:extLst>
                <a:ext uri="{FF2B5EF4-FFF2-40B4-BE49-F238E27FC236}">
                  <a16:creationId xmlns:a16="http://schemas.microsoft.com/office/drawing/2014/main" id="{7F7F174E-B16D-41A0-8FE1-EF6E87F3DF73}"/>
                </a:ext>
              </a:extLst>
            </p:cNvPr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 51">
              <a:extLst>
                <a:ext uri="{FF2B5EF4-FFF2-40B4-BE49-F238E27FC236}">
                  <a16:creationId xmlns:a16="http://schemas.microsoft.com/office/drawing/2014/main" id="{20BDE3AD-4DDF-422A-BC56-727C5B60DD15}"/>
                </a:ext>
              </a:extLst>
            </p:cNvPr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52">
              <a:extLst>
                <a:ext uri="{FF2B5EF4-FFF2-40B4-BE49-F238E27FC236}">
                  <a16:creationId xmlns:a16="http://schemas.microsoft.com/office/drawing/2014/main" id="{9249DF6F-F5EA-425F-9E59-F8EBE1A0E344}"/>
                </a:ext>
              </a:extLst>
            </p:cNvPr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53">
              <a:extLst>
                <a:ext uri="{FF2B5EF4-FFF2-40B4-BE49-F238E27FC236}">
                  <a16:creationId xmlns:a16="http://schemas.microsoft.com/office/drawing/2014/main" id="{D252E4B8-FD65-480C-B7A4-2FC47403883B}"/>
                </a:ext>
              </a:extLst>
            </p:cNvPr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54">
              <a:extLst>
                <a:ext uri="{FF2B5EF4-FFF2-40B4-BE49-F238E27FC236}">
                  <a16:creationId xmlns:a16="http://schemas.microsoft.com/office/drawing/2014/main" id="{B3975278-1DBF-4631-AEE8-FC6496A5CD32}"/>
                </a:ext>
              </a:extLst>
            </p:cNvPr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55">
              <a:extLst>
                <a:ext uri="{FF2B5EF4-FFF2-40B4-BE49-F238E27FC236}">
                  <a16:creationId xmlns:a16="http://schemas.microsoft.com/office/drawing/2014/main" id="{174C1C41-4FFF-44BD-B242-1B0C49B52901}"/>
                </a:ext>
              </a:extLst>
            </p:cNvPr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56">
              <a:extLst>
                <a:ext uri="{FF2B5EF4-FFF2-40B4-BE49-F238E27FC236}">
                  <a16:creationId xmlns:a16="http://schemas.microsoft.com/office/drawing/2014/main" id="{6EA26BA6-C042-4F5C-AEF3-4094502EA256}"/>
                </a:ext>
              </a:extLst>
            </p:cNvPr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57">
              <a:extLst>
                <a:ext uri="{FF2B5EF4-FFF2-40B4-BE49-F238E27FC236}">
                  <a16:creationId xmlns:a16="http://schemas.microsoft.com/office/drawing/2014/main" id="{BEA16420-D1E2-4F91-B2AF-1E955A443709}"/>
                </a:ext>
              </a:extLst>
            </p:cNvPr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58">
              <a:extLst>
                <a:ext uri="{FF2B5EF4-FFF2-40B4-BE49-F238E27FC236}">
                  <a16:creationId xmlns:a16="http://schemas.microsoft.com/office/drawing/2014/main" id="{3C97F565-61F2-4E69-A781-9A8C2D9A2253}"/>
                </a:ext>
              </a:extLst>
            </p:cNvPr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59">
              <a:extLst>
                <a:ext uri="{FF2B5EF4-FFF2-40B4-BE49-F238E27FC236}">
                  <a16:creationId xmlns:a16="http://schemas.microsoft.com/office/drawing/2014/main" id="{708A4DB8-9EB4-42FE-A2E4-FF56B0ADBF0E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89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17D4E2E-5B01-4EF4-81AF-7E969E3AAA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zh-CN"/>
              <a:t>Whoever is eligible to vote and first makes a deposit of 500 pounds can stand as an MP.</a:t>
            </a:r>
            <a:endParaRPr lang="zh-CN" altLang="en-US"/>
          </a:p>
          <a:p>
            <a:r>
              <a:rPr lang="en-US" altLang="zh-CN"/>
              <a:t>Ss discussion:</a:t>
            </a:r>
            <a:endParaRPr lang="zh-CN" altLang="en-US"/>
          </a:p>
          <a:p>
            <a:r>
              <a:rPr lang="en-US" altLang="zh-CN" i="1"/>
              <a:t>Why are independent candidates unlikely to win the election? Cf. p3</a:t>
            </a:r>
            <a:r>
              <a:rPr lang="zh-CN" altLang="en-US" i="1"/>
              <a:t>8</a:t>
            </a:r>
          </a:p>
          <a:p>
            <a:r>
              <a:rPr lang="en-US" altLang="zh-CN"/>
              <a:t>Why are independent candidates unlikely to win in the general election?</a:t>
            </a:r>
            <a:endParaRPr lang="zh-CN" altLang="en-US"/>
          </a:p>
          <a:p>
            <a:r>
              <a:rPr lang="en-US" altLang="zh-CN"/>
              <a:t> Voters usually won’t vote for them because even if they were to win the seat, they would be powerless in Parliament against the larger parties.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5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377494">
            <a:off x="5142291" y="1640081"/>
            <a:ext cx="1907417" cy="1932190"/>
            <a:chOff x="2118578" y="4342666"/>
            <a:chExt cx="672245" cy="680979"/>
          </a:xfrm>
        </p:grpSpPr>
        <p:grpSp>
          <p:nvGrpSpPr>
            <p:cNvPr id="43" name="组合 42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3213293" y="4131351"/>
            <a:ext cx="576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Commonwealth</a:t>
            </a:r>
          </a:p>
        </p:txBody>
      </p:sp>
      <p:sp>
        <p:nvSpPr>
          <p:cNvPr id="107" name="任意多边形 106"/>
          <p:cNvSpPr/>
          <p:nvPr/>
        </p:nvSpPr>
        <p:spPr>
          <a:xfrm flipH="1">
            <a:off x="7475216" y="3429000"/>
            <a:ext cx="1119154" cy="50488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任意多边形 107"/>
          <p:cNvSpPr/>
          <p:nvPr/>
        </p:nvSpPr>
        <p:spPr>
          <a:xfrm flipH="1">
            <a:off x="8724709" y="3652866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任意多边形 108"/>
          <p:cNvSpPr/>
          <p:nvPr/>
        </p:nvSpPr>
        <p:spPr>
          <a:xfrm flipH="1" flipV="1">
            <a:off x="2758731" y="3224208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任意多边形 109"/>
          <p:cNvSpPr/>
          <p:nvPr/>
        </p:nvSpPr>
        <p:spPr>
          <a:xfrm flipH="1" flipV="1">
            <a:off x="3908850" y="1671642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162331" y="5049178"/>
            <a:ext cx="199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Commonwealth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" name="组合 111"/>
          <p:cNvGrpSpPr/>
          <p:nvPr/>
        </p:nvGrpSpPr>
        <p:grpSpPr>
          <a:xfrm rot="19629114" flipH="1">
            <a:off x="7541477" y="1314490"/>
            <a:ext cx="723180" cy="457493"/>
            <a:chOff x="1711856" y="2078071"/>
            <a:chExt cx="1196804" cy="757114"/>
          </a:xfrm>
        </p:grpSpPr>
        <p:sp>
          <p:nvSpPr>
            <p:cNvPr id="113" name="任意多边形 112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178 w 140342"/>
                <a:gd name="connsiteY0" fmla="*/ 65738 h 154534"/>
                <a:gd name="connsiteX1" fmla="*/ 63043 w 140342"/>
                <a:gd name="connsiteY1" fmla="*/ 16 h 154534"/>
                <a:gd name="connsiteX2" fmla="*/ 140195 w 140342"/>
                <a:gd name="connsiteY2" fmla="*/ 71453 h 154534"/>
                <a:gd name="connsiteX3" fmla="*/ 74473 w 140342"/>
                <a:gd name="connsiteY3" fmla="*/ 154321 h 154534"/>
                <a:gd name="connsiteX4" fmla="*/ 178 w 140342"/>
                <a:gd name="connsiteY4" fmla="*/ 65738 h 154534"/>
                <a:gd name="connsiteX0" fmla="*/ 178 w 140342"/>
                <a:gd name="connsiteY0" fmla="*/ 65740 h 154536"/>
                <a:gd name="connsiteX1" fmla="*/ 63043 w 140342"/>
                <a:gd name="connsiteY1" fmla="*/ 18 h 154536"/>
                <a:gd name="connsiteX2" fmla="*/ 140195 w 140342"/>
                <a:gd name="connsiteY2" fmla="*/ 71455 h 154536"/>
                <a:gd name="connsiteX3" fmla="*/ 74473 w 140342"/>
                <a:gd name="connsiteY3" fmla="*/ 154323 h 154536"/>
                <a:gd name="connsiteX4" fmla="*/ 178 w 140342"/>
                <a:gd name="connsiteY4" fmla="*/ 65740 h 154536"/>
                <a:gd name="connsiteX0" fmla="*/ 9 w 140173"/>
                <a:gd name="connsiteY0" fmla="*/ 71451 h 160247"/>
                <a:gd name="connsiteX1" fmla="*/ 71446 w 140173"/>
                <a:gd name="connsiteY1" fmla="*/ 14 h 160247"/>
                <a:gd name="connsiteX2" fmla="*/ 140026 w 140173"/>
                <a:gd name="connsiteY2" fmla="*/ 77166 h 160247"/>
                <a:gd name="connsiteX3" fmla="*/ 74304 w 140173"/>
                <a:gd name="connsiteY3" fmla="*/ 160034 h 160247"/>
                <a:gd name="connsiteX4" fmla="*/ 9 w 140173"/>
                <a:gd name="connsiteY4" fmla="*/ 71451 h 160247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1024"/>
                <a:gd name="connsiteY0" fmla="*/ 71451 h 148862"/>
                <a:gd name="connsiteX1" fmla="*/ 71446 w 141024"/>
                <a:gd name="connsiteY1" fmla="*/ 14 h 148862"/>
                <a:gd name="connsiteX2" fmla="*/ 140026 w 141024"/>
                <a:gd name="connsiteY2" fmla="*/ 77166 h 148862"/>
                <a:gd name="connsiteX3" fmla="*/ 74304 w 141024"/>
                <a:gd name="connsiteY3" fmla="*/ 148604 h 148862"/>
                <a:gd name="connsiteX4" fmla="*/ 9 w 141024"/>
                <a:gd name="connsiteY4" fmla="*/ 71451 h 148862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0257"/>
                <a:gd name="connsiteY0" fmla="*/ 71451 h 148862"/>
                <a:gd name="connsiteX1" fmla="*/ 71446 w 140257"/>
                <a:gd name="connsiteY1" fmla="*/ 14 h 148862"/>
                <a:gd name="connsiteX2" fmla="*/ 140026 w 140257"/>
                <a:gd name="connsiteY2" fmla="*/ 77166 h 148862"/>
                <a:gd name="connsiteX3" fmla="*/ 74304 w 140257"/>
                <a:gd name="connsiteY3" fmla="*/ 148604 h 148862"/>
                <a:gd name="connsiteX4" fmla="*/ 9 w 140257"/>
                <a:gd name="connsiteY4" fmla="*/ 71451 h 14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" fmla="*/ 202641 w 1204484"/>
                <a:gd name="connsiteY0" fmla="*/ 156229 h 262942"/>
                <a:gd name="connsiteX1" fmla="*/ 18842 w 1204484"/>
                <a:gd name="connsiteY1" fmla="*/ 257318 h 262942"/>
                <a:gd name="connsiteX2" fmla="*/ 606998 w 1204484"/>
                <a:gd name="connsiteY2" fmla="*/ 215963 h 262942"/>
                <a:gd name="connsiteX3" fmla="*/ 1199750 w 1204484"/>
                <a:gd name="connsiteY3" fmla="*/ 45949 h 262942"/>
                <a:gd name="connsiteX4" fmla="*/ 901077 w 1204484"/>
                <a:gd name="connsiteY4" fmla="*/ 0 h 262942"/>
                <a:gd name="connsiteX5" fmla="*/ 901077 w 1204484"/>
                <a:gd name="connsiteY5" fmla="*/ 0 h 262942"/>
                <a:gd name="connsiteX0" fmla="*/ 203801 w 1205128"/>
                <a:gd name="connsiteY0" fmla="*/ 156229 h 299211"/>
                <a:gd name="connsiteX1" fmla="*/ 20002 w 1205128"/>
                <a:gd name="connsiteY1" fmla="*/ 257318 h 299211"/>
                <a:gd name="connsiteX2" fmla="*/ 626538 w 1205128"/>
                <a:gd name="connsiteY2" fmla="*/ 275697 h 299211"/>
                <a:gd name="connsiteX3" fmla="*/ 1200910 w 1205128"/>
                <a:gd name="connsiteY3" fmla="*/ 45949 h 299211"/>
                <a:gd name="connsiteX4" fmla="*/ 902237 w 1205128"/>
                <a:gd name="connsiteY4" fmla="*/ 0 h 299211"/>
                <a:gd name="connsiteX5" fmla="*/ 902237 w 1205128"/>
                <a:gd name="connsiteY5" fmla="*/ 0 h 299211"/>
                <a:gd name="connsiteX0" fmla="*/ 203801 w 1205128"/>
                <a:gd name="connsiteY0" fmla="*/ 156229 h 293093"/>
                <a:gd name="connsiteX1" fmla="*/ 20002 w 1205128"/>
                <a:gd name="connsiteY1" fmla="*/ 257318 h 293093"/>
                <a:gd name="connsiteX2" fmla="*/ 626538 w 1205128"/>
                <a:gd name="connsiteY2" fmla="*/ 275697 h 293093"/>
                <a:gd name="connsiteX3" fmla="*/ 1200910 w 1205128"/>
                <a:gd name="connsiteY3" fmla="*/ 45949 h 293093"/>
                <a:gd name="connsiteX4" fmla="*/ 902237 w 1205128"/>
                <a:gd name="connsiteY4" fmla="*/ 0 h 293093"/>
                <a:gd name="connsiteX5" fmla="*/ 902237 w 1205128"/>
                <a:gd name="connsiteY5" fmla="*/ 0 h 293093"/>
                <a:gd name="connsiteX0" fmla="*/ 189419 w 1190746"/>
                <a:gd name="connsiteY0" fmla="*/ 156229 h 303079"/>
                <a:gd name="connsiteX1" fmla="*/ 5620 w 1190746"/>
                <a:gd name="connsiteY1" fmla="*/ 257318 h 303079"/>
                <a:gd name="connsiteX2" fmla="*/ 612156 w 1190746"/>
                <a:gd name="connsiteY2" fmla="*/ 275697 h 303079"/>
                <a:gd name="connsiteX3" fmla="*/ 1186528 w 1190746"/>
                <a:gd name="connsiteY3" fmla="*/ 45949 h 303079"/>
                <a:gd name="connsiteX4" fmla="*/ 887855 w 1190746"/>
                <a:gd name="connsiteY4" fmla="*/ 0 h 303079"/>
                <a:gd name="connsiteX5" fmla="*/ 887855 w 1190746"/>
                <a:gd name="connsiteY5" fmla="*/ 0 h 303079"/>
                <a:gd name="connsiteX0" fmla="*/ 189419 w 1186528"/>
                <a:gd name="connsiteY0" fmla="*/ 166016 h 312866"/>
                <a:gd name="connsiteX1" fmla="*/ 5620 w 1186528"/>
                <a:gd name="connsiteY1" fmla="*/ 267105 h 312866"/>
                <a:gd name="connsiteX2" fmla="*/ 612156 w 1186528"/>
                <a:gd name="connsiteY2" fmla="*/ 285484 h 312866"/>
                <a:gd name="connsiteX3" fmla="*/ 1186528 w 1186528"/>
                <a:gd name="connsiteY3" fmla="*/ 55736 h 312866"/>
                <a:gd name="connsiteX4" fmla="*/ 887855 w 1186528"/>
                <a:gd name="connsiteY4" fmla="*/ 9787 h 312866"/>
                <a:gd name="connsiteX5" fmla="*/ 887855 w 1186528"/>
                <a:gd name="connsiteY5" fmla="*/ 9787 h 312866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203801 w 1201353"/>
                <a:gd name="connsiteY0" fmla="*/ 139815 h 300469"/>
                <a:gd name="connsiteX1" fmla="*/ 20002 w 1201353"/>
                <a:gd name="connsiteY1" fmla="*/ 263879 h 300469"/>
                <a:gd name="connsiteX2" fmla="*/ 626538 w 1201353"/>
                <a:gd name="connsiteY2" fmla="*/ 282258 h 300469"/>
                <a:gd name="connsiteX3" fmla="*/ 1200910 w 1201353"/>
                <a:gd name="connsiteY3" fmla="*/ 52510 h 300469"/>
                <a:gd name="connsiteX4" fmla="*/ 902237 w 1201353"/>
                <a:gd name="connsiteY4" fmla="*/ 6561 h 300469"/>
                <a:gd name="connsiteX5" fmla="*/ 902237 w 1201353"/>
                <a:gd name="connsiteY5" fmla="*/ 6561 h 300469"/>
                <a:gd name="connsiteX0" fmla="*/ 195393 w 1192945"/>
                <a:gd name="connsiteY0" fmla="*/ 139815 h 307899"/>
                <a:gd name="connsiteX1" fmla="*/ 11594 w 1192945"/>
                <a:gd name="connsiteY1" fmla="*/ 263879 h 307899"/>
                <a:gd name="connsiteX2" fmla="*/ 618130 w 1192945"/>
                <a:gd name="connsiteY2" fmla="*/ 282258 h 307899"/>
                <a:gd name="connsiteX3" fmla="*/ 1192502 w 1192945"/>
                <a:gd name="connsiteY3" fmla="*/ 52510 h 307899"/>
                <a:gd name="connsiteX4" fmla="*/ 893829 w 1192945"/>
                <a:gd name="connsiteY4" fmla="*/ 6561 h 307899"/>
                <a:gd name="connsiteX5" fmla="*/ 893829 w 1192945"/>
                <a:gd name="connsiteY5" fmla="*/ 6561 h 307899"/>
                <a:gd name="connsiteX0" fmla="*/ 199654 w 1197206"/>
                <a:gd name="connsiteY0" fmla="*/ 139815 h 331631"/>
                <a:gd name="connsiteX1" fmla="*/ 11260 w 1197206"/>
                <a:gd name="connsiteY1" fmla="*/ 305234 h 331631"/>
                <a:gd name="connsiteX2" fmla="*/ 622391 w 1197206"/>
                <a:gd name="connsiteY2" fmla="*/ 282258 h 331631"/>
                <a:gd name="connsiteX3" fmla="*/ 1196763 w 1197206"/>
                <a:gd name="connsiteY3" fmla="*/ 52510 h 331631"/>
                <a:gd name="connsiteX4" fmla="*/ 898090 w 1197206"/>
                <a:gd name="connsiteY4" fmla="*/ 6561 h 331631"/>
                <a:gd name="connsiteX5" fmla="*/ 898090 w 1197206"/>
                <a:gd name="connsiteY5" fmla="*/ 6561 h 331631"/>
                <a:gd name="connsiteX0" fmla="*/ 199654 w 1196804"/>
                <a:gd name="connsiteY0" fmla="*/ 135685 h 327501"/>
                <a:gd name="connsiteX1" fmla="*/ 11260 w 1196804"/>
                <a:gd name="connsiteY1" fmla="*/ 301104 h 327501"/>
                <a:gd name="connsiteX2" fmla="*/ 622391 w 1196804"/>
                <a:gd name="connsiteY2" fmla="*/ 278128 h 327501"/>
                <a:gd name="connsiteX3" fmla="*/ 1196763 w 1196804"/>
                <a:gd name="connsiteY3" fmla="*/ 48380 h 327501"/>
                <a:gd name="connsiteX4" fmla="*/ 898090 w 1196804"/>
                <a:gd name="connsiteY4" fmla="*/ 2431 h 327501"/>
                <a:gd name="connsiteX5" fmla="*/ 898090 w 1196804"/>
                <a:gd name="connsiteY5" fmla="*/ 2431 h 327501"/>
                <a:gd name="connsiteX0" fmla="*/ 199654 w 1196804"/>
                <a:gd name="connsiteY0" fmla="*/ 146484 h 338300"/>
                <a:gd name="connsiteX1" fmla="*/ 11260 w 1196804"/>
                <a:gd name="connsiteY1" fmla="*/ 311903 h 338300"/>
                <a:gd name="connsiteX2" fmla="*/ 622391 w 1196804"/>
                <a:gd name="connsiteY2" fmla="*/ 288927 h 338300"/>
                <a:gd name="connsiteX3" fmla="*/ 1196763 w 1196804"/>
                <a:gd name="connsiteY3" fmla="*/ 59179 h 338300"/>
                <a:gd name="connsiteX4" fmla="*/ 898090 w 1196804"/>
                <a:gd name="connsiteY4" fmla="*/ 13230 h 338300"/>
                <a:gd name="connsiteX5" fmla="*/ 898090 w 1196804"/>
                <a:gd name="connsiteY5" fmla="*/ 13230 h 3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04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91E79A0-C485-4F88-8961-0986CC2D3B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The Commonwealth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3DDFBB9-6EAA-4298-A996-C52B9C59A9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Origin of the Commonwealth</a:t>
            </a:r>
            <a:endParaRPr lang="zh-CN" altLang="en-US"/>
          </a:p>
          <a:p>
            <a:r>
              <a:rPr lang="en-US" altLang="zh-CN"/>
              <a:t>~ is the successor of the British Empire:</a:t>
            </a:r>
            <a:endParaRPr lang="zh-CN" altLang="en-US"/>
          </a:p>
          <a:p>
            <a:r>
              <a:rPr lang="en-US" altLang="zh-CN"/>
              <a:t>Colonies, self-governing dominions</a:t>
            </a:r>
            <a:endParaRPr lang="zh-CN" altLang="en-US"/>
          </a:p>
          <a:p>
            <a:r>
              <a:rPr lang="en-US" altLang="zh-CN"/>
              <a:t>The subject territories’ Independent movements to gain a greater degree of autonomy forced the British to reshape the relationship with its member states, transforming itself into the British Commonwealth.</a:t>
            </a:r>
            <a:endParaRPr lang="zh-CN" altLang="en-US"/>
          </a:p>
          <a:p>
            <a:r>
              <a:rPr lang="en-US" altLang="zh-CN"/>
              <a:t>In 1949, the word “British” was dropped from the title of the “Commonwealth”.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1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AFB9E1F0-4516-4C12-A84A-550F399C3D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Characteristics and Functions</a:t>
            </a:r>
            <a:endParaRPr lang="zh-CN" altLang="en-US"/>
          </a:p>
          <a:p>
            <a:r>
              <a:rPr lang="en-US" altLang="zh-CN"/>
              <a:t>It is a voluntary association of independent sovereign states, all of which acknowledge the British monarch as symbolic head of the association.</a:t>
            </a:r>
            <a:endParaRPr lang="zh-CN" altLang="en-US"/>
          </a:p>
          <a:p>
            <a:r>
              <a:rPr lang="en-US" altLang="zh-CN"/>
              <a:t>It is not a political union and its member states have full autonomy to manage their own internal and external affairs.</a:t>
            </a:r>
          </a:p>
        </p:txBody>
      </p:sp>
    </p:spTree>
    <p:extLst>
      <p:ext uri="{BB962C8B-B14F-4D97-AF65-F5344CB8AC3E}">
        <p14:creationId xmlns:p14="http://schemas.microsoft.com/office/powerpoint/2010/main" val="33352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6B1FD8F-2FBB-4865-92D1-3F7420B0BB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74E4D42-D75E-4083-B976-D70622FCFB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It is primarily an organization in which countries with diverse economic backgrounds have the opportunity to closely interact as equals after gaining independence.</a:t>
            </a:r>
            <a:endParaRPr lang="zh-CN" altLang="en-US"/>
          </a:p>
          <a:p>
            <a:r>
              <a:rPr lang="en-US" altLang="zh-CN"/>
              <a:t>The primary purpose of the Commonwealth is to advocate democracy, human rights, and to promote economic cooperation and growth within its members.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4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C3707B5-8EDC-4A5B-9E46-53EB1585C1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zh-CN"/>
              <a:t>Members of the Commonwealth</a:t>
            </a:r>
            <a:endParaRPr lang="zh-CN" altLang="en-US"/>
          </a:p>
          <a:p>
            <a:r>
              <a:rPr lang="en-US" altLang="zh-CN"/>
              <a:t>Having a population of 2 billion people, some 30% of the world’s total population.</a:t>
            </a:r>
            <a:endParaRPr lang="zh-CN" altLang="en-US"/>
          </a:p>
          <a:p>
            <a:r>
              <a:rPr lang="en-US" altLang="zh-CN"/>
              <a:t>Occupying around one quarter of the world’s landmass</a:t>
            </a:r>
            <a:endParaRPr lang="zh-CN" altLang="en-US"/>
          </a:p>
          <a:p>
            <a:r>
              <a:rPr lang="en-US" altLang="zh-CN"/>
              <a:t>Three groups of territories:</a:t>
            </a:r>
            <a:endParaRPr lang="zh-CN" altLang="en-US"/>
          </a:p>
          <a:p>
            <a:r>
              <a:rPr lang="en-US" altLang="zh-CN"/>
              <a:t>White territories</a:t>
            </a:r>
            <a:r>
              <a:rPr lang="zh-CN" altLang="en-US"/>
              <a:t>（白人成员国）： </a:t>
            </a:r>
          </a:p>
          <a:p>
            <a:r>
              <a:rPr lang="en-US" altLang="zh-CN"/>
              <a:t>inhabitants of white territories are mainly of British descent, and speak English as their mother tongue, ie, Canada, Australia and New Zealand; 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377494">
            <a:off x="5142291" y="1640081"/>
            <a:ext cx="1907417" cy="1932190"/>
            <a:chOff x="2118578" y="4342666"/>
            <a:chExt cx="672245" cy="680979"/>
          </a:xfrm>
        </p:grpSpPr>
        <p:grpSp>
          <p:nvGrpSpPr>
            <p:cNvPr id="43" name="组合 42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3544841" y="4109388"/>
            <a:ext cx="504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Team &amp; Video</a:t>
            </a:r>
          </a:p>
        </p:txBody>
      </p:sp>
      <p:sp>
        <p:nvSpPr>
          <p:cNvPr id="107" name="任意多边形 106"/>
          <p:cNvSpPr/>
          <p:nvPr/>
        </p:nvSpPr>
        <p:spPr>
          <a:xfrm flipH="1">
            <a:off x="7475216" y="3429000"/>
            <a:ext cx="1119154" cy="50488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 flipH="1">
            <a:off x="8724709" y="3652866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 108"/>
          <p:cNvSpPr/>
          <p:nvPr/>
        </p:nvSpPr>
        <p:spPr>
          <a:xfrm flipH="1" flipV="1">
            <a:off x="2758731" y="3224208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 flipH="1" flipV="1">
            <a:off x="3908850" y="1671642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696568" y="5117764"/>
            <a:ext cx="474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About our team and watch video in thinking</a:t>
            </a:r>
            <a:endParaRPr lang="zh-CN" altLang="en-US" sz="2000" dirty="0"/>
          </a:p>
        </p:txBody>
      </p:sp>
      <p:grpSp>
        <p:nvGrpSpPr>
          <p:cNvPr id="112" name="组合 111"/>
          <p:cNvGrpSpPr/>
          <p:nvPr/>
        </p:nvGrpSpPr>
        <p:grpSpPr>
          <a:xfrm rot="19629114" flipH="1">
            <a:off x="7541477" y="1314490"/>
            <a:ext cx="723180" cy="457493"/>
            <a:chOff x="1711856" y="2078071"/>
            <a:chExt cx="1196804" cy="757114"/>
          </a:xfrm>
        </p:grpSpPr>
        <p:sp>
          <p:nvSpPr>
            <p:cNvPr id="113" name="任意多边形 112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178 w 140342"/>
                <a:gd name="connsiteY0" fmla="*/ 65738 h 154534"/>
                <a:gd name="connsiteX1" fmla="*/ 63043 w 140342"/>
                <a:gd name="connsiteY1" fmla="*/ 16 h 154534"/>
                <a:gd name="connsiteX2" fmla="*/ 140195 w 140342"/>
                <a:gd name="connsiteY2" fmla="*/ 71453 h 154534"/>
                <a:gd name="connsiteX3" fmla="*/ 74473 w 140342"/>
                <a:gd name="connsiteY3" fmla="*/ 154321 h 154534"/>
                <a:gd name="connsiteX4" fmla="*/ 178 w 140342"/>
                <a:gd name="connsiteY4" fmla="*/ 65738 h 154534"/>
                <a:gd name="connsiteX0" fmla="*/ 178 w 140342"/>
                <a:gd name="connsiteY0" fmla="*/ 65740 h 154536"/>
                <a:gd name="connsiteX1" fmla="*/ 63043 w 140342"/>
                <a:gd name="connsiteY1" fmla="*/ 18 h 154536"/>
                <a:gd name="connsiteX2" fmla="*/ 140195 w 140342"/>
                <a:gd name="connsiteY2" fmla="*/ 71455 h 154536"/>
                <a:gd name="connsiteX3" fmla="*/ 74473 w 140342"/>
                <a:gd name="connsiteY3" fmla="*/ 154323 h 154536"/>
                <a:gd name="connsiteX4" fmla="*/ 178 w 140342"/>
                <a:gd name="connsiteY4" fmla="*/ 65740 h 154536"/>
                <a:gd name="connsiteX0" fmla="*/ 9 w 140173"/>
                <a:gd name="connsiteY0" fmla="*/ 71451 h 160247"/>
                <a:gd name="connsiteX1" fmla="*/ 71446 w 140173"/>
                <a:gd name="connsiteY1" fmla="*/ 14 h 160247"/>
                <a:gd name="connsiteX2" fmla="*/ 140026 w 140173"/>
                <a:gd name="connsiteY2" fmla="*/ 77166 h 160247"/>
                <a:gd name="connsiteX3" fmla="*/ 74304 w 140173"/>
                <a:gd name="connsiteY3" fmla="*/ 160034 h 160247"/>
                <a:gd name="connsiteX4" fmla="*/ 9 w 140173"/>
                <a:gd name="connsiteY4" fmla="*/ 71451 h 160247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1024"/>
                <a:gd name="connsiteY0" fmla="*/ 71451 h 148862"/>
                <a:gd name="connsiteX1" fmla="*/ 71446 w 141024"/>
                <a:gd name="connsiteY1" fmla="*/ 14 h 148862"/>
                <a:gd name="connsiteX2" fmla="*/ 140026 w 141024"/>
                <a:gd name="connsiteY2" fmla="*/ 77166 h 148862"/>
                <a:gd name="connsiteX3" fmla="*/ 74304 w 141024"/>
                <a:gd name="connsiteY3" fmla="*/ 148604 h 148862"/>
                <a:gd name="connsiteX4" fmla="*/ 9 w 141024"/>
                <a:gd name="connsiteY4" fmla="*/ 71451 h 148862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0257"/>
                <a:gd name="connsiteY0" fmla="*/ 71451 h 148862"/>
                <a:gd name="connsiteX1" fmla="*/ 71446 w 140257"/>
                <a:gd name="connsiteY1" fmla="*/ 14 h 148862"/>
                <a:gd name="connsiteX2" fmla="*/ 140026 w 140257"/>
                <a:gd name="connsiteY2" fmla="*/ 77166 h 148862"/>
                <a:gd name="connsiteX3" fmla="*/ 74304 w 140257"/>
                <a:gd name="connsiteY3" fmla="*/ 148604 h 148862"/>
                <a:gd name="connsiteX4" fmla="*/ 9 w 140257"/>
                <a:gd name="connsiteY4" fmla="*/ 71451 h 14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" fmla="*/ 202641 w 1204484"/>
                <a:gd name="connsiteY0" fmla="*/ 156229 h 262942"/>
                <a:gd name="connsiteX1" fmla="*/ 18842 w 1204484"/>
                <a:gd name="connsiteY1" fmla="*/ 257318 h 262942"/>
                <a:gd name="connsiteX2" fmla="*/ 606998 w 1204484"/>
                <a:gd name="connsiteY2" fmla="*/ 215963 h 262942"/>
                <a:gd name="connsiteX3" fmla="*/ 1199750 w 1204484"/>
                <a:gd name="connsiteY3" fmla="*/ 45949 h 262942"/>
                <a:gd name="connsiteX4" fmla="*/ 901077 w 1204484"/>
                <a:gd name="connsiteY4" fmla="*/ 0 h 262942"/>
                <a:gd name="connsiteX5" fmla="*/ 901077 w 1204484"/>
                <a:gd name="connsiteY5" fmla="*/ 0 h 262942"/>
                <a:gd name="connsiteX0" fmla="*/ 203801 w 1205128"/>
                <a:gd name="connsiteY0" fmla="*/ 156229 h 299211"/>
                <a:gd name="connsiteX1" fmla="*/ 20002 w 1205128"/>
                <a:gd name="connsiteY1" fmla="*/ 257318 h 299211"/>
                <a:gd name="connsiteX2" fmla="*/ 626538 w 1205128"/>
                <a:gd name="connsiteY2" fmla="*/ 275697 h 299211"/>
                <a:gd name="connsiteX3" fmla="*/ 1200910 w 1205128"/>
                <a:gd name="connsiteY3" fmla="*/ 45949 h 299211"/>
                <a:gd name="connsiteX4" fmla="*/ 902237 w 1205128"/>
                <a:gd name="connsiteY4" fmla="*/ 0 h 299211"/>
                <a:gd name="connsiteX5" fmla="*/ 902237 w 1205128"/>
                <a:gd name="connsiteY5" fmla="*/ 0 h 299211"/>
                <a:gd name="connsiteX0" fmla="*/ 203801 w 1205128"/>
                <a:gd name="connsiteY0" fmla="*/ 156229 h 293093"/>
                <a:gd name="connsiteX1" fmla="*/ 20002 w 1205128"/>
                <a:gd name="connsiteY1" fmla="*/ 257318 h 293093"/>
                <a:gd name="connsiteX2" fmla="*/ 626538 w 1205128"/>
                <a:gd name="connsiteY2" fmla="*/ 275697 h 293093"/>
                <a:gd name="connsiteX3" fmla="*/ 1200910 w 1205128"/>
                <a:gd name="connsiteY3" fmla="*/ 45949 h 293093"/>
                <a:gd name="connsiteX4" fmla="*/ 902237 w 1205128"/>
                <a:gd name="connsiteY4" fmla="*/ 0 h 293093"/>
                <a:gd name="connsiteX5" fmla="*/ 902237 w 1205128"/>
                <a:gd name="connsiteY5" fmla="*/ 0 h 293093"/>
                <a:gd name="connsiteX0" fmla="*/ 189419 w 1190746"/>
                <a:gd name="connsiteY0" fmla="*/ 156229 h 303079"/>
                <a:gd name="connsiteX1" fmla="*/ 5620 w 1190746"/>
                <a:gd name="connsiteY1" fmla="*/ 257318 h 303079"/>
                <a:gd name="connsiteX2" fmla="*/ 612156 w 1190746"/>
                <a:gd name="connsiteY2" fmla="*/ 275697 h 303079"/>
                <a:gd name="connsiteX3" fmla="*/ 1186528 w 1190746"/>
                <a:gd name="connsiteY3" fmla="*/ 45949 h 303079"/>
                <a:gd name="connsiteX4" fmla="*/ 887855 w 1190746"/>
                <a:gd name="connsiteY4" fmla="*/ 0 h 303079"/>
                <a:gd name="connsiteX5" fmla="*/ 887855 w 1190746"/>
                <a:gd name="connsiteY5" fmla="*/ 0 h 303079"/>
                <a:gd name="connsiteX0" fmla="*/ 189419 w 1186528"/>
                <a:gd name="connsiteY0" fmla="*/ 166016 h 312866"/>
                <a:gd name="connsiteX1" fmla="*/ 5620 w 1186528"/>
                <a:gd name="connsiteY1" fmla="*/ 267105 h 312866"/>
                <a:gd name="connsiteX2" fmla="*/ 612156 w 1186528"/>
                <a:gd name="connsiteY2" fmla="*/ 285484 h 312866"/>
                <a:gd name="connsiteX3" fmla="*/ 1186528 w 1186528"/>
                <a:gd name="connsiteY3" fmla="*/ 55736 h 312866"/>
                <a:gd name="connsiteX4" fmla="*/ 887855 w 1186528"/>
                <a:gd name="connsiteY4" fmla="*/ 9787 h 312866"/>
                <a:gd name="connsiteX5" fmla="*/ 887855 w 1186528"/>
                <a:gd name="connsiteY5" fmla="*/ 9787 h 312866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203801 w 1201353"/>
                <a:gd name="connsiteY0" fmla="*/ 139815 h 300469"/>
                <a:gd name="connsiteX1" fmla="*/ 20002 w 1201353"/>
                <a:gd name="connsiteY1" fmla="*/ 263879 h 300469"/>
                <a:gd name="connsiteX2" fmla="*/ 626538 w 1201353"/>
                <a:gd name="connsiteY2" fmla="*/ 282258 h 300469"/>
                <a:gd name="connsiteX3" fmla="*/ 1200910 w 1201353"/>
                <a:gd name="connsiteY3" fmla="*/ 52510 h 300469"/>
                <a:gd name="connsiteX4" fmla="*/ 902237 w 1201353"/>
                <a:gd name="connsiteY4" fmla="*/ 6561 h 300469"/>
                <a:gd name="connsiteX5" fmla="*/ 902237 w 1201353"/>
                <a:gd name="connsiteY5" fmla="*/ 6561 h 300469"/>
                <a:gd name="connsiteX0" fmla="*/ 195393 w 1192945"/>
                <a:gd name="connsiteY0" fmla="*/ 139815 h 307899"/>
                <a:gd name="connsiteX1" fmla="*/ 11594 w 1192945"/>
                <a:gd name="connsiteY1" fmla="*/ 263879 h 307899"/>
                <a:gd name="connsiteX2" fmla="*/ 618130 w 1192945"/>
                <a:gd name="connsiteY2" fmla="*/ 282258 h 307899"/>
                <a:gd name="connsiteX3" fmla="*/ 1192502 w 1192945"/>
                <a:gd name="connsiteY3" fmla="*/ 52510 h 307899"/>
                <a:gd name="connsiteX4" fmla="*/ 893829 w 1192945"/>
                <a:gd name="connsiteY4" fmla="*/ 6561 h 307899"/>
                <a:gd name="connsiteX5" fmla="*/ 893829 w 1192945"/>
                <a:gd name="connsiteY5" fmla="*/ 6561 h 307899"/>
                <a:gd name="connsiteX0" fmla="*/ 199654 w 1197206"/>
                <a:gd name="connsiteY0" fmla="*/ 139815 h 331631"/>
                <a:gd name="connsiteX1" fmla="*/ 11260 w 1197206"/>
                <a:gd name="connsiteY1" fmla="*/ 305234 h 331631"/>
                <a:gd name="connsiteX2" fmla="*/ 622391 w 1197206"/>
                <a:gd name="connsiteY2" fmla="*/ 282258 h 331631"/>
                <a:gd name="connsiteX3" fmla="*/ 1196763 w 1197206"/>
                <a:gd name="connsiteY3" fmla="*/ 52510 h 331631"/>
                <a:gd name="connsiteX4" fmla="*/ 898090 w 1197206"/>
                <a:gd name="connsiteY4" fmla="*/ 6561 h 331631"/>
                <a:gd name="connsiteX5" fmla="*/ 898090 w 1197206"/>
                <a:gd name="connsiteY5" fmla="*/ 6561 h 331631"/>
                <a:gd name="connsiteX0" fmla="*/ 199654 w 1196804"/>
                <a:gd name="connsiteY0" fmla="*/ 135685 h 327501"/>
                <a:gd name="connsiteX1" fmla="*/ 11260 w 1196804"/>
                <a:gd name="connsiteY1" fmla="*/ 301104 h 327501"/>
                <a:gd name="connsiteX2" fmla="*/ 622391 w 1196804"/>
                <a:gd name="connsiteY2" fmla="*/ 278128 h 327501"/>
                <a:gd name="connsiteX3" fmla="*/ 1196763 w 1196804"/>
                <a:gd name="connsiteY3" fmla="*/ 48380 h 327501"/>
                <a:gd name="connsiteX4" fmla="*/ 898090 w 1196804"/>
                <a:gd name="connsiteY4" fmla="*/ 2431 h 327501"/>
                <a:gd name="connsiteX5" fmla="*/ 898090 w 1196804"/>
                <a:gd name="connsiteY5" fmla="*/ 2431 h 327501"/>
                <a:gd name="connsiteX0" fmla="*/ 199654 w 1196804"/>
                <a:gd name="connsiteY0" fmla="*/ 146484 h 338300"/>
                <a:gd name="connsiteX1" fmla="*/ 11260 w 1196804"/>
                <a:gd name="connsiteY1" fmla="*/ 311903 h 338300"/>
                <a:gd name="connsiteX2" fmla="*/ 622391 w 1196804"/>
                <a:gd name="connsiteY2" fmla="*/ 288927 h 338300"/>
                <a:gd name="connsiteX3" fmla="*/ 1196763 w 1196804"/>
                <a:gd name="connsiteY3" fmla="*/ 59179 h 338300"/>
                <a:gd name="connsiteX4" fmla="*/ 898090 w 1196804"/>
                <a:gd name="connsiteY4" fmla="*/ 13230 h 338300"/>
                <a:gd name="connsiteX5" fmla="*/ 898090 w 1196804"/>
                <a:gd name="connsiteY5" fmla="*/ 13230 h 3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4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F768F8FB-61ED-4F22-950D-1EA0D229A2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non-white territories</a:t>
            </a:r>
            <a:r>
              <a:rPr lang="zh-CN" altLang="en-US"/>
              <a:t>（非白人成员国）</a:t>
            </a:r>
            <a:r>
              <a:rPr lang="en-US" altLang="zh-CN"/>
              <a:t>: </a:t>
            </a:r>
            <a:endParaRPr lang="zh-CN" altLang="en-US"/>
          </a:p>
          <a:p>
            <a:r>
              <a:rPr lang="en-US" altLang="zh-CN"/>
              <a:t>places where the British have never settled, except temporarily as traders and administrators, such as India, Pakistan, Sri Lanka and Malaya;</a:t>
            </a:r>
            <a:endParaRPr lang="zh-CN" altLang="en-US"/>
          </a:p>
          <a:p>
            <a:r>
              <a:rPr lang="en-US" altLang="zh-CN"/>
              <a:t>mixed territories </a:t>
            </a:r>
            <a:r>
              <a:rPr lang="zh-CN" altLang="en-US"/>
              <a:t>（混合成员国）</a:t>
            </a:r>
          </a:p>
          <a:p>
            <a:r>
              <a:rPr lang="en-US" altLang="zh-CN"/>
              <a:t>The inhabitants of mixed territories are of British and non-British origin, such I the case in Central and East African counties.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35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DBC9EBCE-D63D-4CFB-A434-AF8A211EA90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Organizations of the Commonwealth</a:t>
            </a:r>
            <a:endParaRPr lang="zh-CN" altLang="en-US"/>
          </a:p>
          <a:p>
            <a:r>
              <a:rPr lang="en-US" altLang="zh-CN"/>
              <a:t>The headquarters and the standing bodies</a:t>
            </a:r>
            <a:r>
              <a:rPr lang="en-US" altLang="zh-CN" sz="1600"/>
              <a:t>(</a:t>
            </a:r>
            <a:r>
              <a:rPr lang="zh-CN" altLang="en-US" sz="1600"/>
              <a:t>常设机构</a:t>
            </a:r>
            <a:r>
              <a:rPr lang="en-US" altLang="zh-CN" sz="1600"/>
              <a:t>)</a:t>
            </a:r>
            <a:r>
              <a:rPr lang="en-US" altLang="zh-CN"/>
              <a:t> of the Commonwealth of Nations are all located in London.</a:t>
            </a:r>
            <a:endParaRPr lang="zh-CN" altLang="en-US"/>
          </a:p>
          <a:p>
            <a:r>
              <a:rPr lang="en-US" altLang="zh-CN"/>
              <a:t>Commonwealth Day</a:t>
            </a:r>
            <a:endParaRPr lang="zh-CN" altLang="en-US"/>
          </a:p>
          <a:p>
            <a:r>
              <a:rPr lang="en-US" altLang="zh-CN"/>
              <a:t>It is an annual event during which all 54 member countries of the Commonwealth celebrate their links with one another.</a:t>
            </a:r>
            <a:endParaRPr lang="zh-CN" altLang="en-US"/>
          </a:p>
          <a:p>
            <a:r>
              <a:rPr lang="en-US" altLang="zh-CN"/>
              <a:t>It is celebrated on the 2</a:t>
            </a:r>
            <a:r>
              <a:rPr lang="en-US" altLang="zh-CN" baseline="30000"/>
              <a:t>nd</a:t>
            </a:r>
            <a:r>
              <a:rPr lang="en-US" altLang="zh-CN"/>
              <a:t> Monday in March each year.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0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9621468B-158B-4C42-858F-FCA75A0F5E3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Originally, the day was celebrated to commemorate the birthday of Queen Victoria.</a:t>
            </a:r>
            <a:endParaRPr lang="zh-CN" altLang="en-US"/>
          </a:p>
          <a:p>
            <a:r>
              <a:rPr lang="en-US" altLang="zh-CN"/>
              <a:t>Today, it has become an opportunity to promote understanding of global issues, international cooperation and the efforts of the Commonwealth to improve the lives of its 2 billion citizens.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27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83032" y="917293"/>
            <a:ext cx="1625934" cy="3047967"/>
            <a:chOff x="5602385" y="2883278"/>
            <a:chExt cx="1219200" cy="2285506"/>
          </a:xfrm>
        </p:grpSpPr>
        <p:grpSp>
          <p:nvGrpSpPr>
            <p:cNvPr id="3" name="组合 2"/>
            <p:cNvGrpSpPr/>
            <p:nvPr/>
          </p:nvGrpSpPr>
          <p:grpSpPr>
            <a:xfrm>
              <a:off x="5602385" y="2883278"/>
              <a:ext cx="1219200" cy="2285506"/>
              <a:chOff x="5931414" y="4272953"/>
              <a:chExt cx="502658" cy="94228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6036451" y="4272953"/>
                <a:ext cx="292584" cy="685994"/>
              </a:xfrm>
              <a:custGeom>
                <a:avLst/>
                <a:gdLst>
                  <a:gd name="connsiteX0" fmla="*/ 3857 w 201098"/>
                  <a:gd name="connsiteY0" fmla="*/ 700296 h 786721"/>
                  <a:gd name="connsiteX1" fmla="*/ 79685 w 201098"/>
                  <a:gd name="connsiteY1" fmla="*/ 0 h 786721"/>
                  <a:gd name="connsiteX2" fmla="*/ 200118 w 201098"/>
                  <a:gd name="connsiteY2" fmla="*/ 700296 h 786721"/>
                  <a:gd name="connsiteX3" fmla="*/ 3857 w 201098"/>
                  <a:gd name="connsiteY3" fmla="*/ 700296 h 786721"/>
                  <a:gd name="connsiteX0" fmla="*/ 3857 w 241954"/>
                  <a:gd name="connsiteY0" fmla="*/ 700296 h 786721"/>
                  <a:gd name="connsiteX1" fmla="*/ 79685 w 241954"/>
                  <a:gd name="connsiteY1" fmla="*/ 0 h 786721"/>
                  <a:gd name="connsiteX2" fmla="*/ 200118 w 241954"/>
                  <a:gd name="connsiteY2" fmla="*/ 700296 h 786721"/>
                  <a:gd name="connsiteX3" fmla="*/ 3857 w 241954"/>
                  <a:gd name="connsiteY3" fmla="*/ 700296 h 786721"/>
                  <a:gd name="connsiteX0" fmla="*/ 42294 w 280391"/>
                  <a:gd name="connsiteY0" fmla="*/ 700517 h 786942"/>
                  <a:gd name="connsiteX1" fmla="*/ 118122 w 280391"/>
                  <a:gd name="connsiteY1" fmla="*/ 221 h 786942"/>
                  <a:gd name="connsiteX2" fmla="*/ 238555 w 280391"/>
                  <a:gd name="connsiteY2" fmla="*/ 700517 h 786942"/>
                  <a:gd name="connsiteX3" fmla="*/ 42294 w 280391"/>
                  <a:gd name="connsiteY3" fmla="*/ 700517 h 786942"/>
                  <a:gd name="connsiteX0" fmla="*/ 34573 w 280778"/>
                  <a:gd name="connsiteY0" fmla="*/ 678222 h 762971"/>
                  <a:gd name="connsiteX1" fmla="*/ 123783 w 280778"/>
                  <a:gd name="connsiteY1" fmla="*/ 229 h 762971"/>
                  <a:gd name="connsiteX2" fmla="*/ 230834 w 280778"/>
                  <a:gd name="connsiteY2" fmla="*/ 678222 h 762971"/>
                  <a:gd name="connsiteX3" fmla="*/ 34573 w 280778"/>
                  <a:gd name="connsiteY3" fmla="*/ 678222 h 762971"/>
                  <a:gd name="connsiteX0" fmla="*/ 43194 w 289399"/>
                  <a:gd name="connsiteY0" fmla="*/ 678188 h 730803"/>
                  <a:gd name="connsiteX1" fmla="*/ 132404 w 289399"/>
                  <a:gd name="connsiteY1" fmla="*/ 195 h 730803"/>
                  <a:gd name="connsiteX2" fmla="*/ 239455 w 289399"/>
                  <a:gd name="connsiteY2" fmla="*/ 678188 h 730803"/>
                  <a:gd name="connsiteX3" fmla="*/ 43194 w 289399"/>
                  <a:gd name="connsiteY3" fmla="*/ 678188 h 730803"/>
                  <a:gd name="connsiteX0" fmla="*/ 43194 w 292584"/>
                  <a:gd name="connsiteY0" fmla="*/ 678188 h 685994"/>
                  <a:gd name="connsiteX1" fmla="*/ 132404 w 292584"/>
                  <a:gd name="connsiteY1" fmla="*/ 195 h 685994"/>
                  <a:gd name="connsiteX2" fmla="*/ 239455 w 292584"/>
                  <a:gd name="connsiteY2" fmla="*/ 678188 h 685994"/>
                  <a:gd name="connsiteX3" fmla="*/ 43194 w 292584"/>
                  <a:gd name="connsiteY3" fmla="*/ 678188 h 68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584" h="685994">
                    <a:moveTo>
                      <a:pt x="43194" y="678188"/>
                    </a:moveTo>
                    <a:cubicBezTo>
                      <a:pt x="3049" y="667780"/>
                      <a:pt x="-60883" y="-13187"/>
                      <a:pt x="132404" y="195"/>
                    </a:cubicBezTo>
                    <a:cubicBezTo>
                      <a:pt x="392599" y="62642"/>
                      <a:pt x="263244" y="667780"/>
                      <a:pt x="239455" y="678188"/>
                    </a:cubicBezTo>
                    <a:cubicBezTo>
                      <a:pt x="215666" y="688596"/>
                      <a:pt x="83339" y="688596"/>
                      <a:pt x="43194" y="678188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931414" y="4679053"/>
                <a:ext cx="117007" cy="328472"/>
              </a:xfrm>
              <a:custGeom>
                <a:avLst/>
                <a:gdLst>
                  <a:gd name="connsiteX0" fmla="*/ 109145 w 109145"/>
                  <a:gd name="connsiteY0" fmla="*/ 249787 h 325615"/>
                  <a:gd name="connsiteX1" fmla="*/ 33317 w 109145"/>
                  <a:gd name="connsiteY1" fmla="*/ 325615 h 325615"/>
                  <a:gd name="connsiteX2" fmla="*/ 2094 w 109145"/>
                  <a:gd name="connsiteY2" fmla="*/ 115972 h 325615"/>
                  <a:gd name="connsiteX3" fmla="*/ 95764 w 109145"/>
                  <a:gd name="connsiteY3" fmla="*/ 0 h 325615"/>
                  <a:gd name="connsiteX0" fmla="*/ 117007 w 117007"/>
                  <a:gd name="connsiteY0" fmla="*/ 249787 h 328472"/>
                  <a:gd name="connsiteX1" fmla="*/ 9747 w 117007"/>
                  <a:gd name="connsiteY1" fmla="*/ 328472 h 328472"/>
                  <a:gd name="connsiteX2" fmla="*/ 9956 w 117007"/>
                  <a:gd name="connsiteY2" fmla="*/ 115972 h 328472"/>
                  <a:gd name="connsiteX3" fmla="*/ 103626 w 117007"/>
                  <a:gd name="connsiteY3" fmla="*/ 0 h 32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07" h="328472">
                    <a:moveTo>
                      <a:pt x="117007" y="249787"/>
                    </a:moveTo>
                    <a:lnTo>
                      <a:pt x="9747" y="328472"/>
                    </a:lnTo>
                    <a:cubicBezTo>
                      <a:pt x="-661" y="258591"/>
                      <a:pt x="-5690" y="170717"/>
                      <a:pt x="9956" y="115972"/>
                    </a:cubicBezTo>
                    <a:cubicBezTo>
                      <a:pt x="25602" y="61227"/>
                      <a:pt x="61995" y="30851"/>
                      <a:pt x="103626" y="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flipH="1">
                <a:off x="6317065" y="4679053"/>
                <a:ext cx="117007" cy="328472"/>
              </a:xfrm>
              <a:custGeom>
                <a:avLst/>
                <a:gdLst>
                  <a:gd name="connsiteX0" fmla="*/ 109145 w 109145"/>
                  <a:gd name="connsiteY0" fmla="*/ 249787 h 325615"/>
                  <a:gd name="connsiteX1" fmla="*/ 33317 w 109145"/>
                  <a:gd name="connsiteY1" fmla="*/ 325615 h 325615"/>
                  <a:gd name="connsiteX2" fmla="*/ 2094 w 109145"/>
                  <a:gd name="connsiteY2" fmla="*/ 115972 h 325615"/>
                  <a:gd name="connsiteX3" fmla="*/ 95764 w 109145"/>
                  <a:gd name="connsiteY3" fmla="*/ 0 h 325615"/>
                  <a:gd name="connsiteX0" fmla="*/ 117007 w 117007"/>
                  <a:gd name="connsiteY0" fmla="*/ 249787 h 328472"/>
                  <a:gd name="connsiteX1" fmla="*/ 9747 w 117007"/>
                  <a:gd name="connsiteY1" fmla="*/ 328472 h 328472"/>
                  <a:gd name="connsiteX2" fmla="*/ 9956 w 117007"/>
                  <a:gd name="connsiteY2" fmla="*/ 115972 h 328472"/>
                  <a:gd name="connsiteX3" fmla="*/ 103626 w 117007"/>
                  <a:gd name="connsiteY3" fmla="*/ 0 h 32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07" h="328472">
                    <a:moveTo>
                      <a:pt x="117007" y="249787"/>
                    </a:moveTo>
                    <a:lnTo>
                      <a:pt x="9747" y="328472"/>
                    </a:lnTo>
                    <a:cubicBezTo>
                      <a:pt x="-661" y="258591"/>
                      <a:pt x="-5690" y="170717"/>
                      <a:pt x="9956" y="115972"/>
                    </a:cubicBezTo>
                    <a:cubicBezTo>
                      <a:pt x="25602" y="61227"/>
                      <a:pt x="61995" y="30851"/>
                      <a:pt x="103626" y="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6100754" y="4523408"/>
                <a:ext cx="140173" cy="148862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73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38121" y="34304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6145696" y="4712110"/>
                <a:ext cx="64972" cy="68999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73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38121" y="34304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6100282" y="5007525"/>
                <a:ext cx="140645" cy="207708"/>
              </a:xfrm>
              <a:custGeom>
                <a:avLst/>
                <a:gdLst>
                  <a:gd name="connsiteX0" fmla="*/ 77768 w 149233"/>
                  <a:gd name="connsiteY0" fmla="*/ 205852 h 205992"/>
                  <a:gd name="connsiteX1" fmla="*/ 37763 w 149233"/>
                  <a:gd name="connsiteY1" fmla="*/ 88695 h 205992"/>
                  <a:gd name="connsiteX2" fmla="*/ 616 w 149233"/>
                  <a:gd name="connsiteY2" fmla="*/ 48690 h 205992"/>
                  <a:gd name="connsiteX3" fmla="*/ 69196 w 149233"/>
                  <a:gd name="connsiteY3" fmla="*/ 112 h 205992"/>
                  <a:gd name="connsiteX4" fmla="*/ 149206 w 149233"/>
                  <a:gd name="connsiteY4" fmla="*/ 62977 h 205992"/>
                  <a:gd name="connsiteX5" fmla="*/ 77768 w 149233"/>
                  <a:gd name="connsiteY5" fmla="*/ 205852 h 205992"/>
                  <a:gd name="connsiteX0" fmla="*/ 77633 w 149098"/>
                  <a:gd name="connsiteY0" fmla="*/ 205867 h 206653"/>
                  <a:gd name="connsiteX1" fmla="*/ 40486 w 149098"/>
                  <a:gd name="connsiteY1" fmla="*/ 117285 h 206653"/>
                  <a:gd name="connsiteX2" fmla="*/ 481 w 149098"/>
                  <a:gd name="connsiteY2" fmla="*/ 48705 h 206653"/>
                  <a:gd name="connsiteX3" fmla="*/ 69061 w 149098"/>
                  <a:gd name="connsiteY3" fmla="*/ 127 h 206653"/>
                  <a:gd name="connsiteX4" fmla="*/ 149071 w 149098"/>
                  <a:gd name="connsiteY4" fmla="*/ 62992 h 206653"/>
                  <a:gd name="connsiteX5" fmla="*/ 77633 w 149098"/>
                  <a:gd name="connsiteY5" fmla="*/ 205867 h 206653"/>
                  <a:gd name="connsiteX0" fmla="*/ 77633 w 149098"/>
                  <a:gd name="connsiteY0" fmla="*/ 205867 h 206653"/>
                  <a:gd name="connsiteX1" fmla="*/ 40486 w 149098"/>
                  <a:gd name="connsiteY1" fmla="*/ 117285 h 206653"/>
                  <a:gd name="connsiteX2" fmla="*/ 481 w 149098"/>
                  <a:gd name="connsiteY2" fmla="*/ 48705 h 206653"/>
                  <a:gd name="connsiteX3" fmla="*/ 69061 w 149098"/>
                  <a:gd name="connsiteY3" fmla="*/ 127 h 206653"/>
                  <a:gd name="connsiteX4" fmla="*/ 149071 w 149098"/>
                  <a:gd name="connsiteY4" fmla="*/ 62992 h 206653"/>
                  <a:gd name="connsiteX5" fmla="*/ 77633 w 149098"/>
                  <a:gd name="connsiteY5" fmla="*/ 205867 h 206653"/>
                  <a:gd name="connsiteX0" fmla="*/ 78231 w 149696"/>
                  <a:gd name="connsiteY0" fmla="*/ 205993 h 206779"/>
                  <a:gd name="connsiteX1" fmla="*/ 41084 w 149696"/>
                  <a:gd name="connsiteY1" fmla="*/ 117411 h 206779"/>
                  <a:gd name="connsiteX2" fmla="*/ 1079 w 149696"/>
                  <a:gd name="connsiteY2" fmla="*/ 48831 h 206779"/>
                  <a:gd name="connsiteX3" fmla="*/ 69659 w 149696"/>
                  <a:gd name="connsiteY3" fmla="*/ 253 h 206779"/>
                  <a:gd name="connsiteX4" fmla="*/ 149669 w 149696"/>
                  <a:gd name="connsiteY4" fmla="*/ 63118 h 206779"/>
                  <a:gd name="connsiteX5" fmla="*/ 78231 w 149696"/>
                  <a:gd name="connsiteY5" fmla="*/ 205993 h 206779"/>
                  <a:gd name="connsiteX0" fmla="*/ 77769 w 149234"/>
                  <a:gd name="connsiteY0" fmla="*/ 205882 h 207678"/>
                  <a:gd name="connsiteX1" fmla="*/ 37765 w 149234"/>
                  <a:gd name="connsiteY1" fmla="*/ 137302 h 207678"/>
                  <a:gd name="connsiteX2" fmla="*/ 617 w 149234"/>
                  <a:gd name="connsiteY2" fmla="*/ 48720 h 207678"/>
                  <a:gd name="connsiteX3" fmla="*/ 69197 w 149234"/>
                  <a:gd name="connsiteY3" fmla="*/ 142 h 207678"/>
                  <a:gd name="connsiteX4" fmla="*/ 149207 w 149234"/>
                  <a:gd name="connsiteY4" fmla="*/ 63007 h 207678"/>
                  <a:gd name="connsiteX5" fmla="*/ 77769 w 149234"/>
                  <a:gd name="connsiteY5" fmla="*/ 205882 h 207678"/>
                  <a:gd name="connsiteX0" fmla="*/ 77633 w 149098"/>
                  <a:gd name="connsiteY0" fmla="*/ 205872 h 206885"/>
                  <a:gd name="connsiteX1" fmla="*/ 40486 w 149098"/>
                  <a:gd name="connsiteY1" fmla="*/ 123004 h 206885"/>
                  <a:gd name="connsiteX2" fmla="*/ 481 w 149098"/>
                  <a:gd name="connsiteY2" fmla="*/ 48710 h 206885"/>
                  <a:gd name="connsiteX3" fmla="*/ 69061 w 149098"/>
                  <a:gd name="connsiteY3" fmla="*/ 132 h 206885"/>
                  <a:gd name="connsiteX4" fmla="*/ 149071 w 149098"/>
                  <a:gd name="connsiteY4" fmla="*/ 62997 h 206885"/>
                  <a:gd name="connsiteX5" fmla="*/ 77633 w 149098"/>
                  <a:gd name="connsiteY5" fmla="*/ 205872 h 206885"/>
                  <a:gd name="connsiteX0" fmla="*/ 77633 w 149095"/>
                  <a:gd name="connsiteY0" fmla="*/ 205872 h 207708"/>
                  <a:gd name="connsiteX1" fmla="*/ 40486 w 149095"/>
                  <a:gd name="connsiteY1" fmla="*/ 123004 h 207708"/>
                  <a:gd name="connsiteX2" fmla="*/ 481 w 149095"/>
                  <a:gd name="connsiteY2" fmla="*/ 48710 h 207708"/>
                  <a:gd name="connsiteX3" fmla="*/ 69061 w 149095"/>
                  <a:gd name="connsiteY3" fmla="*/ 132 h 207708"/>
                  <a:gd name="connsiteX4" fmla="*/ 149071 w 149095"/>
                  <a:gd name="connsiteY4" fmla="*/ 62997 h 207708"/>
                  <a:gd name="connsiteX5" fmla="*/ 77633 w 149095"/>
                  <a:gd name="connsiteY5" fmla="*/ 205872 h 207708"/>
                  <a:gd name="connsiteX0" fmla="*/ 77633 w 149091"/>
                  <a:gd name="connsiteY0" fmla="*/ 205872 h 207708"/>
                  <a:gd name="connsiteX1" fmla="*/ 40486 w 149091"/>
                  <a:gd name="connsiteY1" fmla="*/ 123004 h 207708"/>
                  <a:gd name="connsiteX2" fmla="*/ 481 w 149091"/>
                  <a:gd name="connsiteY2" fmla="*/ 48710 h 207708"/>
                  <a:gd name="connsiteX3" fmla="*/ 69061 w 149091"/>
                  <a:gd name="connsiteY3" fmla="*/ 132 h 207708"/>
                  <a:gd name="connsiteX4" fmla="*/ 149071 w 149091"/>
                  <a:gd name="connsiteY4" fmla="*/ 62997 h 207708"/>
                  <a:gd name="connsiteX5" fmla="*/ 77633 w 149091"/>
                  <a:gd name="connsiteY5" fmla="*/ 205872 h 20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091" h="207708">
                    <a:moveTo>
                      <a:pt x="77633" y="205872"/>
                    </a:moveTo>
                    <a:cubicBezTo>
                      <a:pt x="79539" y="187298"/>
                      <a:pt x="53345" y="149198"/>
                      <a:pt x="40486" y="123004"/>
                    </a:cubicBezTo>
                    <a:cubicBezTo>
                      <a:pt x="27627" y="96810"/>
                      <a:pt x="-4281" y="69189"/>
                      <a:pt x="481" y="48710"/>
                    </a:cubicBezTo>
                    <a:cubicBezTo>
                      <a:pt x="5243" y="28231"/>
                      <a:pt x="44296" y="-2249"/>
                      <a:pt x="69061" y="132"/>
                    </a:cubicBezTo>
                    <a:cubicBezTo>
                      <a:pt x="93826" y="2513"/>
                      <a:pt x="147642" y="29183"/>
                      <a:pt x="149071" y="62997"/>
                    </a:cubicBezTo>
                    <a:cubicBezTo>
                      <a:pt x="150500" y="96811"/>
                      <a:pt x="75727" y="224446"/>
                      <a:pt x="77633" y="205872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65207" y="2980780"/>
              <a:ext cx="949333" cy="1524550"/>
              <a:chOff x="1025410" y="4742194"/>
              <a:chExt cx="1608079" cy="2582444"/>
            </a:xfrm>
          </p:grpSpPr>
          <p:sp>
            <p:nvSpPr>
              <p:cNvPr id="5" name="任意多边形 4"/>
              <p:cNvSpPr/>
              <p:nvPr/>
            </p:nvSpPr>
            <p:spPr>
              <a:xfrm rot="20279529">
                <a:off x="1981829" y="5453055"/>
                <a:ext cx="415118" cy="19496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20279529">
                <a:off x="1145366" y="4881950"/>
                <a:ext cx="984775" cy="52381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20279529">
                <a:off x="1227053" y="6049190"/>
                <a:ext cx="316962" cy="22183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20279529">
                <a:off x="1860549" y="5244956"/>
                <a:ext cx="472244" cy="26126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20279529">
                <a:off x="1198815" y="6314389"/>
                <a:ext cx="1434674" cy="79683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20279529">
                <a:off x="1570041" y="5091104"/>
                <a:ext cx="770611" cy="389820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20279529">
                <a:off x="1025410" y="5057896"/>
                <a:ext cx="1265601" cy="764807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20279529">
                <a:off x="1240988" y="4810190"/>
                <a:ext cx="676809" cy="352412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0279529">
                <a:off x="1684303" y="6840667"/>
                <a:ext cx="790039" cy="432400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20279529">
                <a:off x="1220013" y="6768008"/>
                <a:ext cx="569392" cy="310149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0279529">
                <a:off x="1178382" y="6346033"/>
                <a:ext cx="836409" cy="429937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20279529">
                <a:off x="2015404" y="5610006"/>
                <a:ext cx="462573" cy="269908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20279529">
                <a:off x="1146912" y="6253029"/>
                <a:ext cx="579869" cy="322704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 rot="20279529">
                <a:off x="1222399" y="4742194"/>
                <a:ext cx="579869" cy="322704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20279529">
                <a:off x="1852689" y="5981128"/>
                <a:ext cx="659913" cy="34479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20279529">
                <a:off x="1448254" y="6571381"/>
                <a:ext cx="1126077" cy="613509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0279529">
                <a:off x="1949521" y="7081773"/>
                <a:ext cx="477939" cy="24286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noFill/>
              <a:ln w="22225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3194355" y="4376898"/>
            <a:ext cx="5850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THX</a:t>
            </a:r>
            <a:endParaRPr lang="zh-CN" altLang="en-US" sz="9600" b="1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rot="19629114" flipH="1">
            <a:off x="10244202" y="4257631"/>
            <a:ext cx="723180" cy="457493"/>
            <a:chOff x="1711856" y="2078071"/>
            <a:chExt cx="1196804" cy="757114"/>
          </a:xfrm>
        </p:grpSpPr>
        <p:sp>
          <p:nvSpPr>
            <p:cNvPr id="31" name="任意多边形 30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178 w 140342"/>
                <a:gd name="connsiteY0" fmla="*/ 65738 h 154534"/>
                <a:gd name="connsiteX1" fmla="*/ 63043 w 140342"/>
                <a:gd name="connsiteY1" fmla="*/ 16 h 154534"/>
                <a:gd name="connsiteX2" fmla="*/ 140195 w 140342"/>
                <a:gd name="connsiteY2" fmla="*/ 71453 h 154534"/>
                <a:gd name="connsiteX3" fmla="*/ 74473 w 140342"/>
                <a:gd name="connsiteY3" fmla="*/ 154321 h 154534"/>
                <a:gd name="connsiteX4" fmla="*/ 178 w 140342"/>
                <a:gd name="connsiteY4" fmla="*/ 65738 h 154534"/>
                <a:gd name="connsiteX0" fmla="*/ 178 w 140342"/>
                <a:gd name="connsiteY0" fmla="*/ 65740 h 154536"/>
                <a:gd name="connsiteX1" fmla="*/ 63043 w 140342"/>
                <a:gd name="connsiteY1" fmla="*/ 18 h 154536"/>
                <a:gd name="connsiteX2" fmla="*/ 140195 w 140342"/>
                <a:gd name="connsiteY2" fmla="*/ 71455 h 154536"/>
                <a:gd name="connsiteX3" fmla="*/ 74473 w 140342"/>
                <a:gd name="connsiteY3" fmla="*/ 154323 h 154536"/>
                <a:gd name="connsiteX4" fmla="*/ 178 w 140342"/>
                <a:gd name="connsiteY4" fmla="*/ 65740 h 154536"/>
                <a:gd name="connsiteX0" fmla="*/ 9 w 140173"/>
                <a:gd name="connsiteY0" fmla="*/ 71451 h 160247"/>
                <a:gd name="connsiteX1" fmla="*/ 71446 w 140173"/>
                <a:gd name="connsiteY1" fmla="*/ 14 h 160247"/>
                <a:gd name="connsiteX2" fmla="*/ 140026 w 140173"/>
                <a:gd name="connsiteY2" fmla="*/ 77166 h 160247"/>
                <a:gd name="connsiteX3" fmla="*/ 74304 w 140173"/>
                <a:gd name="connsiteY3" fmla="*/ 160034 h 160247"/>
                <a:gd name="connsiteX4" fmla="*/ 9 w 140173"/>
                <a:gd name="connsiteY4" fmla="*/ 71451 h 160247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1024"/>
                <a:gd name="connsiteY0" fmla="*/ 71451 h 148862"/>
                <a:gd name="connsiteX1" fmla="*/ 71446 w 141024"/>
                <a:gd name="connsiteY1" fmla="*/ 14 h 148862"/>
                <a:gd name="connsiteX2" fmla="*/ 140026 w 141024"/>
                <a:gd name="connsiteY2" fmla="*/ 77166 h 148862"/>
                <a:gd name="connsiteX3" fmla="*/ 74304 w 141024"/>
                <a:gd name="connsiteY3" fmla="*/ 148604 h 148862"/>
                <a:gd name="connsiteX4" fmla="*/ 9 w 141024"/>
                <a:gd name="connsiteY4" fmla="*/ 71451 h 148862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0257"/>
                <a:gd name="connsiteY0" fmla="*/ 71451 h 148862"/>
                <a:gd name="connsiteX1" fmla="*/ 71446 w 140257"/>
                <a:gd name="connsiteY1" fmla="*/ 14 h 148862"/>
                <a:gd name="connsiteX2" fmla="*/ 140026 w 140257"/>
                <a:gd name="connsiteY2" fmla="*/ 77166 h 148862"/>
                <a:gd name="connsiteX3" fmla="*/ 74304 w 140257"/>
                <a:gd name="connsiteY3" fmla="*/ 148604 h 148862"/>
                <a:gd name="connsiteX4" fmla="*/ 9 w 140257"/>
                <a:gd name="connsiteY4" fmla="*/ 71451 h 14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" fmla="*/ 202641 w 1204484"/>
                <a:gd name="connsiteY0" fmla="*/ 156229 h 262942"/>
                <a:gd name="connsiteX1" fmla="*/ 18842 w 1204484"/>
                <a:gd name="connsiteY1" fmla="*/ 257318 h 262942"/>
                <a:gd name="connsiteX2" fmla="*/ 606998 w 1204484"/>
                <a:gd name="connsiteY2" fmla="*/ 215963 h 262942"/>
                <a:gd name="connsiteX3" fmla="*/ 1199750 w 1204484"/>
                <a:gd name="connsiteY3" fmla="*/ 45949 h 262942"/>
                <a:gd name="connsiteX4" fmla="*/ 901077 w 1204484"/>
                <a:gd name="connsiteY4" fmla="*/ 0 h 262942"/>
                <a:gd name="connsiteX5" fmla="*/ 901077 w 1204484"/>
                <a:gd name="connsiteY5" fmla="*/ 0 h 262942"/>
                <a:gd name="connsiteX0" fmla="*/ 203801 w 1205128"/>
                <a:gd name="connsiteY0" fmla="*/ 156229 h 299211"/>
                <a:gd name="connsiteX1" fmla="*/ 20002 w 1205128"/>
                <a:gd name="connsiteY1" fmla="*/ 257318 h 299211"/>
                <a:gd name="connsiteX2" fmla="*/ 626538 w 1205128"/>
                <a:gd name="connsiteY2" fmla="*/ 275697 h 299211"/>
                <a:gd name="connsiteX3" fmla="*/ 1200910 w 1205128"/>
                <a:gd name="connsiteY3" fmla="*/ 45949 h 299211"/>
                <a:gd name="connsiteX4" fmla="*/ 902237 w 1205128"/>
                <a:gd name="connsiteY4" fmla="*/ 0 h 299211"/>
                <a:gd name="connsiteX5" fmla="*/ 902237 w 1205128"/>
                <a:gd name="connsiteY5" fmla="*/ 0 h 299211"/>
                <a:gd name="connsiteX0" fmla="*/ 203801 w 1205128"/>
                <a:gd name="connsiteY0" fmla="*/ 156229 h 293093"/>
                <a:gd name="connsiteX1" fmla="*/ 20002 w 1205128"/>
                <a:gd name="connsiteY1" fmla="*/ 257318 h 293093"/>
                <a:gd name="connsiteX2" fmla="*/ 626538 w 1205128"/>
                <a:gd name="connsiteY2" fmla="*/ 275697 h 293093"/>
                <a:gd name="connsiteX3" fmla="*/ 1200910 w 1205128"/>
                <a:gd name="connsiteY3" fmla="*/ 45949 h 293093"/>
                <a:gd name="connsiteX4" fmla="*/ 902237 w 1205128"/>
                <a:gd name="connsiteY4" fmla="*/ 0 h 293093"/>
                <a:gd name="connsiteX5" fmla="*/ 902237 w 1205128"/>
                <a:gd name="connsiteY5" fmla="*/ 0 h 293093"/>
                <a:gd name="connsiteX0" fmla="*/ 189419 w 1190746"/>
                <a:gd name="connsiteY0" fmla="*/ 156229 h 303079"/>
                <a:gd name="connsiteX1" fmla="*/ 5620 w 1190746"/>
                <a:gd name="connsiteY1" fmla="*/ 257318 h 303079"/>
                <a:gd name="connsiteX2" fmla="*/ 612156 w 1190746"/>
                <a:gd name="connsiteY2" fmla="*/ 275697 h 303079"/>
                <a:gd name="connsiteX3" fmla="*/ 1186528 w 1190746"/>
                <a:gd name="connsiteY3" fmla="*/ 45949 h 303079"/>
                <a:gd name="connsiteX4" fmla="*/ 887855 w 1190746"/>
                <a:gd name="connsiteY4" fmla="*/ 0 h 303079"/>
                <a:gd name="connsiteX5" fmla="*/ 887855 w 1190746"/>
                <a:gd name="connsiteY5" fmla="*/ 0 h 303079"/>
                <a:gd name="connsiteX0" fmla="*/ 189419 w 1186528"/>
                <a:gd name="connsiteY0" fmla="*/ 166016 h 312866"/>
                <a:gd name="connsiteX1" fmla="*/ 5620 w 1186528"/>
                <a:gd name="connsiteY1" fmla="*/ 267105 h 312866"/>
                <a:gd name="connsiteX2" fmla="*/ 612156 w 1186528"/>
                <a:gd name="connsiteY2" fmla="*/ 285484 h 312866"/>
                <a:gd name="connsiteX3" fmla="*/ 1186528 w 1186528"/>
                <a:gd name="connsiteY3" fmla="*/ 55736 h 312866"/>
                <a:gd name="connsiteX4" fmla="*/ 887855 w 1186528"/>
                <a:gd name="connsiteY4" fmla="*/ 9787 h 312866"/>
                <a:gd name="connsiteX5" fmla="*/ 887855 w 1186528"/>
                <a:gd name="connsiteY5" fmla="*/ 9787 h 312866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203801 w 1201353"/>
                <a:gd name="connsiteY0" fmla="*/ 139815 h 300469"/>
                <a:gd name="connsiteX1" fmla="*/ 20002 w 1201353"/>
                <a:gd name="connsiteY1" fmla="*/ 263879 h 300469"/>
                <a:gd name="connsiteX2" fmla="*/ 626538 w 1201353"/>
                <a:gd name="connsiteY2" fmla="*/ 282258 h 300469"/>
                <a:gd name="connsiteX3" fmla="*/ 1200910 w 1201353"/>
                <a:gd name="connsiteY3" fmla="*/ 52510 h 300469"/>
                <a:gd name="connsiteX4" fmla="*/ 902237 w 1201353"/>
                <a:gd name="connsiteY4" fmla="*/ 6561 h 300469"/>
                <a:gd name="connsiteX5" fmla="*/ 902237 w 1201353"/>
                <a:gd name="connsiteY5" fmla="*/ 6561 h 300469"/>
                <a:gd name="connsiteX0" fmla="*/ 195393 w 1192945"/>
                <a:gd name="connsiteY0" fmla="*/ 139815 h 307899"/>
                <a:gd name="connsiteX1" fmla="*/ 11594 w 1192945"/>
                <a:gd name="connsiteY1" fmla="*/ 263879 h 307899"/>
                <a:gd name="connsiteX2" fmla="*/ 618130 w 1192945"/>
                <a:gd name="connsiteY2" fmla="*/ 282258 h 307899"/>
                <a:gd name="connsiteX3" fmla="*/ 1192502 w 1192945"/>
                <a:gd name="connsiteY3" fmla="*/ 52510 h 307899"/>
                <a:gd name="connsiteX4" fmla="*/ 893829 w 1192945"/>
                <a:gd name="connsiteY4" fmla="*/ 6561 h 307899"/>
                <a:gd name="connsiteX5" fmla="*/ 893829 w 1192945"/>
                <a:gd name="connsiteY5" fmla="*/ 6561 h 307899"/>
                <a:gd name="connsiteX0" fmla="*/ 199654 w 1197206"/>
                <a:gd name="connsiteY0" fmla="*/ 139815 h 331631"/>
                <a:gd name="connsiteX1" fmla="*/ 11260 w 1197206"/>
                <a:gd name="connsiteY1" fmla="*/ 305234 h 331631"/>
                <a:gd name="connsiteX2" fmla="*/ 622391 w 1197206"/>
                <a:gd name="connsiteY2" fmla="*/ 282258 h 331631"/>
                <a:gd name="connsiteX3" fmla="*/ 1196763 w 1197206"/>
                <a:gd name="connsiteY3" fmla="*/ 52510 h 331631"/>
                <a:gd name="connsiteX4" fmla="*/ 898090 w 1197206"/>
                <a:gd name="connsiteY4" fmla="*/ 6561 h 331631"/>
                <a:gd name="connsiteX5" fmla="*/ 898090 w 1197206"/>
                <a:gd name="connsiteY5" fmla="*/ 6561 h 331631"/>
                <a:gd name="connsiteX0" fmla="*/ 199654 w 1196804"/>
                <a:gd name="connsiteY0" fmla="*/ 135685 h 327501"/>
                <a:gd name="connsiteX1" fmla="*/ 11260 w 1196804"/>
                <a:gd name="connsiteY1" fmla="*/ 301104 h 327501"/>
                <a:gd name="connsiteX2" fmla="*/ 622391 w 1196804"/>
                <a:gd name="connsiteY2" fmla="*/ 278128 h 327501"/>
                <a:gd name="connsiteX3" fmla="*/ 1196763 w 1196804"/>
                <a:gd name="connsiteY3" fmla="*/ 48380 h 327501"/>
                <a:gd name="connsiteX4" fmla="*/ 898090 w 1196804"/>
                <a:gd name="connsiteY4" fmla="*/ 2431 h 327501"/>
                <a:gd name="connsiteX5" fmla="*/ 898090 w 1196804"/>
                <a:gd name="connsiteY5" fmla="*/ 2431 h 327501"/>
                <a:gd name="connsiteX0" fmla="*/ 199654 w 1196804"/>
                <a:gd name="connsiteY0" fmla="*/ 146484 h 338300"/>
                <a:gd name="connsiteX1" fmla="*/ 11260 w 1196804"/>
                <a:gd name="connsiteY1" fmla="*/ 311903 h 338300"/>
                <a:gd name="connsiteX2" fmla="*/ 622391 w 1196804"/>
                <a:gd name="connsiteY2" fmla="*/ 288927 h 338300"/>
                <a:gd name="connsiteX3" fmla="*/ 1196763 w 1196804"/>
                <a:gd name="connsiteY3" fmla="*/ 59179 h 338300"/>
                <a:gd name="connsiteX4" fmla="*/ 898090 w 1196804"/>
                <a:gd name="connsiteY4" fmla="*/ 13230 h 338300"/>
                <a:gd name="connsiteX5" fmla="*/ 898090 w 1196804"/>
                <a:gd name="connsiteY5" fmla="*/ 13230 h 3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227"/>
          <p:cNvGrpSpPr>
            <a:grpSpLocks noChangeAspect="1"/>
          </p:cNvGrpSpPr>
          <p:nvPr/>
        </p:nvGrpSpPr>
        <p:grpSpPr bwMode="auto">
          <a:xfrm rot="763332">
            <a:off x="1431196" y="2569945"/>
            <a:ext cx="664890" cy="765476"/>
            <a:chOff x="1024" y="313"/>
            <a:chExt cx="780" cy="89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4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/>
        </p:nvSpPr>
        <p:spPr>
          <a:xfrm flipH="1" flipV="1">
            <a:off x="8920380" y="2040177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520252" y="1475470"/>
            <a:ext cx="442233" cy="437823"/>
            <a:chOff x="4952053" y="4386080"/>
            <a:chExt cx="442233" cy="437823"/>
          </a:xfrm>
        </p:grpSpPr>
        <p:sp>
          <p:nvSpPr>
            <p:cNvPr id="45" name="任意多边形 44"/>
            <p:cNvSpPr/>
            <p:nvPr/>
          </p:nvSpPr>
          <p:spPr>
            <a:xfrm rot="495316">
              <a:off x="5130685" y="4469086"/>
              <a:ext cx="104343" cy="149062"/>
            </a:xfrm>
            <a:custGeom>
              <a:avLst/>
              <a:gdLst>
                <a:gd name="connsiteX0" fmla="*/ 76200 w 177800"/>
                <a:gd name="connsiteY0" fmla="*/ 0 h 546100"/>
                <a:gd name="connsiteX1" fmla="*/ 0 w 177800"/>
                <a:gd name="connsiteY1" fmla="*/ 254000 h 546100"/>
                <a:gd name="connsiteX2" fmla="*/ 88900 w 177800"/>
                <a:gd name="connsiteY2" fmla="*/ 546100 h 546100"/>
                <a:gd name="connsiteX3" fmla="*/ 177800 w 177800"/>
                <a:gd name="connsiteY3" fmla="*/ 241300 h 546100"/>
                <a:gd name="connsiteX4" fmla="*/ 76200 w 177800"/>
                <a:gd name="connsiteY4" fmla="*/ 0 h 546100"/>
                <a:gd name="connsiteX0" fmla="*/ 76200 w 177800"/>
                <a:gd name="connsiteY0" fmla="*/ 0 h 254000"/>
                <a:gd name="connsiteX1" fmla="*/ 0 w 177800"/>
                <a:gd name="connsiteY1" fmla="*/ 254000 h 254000"/>
                <a:gd name="connsiteX2" fmla="*/ 177800 w 177800"/>
                <a:gd name="connsiteY2" fmla="*/ 241300 h 254000"/>
                <a:gd name="connsiteX3" fmla="*/ 76200 w 177800"/>
                <a:gd name="connsiteY3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254000">
                  <a:moveTo>
                    <a:pt x="76200" y="0"/>
                  </a:moveTo>
                  <a:lnTo>
                    <a:pt x="0" y="254000"/>
                  </a:lnTo>
                  <a:lnTo>
                    <a:pt x="177800" y="2413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4952053" y="4386080"/>
              <a:ext cx="442233" cy="4378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" fmla="*/ 328247 w 656494"/>
                <a:gd name="connsiteY0" fmla="*/ 0 h 633046"/>
                <a:gd name="connsiteX1" fmla="*/ 656494 w 656494"/>
                <a:gd name="connsiteY1" fmla="*/ 316523 h 633046"/>
                <a:gd name="connsiteX2" fmla="*/ 328247 w 656494"/>
                <a:gd name="connsiteY2" fmla="*/ 633046 h 633046"/>
                <a:gd name="connsiteX3" fmla="*/ 0 w 656494"/>
                <a:gd name="connsiteY3" fmla="*/ 316523 h 633046"/>
                <a:gd name="connsiteX4" fmla="*/ 419687 w 656494"/>
                <a:gd name="connsiteY4" fmla="*/ 91440 h 633046"/>
                <a:gd name="connsiteX0" fmla="*/ 402964 w 731211"/>
                <a:gd name="connsiteY0" fmla="*/ 0 h 633046"/>
                <a:gd name="connsiteX1" fmla="*/ 731211 w 731211"/>
                <a:gd name="connsiteY1" fmla="*/ 316523 h 633046"/>
                <a:gd name="connsiteX2" fmla="*/ 402964 w 731211"/>
                <a:gd name="connsiteY2" fmla="*/ 633046 h 633046"/>
                <a:gd name="connsiteX3" fmla="*/ 74717 w 731211"/>
                <a:gd name="connsiteY3" fmla="*/ 316523 h 633046"/>
                <a:gd name="connsiteX4" fmla="*/ 161895 w 731211"/>
                <a:gd name="connsiteY4" fmla="*/ 152400 h 633046"/>
                <a:gd name="connsiteX0" fmla="*/ 353700 w 681947"/>
                <a:gd name="connsiteY0" fmla="*/ 0 h 633046"/>
                <a:gd name="connsiteX1" fmla="*/ 681947 w 681947"/>
                <a:gd name="connsiteY1" fmla="*/ 316523 h 633046"/>
                <a:gd name="connsiteX2" fmla="*/ 353700 w 681947"/>
                <a:gd name="connsiteY2" fmla="*/ 633046 h 633046"/>
                <a:gd name="connsiteX3" fmla="*/ 25453 w 681947"/>
                <a:gd name="connsiteY3" fmla="*/ 316523 h 633046"/>
                <a:gd name="connsiteX4" fmla="*/ 112631 w 681947"/>
                <a:gd name="connsiteY4" fmla="*/ 152400 h 633046"/>
                <a:gd name="connsiteX0" fmla="*/ 341249 w 669496"/>
                <a:gd name="connsiteY0" fmla="*/ 0 h 633046"/>
                <a:gd name="connsiteX1" fmla="*/ 669496 w 669496"/>
                <a:gd name="connsiteY1" fmla="*/ 316523 h 633046"/>
                <a:gd name="connsiteX2" fmla="*/ 341249 w 669496"/>
                <a:gd name="connsiteY2" fmla="*/ 633046 h 633046"/>
                <a:gd name="connsiteX3" fmla="*/ 13002 w 669496"/>
                <a:gd name="connsiteY3" fmla="*/ 316523 h 633046"/>
                <a:gd name="connsiteX4" fmla="*/ 100180 w 669496"/>
                <a:gd name="connsiteY4" fmla="*/ 152400 h 633046"/>
                <a:gd name="connsiteX0" fmla="*/ 347951 w 676198"/>
                <a:gd name="connsiteY0" fmla="*/ 0 h 633046"/>
                <a:gd name="connsiteX1" fmla="*/ 676198 w 676198"/>
                <a:gd name="connsiteY1" fmla="*/ 316523 h 633046"/>
                <a:gd name="connsiteX2" fmla="*/ 347951 w 676198"/>
                <a:gd name="connsiteY2" fmla="*/ 633046 h 633046"/>
                <a:gd name="connsiteX3" fmla="*/ 19704 w 676198"/>
                <a:gd name="connsiteY3" fmla="*/ 316523 h 633046"/>
                <a:gd name="connsiteX4" fmla="*/ 79173 w 676198"/>
                <a:gd name="connsiteY4" fmla="*/ 113607 h 633046"/>
                <a:gd name="connsiteX0" fmla="*/ 333371 w 661618"/>
                <a:gd name="connsiteY0" fmla="*/ 0 h 633046"/>
                <a:gd name="connsiteX1" fmla="*/ 661618 w 661618"/>
                <a:gd name="connsiteY1" fmla="*/ 316523 h 633046"/>
                <a:gd name="connsiteX2" fmla="*/ 333371 w 661618"/>
                <a:gd name="connsiteY2" fmla="*/ 633046 h 633046"/>
                <a:gd name="connsiteX3" fmla="*/ 5124 w 661618"/>
                <a:gd name="connsiteY3" fmla="*/ 316523 h 633046"/>
                <a:gd name="connsiteX4" fmla="*/ 64593 w 661618"/>
                <a:gd name="connsiteY4" fmla="*/ 113607 h 633046"/>
                <a:gd name="connsiteX0" fmla="*/ 178200 w 661618"/>
                <a:gd name="connsiteY0" fmla="*/ 0 h 583170"/>
                <a:gd name="connsiteX1" fmla="*/ 661618 w 661618"/>
                <a:gd name="connsiteY1" fmla="*/ 266647 h 583170"/>
                <a:gd name="connsiteX2" fmla="*/ 333371 w 661618"/>
                <a:gd name="connsiteY2" fmla="*/ 583170 h 583170"/>
                <a:gd name="connsiteX3" fmla="*/ 5124 w 661618"/>
                <a:gd name="connsiteY3" fmla="*/ 266647 h 583170"/>
                <a:gd name="connsiteX4" fmla="*/ 64593 w 661618"/>
                <a:gd name="connsiteY4" fmla="*/ 63731 h 583170"/>
                <a:gd name="connsiteX0" fmla="*/ 178200 w 662133"/>
                <a:gd name="connsiteY0" fmla="*/ 66578 h 649748"/>
                <a:gd name="connsiteX1" fmla="*/ 412660 w 662133"/>
                <a:gd name="connsiteY1" fmla="*/ 10947 h 649748"/>
                <a:gd name="connsiteX2" fmla="*/ 661618 w 662133"/>
                <a:gd name="connsiteY2" fmla="*/ 333225 h 649748"/>
                <a:gd name="connsiteX3" fmla="*/ 333371 w 662133"/>
                <a:gd name="connsiteY3" fmla="*/ 649748 h 649748"/>
                <a:gd name="connsiteX4" fmla="*/ 5124 w 662133"/>
                <a:gd name="connsiteY4" fmla="*/ 333225 h 649748"/>
                <a:gd name="connsiteX5" fmla="*/ 64593 w 662133"/>
                <a:gd name="connsiteY5" fmla="*/ 130309 h 649748"/>
                <a:gd name="connsiteX0" fmla="*/ 178200 w 662148"/>
                <a:gd name="connsiteY0" fmla="*/ 66578 h 649748"/>
                <a:gd name="connsiteX1" fmla="*/ 412660 w 662148"/>
                <a:gd name="connsiteY1" fmla="*/ 10947 h 649748"/>
                <a:gd name="connsiteX2" fmla="*/ 661618 w 662148"/>
                <a:gd name="connsiteY2" fmla="*/ 333225 h 649748"/>
                <a:gd name="connsiteX3" fmla="*/ 333371 w 662148"/>
                <a:gd name="connsiteY3" fmla="*/ 649748 h 649748"/>
                <a:gd name="connsiteX4" fmla="*/ 5124 w 662148"/>
                <a:gd name="connsiteY4" fmla="*/ 333225 h 649748"/>
                <a:gd name="connsiteX5" fmla="*/ 64593 w 662148"/>
                <a:gd name="connsiteY5" fmla="*/ 130309 h 649748"/>
                <a:gd name="connsiteX0" fmla="*/ 178200 w 662148"/>
                <a:gd name="connsiteY0" fmla="*/ 61032 h 644202"/>
                <a:gd name="connsiteX1" fmla="*/ 412660 w 662148"/>
                <a:gd name="connsiteY1" fmla="*/ 5401 h 644202"/>
                <a:gd name="connsiteX2" fmla="*/ 661618 w 662148"/>
                <a:gd name="connsiteY2" fmla="*/ 327679 h 644202"/>
                <a:gd name="connsiteX3" fmla="*/ 333371 w 662148"/>
                <a:gd name="connsiteY3" fmla="*/ 644202 h 644202"/>
                <a:gd name="connsiteX4" fmla="*/ 5124 w 662148"/>
                <a:gd name="connsiteY4" fmla="*/ 327679 h 644202"/>
                <a:gd name="connsiteX5" fmla="*/ 64593 w 662148"/>
                <a:gd name="connsiteY5" fmla="*/ 124763 h 644202"/>
                <a:gd name="connsiteX0" fmla="*/ 178200 w 662148"/>
                <a:gd name="connsiteY0" fmla="*/ 75865 h 659035"/>
                <a:gd name="connsiteX1" fmla="*/ 168819 w 662148"/>
                <a:gd name="connsiteY1" fmla="*/ 31317 h 659035"/>
                <a:gd name="connsiteX2" fmla="*/ 412660 w 662148"/>
                <a:gd name="connsiteY2" fmla="*/ 20234 h 659035"/>
                <a:gd name="connsiteX3" fmla="*/ 661618 w 662148"/>
                <a:gd name="connsiteY3" fmla="*/ 342512 h 659035"/>
                <a:gd name="connsiteX4" fmla="*/ 333371 w 662148"/>
                <a:gd name="connsiteY4" fmla="*/ 659035 h 659035"/>
                <a:gd name="connsiteX5" fmla="*/ 5124 w 662148"/>
                <a:gd name="connsiteY5" fmla="*/ 342512 h 659035"/>
                <a:gd name="connsiteX6" fmla="*/ 64593 w 662148"/>
                <a:gd name="connsiteY6" fmla="*/ 139596 h 659035"/>
                <a:gd name="connsiteX0" fmla="*/ 178200 w 662148"/>
                <a:gd name="connsiteY0" fmla="*/ 68901 h 652071"/>
                <a:gd name="connsiteX1" fmla="*/ 130026 w 662148"/>
                <a:gd name="connsiteY1" fmla="*/ 68688 h 652071"/>
                <a:gd name="connsiteX2" fmla="*/ 412660 w 662148"/>
                <a:gd name="connsiteY2" fmla="*/ 13270 h 652071"/>
                <a:gd name="connsiteX3" fmla="*/ 661618 w 662148"/>
                <a:gd name="connsiteY3" fmla="*/ 335548 h 652071"/>
                <a:gd name="connsiteX4" fmla="*/ 333371 w 662148"/>
                <a:gd name="connsiteY4" fmla="*/ 652071 h 652071"/>
                <a:gd name="connsiteX5" fmla="*/ 5124 w 662148"/>
                <a:gd name="connsiteY5" fmla="*/ 335548 h 652071"/>
                <a:gd name="connsiteX6" fmla="*/ 64593 w 662148"/>
                <a:gd name="connsiteY6" fmla="*/ 132632 h 652071"/>
                <a:gd name="connsiteX0" fmla="*/ 178200 w 662220"/>
                <a:gd name="connsiteY0" fmla="*/ 68901 h 652071"/>
                <a:gd name="connsiteX1" fmla="*/ 130026 w 662220"/>
                <a:gd name="connsiteY1" fmla="*/ 68688 h 652071"/>
                <a:gd name="connsiteX2" fmla="*/ 412660 w 662220"/>
                <a:gd name="connsiteY2" fmla="*/ 13270 h 652071"/>
                <a:gd name="connsiteX3" fmla="*/ 661618 w 662220"/>
                <a:gd name="connsiteY3" fmla="*/ 335548 h 652071"/>
                <a:gd name="connsiteX4" fmla="*/ 333371 w 662220"/>
                <a:gd name="connsiteY4" fmla="*/ 652071 h 652071"/>
                <a:gd name="connsiteX5" fmla="*/ 5124 w 662220"/>
                <a:gd name="connsiteY5" fmla="*/ 335548 h 652071"/>
                <a:gd name="connsiteX6" fmla="*/ 64593 w 662220"/>
                <a:gd name="connsiteY6" fmla="*/ 132632 h 652071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8200 w 662220"/>
                <a:gd name="connsiteY0" fmla="*/ 58449 h 641619"/>
                <a:gd name="connsiteX1" fmla="*/ 130026 w 662220"/>
                <a:gd name="connsiteY1" fmla="*/ 58236 h 641619"/>
                <a:gd name="connsiteX2" fmla="*/ 412660 w 662220"/>
                <a:gd name="connsiteY2" fmla="*/ 2818 h 641619"/>
                <a:gd name="connsiteX3" fmla="*/ 661618 w 662220"/>
                <a:gd name="connsiteY3" fmla="*/ 325096 h 641619"/>
                <a:gd name="connsiteX4" fmla="*/ 333371 w 662220"/>
                <a:gd name="connsiteY4" fmla="*/ 641619 h 641619"/>
                <a:gd name="connsiteX5" fmla="*/ 5124 w 662220"/>
                <a:gd name="connsiteY5" fmla="*/ 325096 h 641619"/>
                <a:gd name="connsiteX6" fmla="*/ 64593 w 662220"/>
                <a:gd name="connsiteY6" fmla="*/ 122180 h 641619"/>
                <a:gd name="connsiteX0" fmla="*/ 176252 w 660272"/>
                <a:gd name="connsiteY0" fmla="*/ 58449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272"/>
                <a:gd name="connsiteY0" fmla="*/ 30740 h 641619"/>
                <a:gd name="connsiteX1" fmla="*/ 128078 w 660272"/>
                <a:gd name="connsiteY1" fmla="*/ 58236 h 641619"/>
                <a:gd name="connsiteX2" fmla="*/ 410712 w 660272"/>
                <a:gd name="connsiteY2" fmla="*/ 2818 h 641619"/>
                <a:gd name="connsiteX3" fmla="*/ 659670 w 660272"/>
                <a:gd name="connsiteY3" fmla="*/ 325096 h 641619"/>
                <a:gd name="connsiteX4" fmla="*/ 331423 w 660272"/>
                <a:gd name="connsiteY4" fmla="*/ 641619 h 641619"/>
                <a:gd name="connsiteX5" fmla="*/ 3176 w 660272"/>
                <a:gd name="connsiteY5" fmla="*/ 325096 h 641619"/>
                <a:gd name="connsiteX6" fmla="*/ 62645 w 660272"/>
                <a:gd name="connsiteY6" fmla="*/ 122180 h 641619"/>
                <a:gd name="connsiteX0" fmla="*/ 253837 w 660191"/>
                <a:gd name="connsiteY0" fmla="*/ 41069 h 651948"/>
                <a:gd name="connsiteX1" fmla="*/ 161329 w 660191"/>
                <a:gd name="connsiteY1" fmla="*/ 63023 h 651948"/>
                <a:gd name="connsiteX2" fmla="*/ 410712 w 660191"/>
                <a:gd name="connsiteY2" fmla="*/ 13147 h 651948"/>
                <a:gd name="connsiteX3" fmla="*/ 659670 w 660191"/>
                <a:gd name="connsiteY3" fmla="*/ 335425 h 651948"/>
                <a:gd name="connsiteX4" fmla="*/ 331423 w 660191"/>
                <a:gd name="connsiteY4" fmla="*/ 651948 h 651948"/>
                <a:gd name="connsiteX5" fmla="*/ 3176 w 660191"/>
                <a:gd name="connsiteY5" fmla="*/ 335425 h 651948"/>
                <a:gd name="connsiteX6" fmla="*/ 62645 w 660191"/>
                <a:gd name="connsiteY6" fmla="*/ 132509 h 651948"/>
                <a:gd name="connsiteX0" fmla="*/ 253837 w 660897"/>
                <a:gd name="connsiteY0" fmla="*/ 45475 h 656354"/>
                <a:gd name="connsiteX1" fmla="*/ 161329 w 660897"/>
                <a:gd name="connsiteY1" fmla="*/ 67429 h 656354"/>
                <a:gd name="connsiteX2" fmla="*/ 410712 w 660897"/>
                <a:gd name="connsiteY2" fmla="*/ 17553 h 656354"/>
                <a:gd name="connsiteX3" fmla="*/ 659670 w 660897"/>
                <a:gd name="connsiteY3" fmla="*/ 339831 h 656354"/>
                <a:gd name="connsiteX4" fmla="*/ 331423 w 660897"/>
                <a:gd name="connsiteY4" fmla="*/ 656354 h 656354"/>
                <a:gd name="connsiteX5" fmla="*/ 3176 w 660897"/>
                <a:gd name="connsiteY5" fmla="*/ 339831 h 656354"/>
                <a:gd name="connsiteX6" fmla="*/ 62645 w 660897"/>
                <a:gd name="connsiteY6" fmla="*/ 136915 h 656354"/>
                <a:gd name="connsiteX0" fmla="*/ 253837 w 660406"/>
                <a:gd name="connsiteY0" fmla="*/ 41070 h 651949"/>
                <a:gd name="connsiteX1" fmla="*/ 161329 w 660406"/>
                <a:gd name="connsiteY1" fmla="*/ 63024 h 651949"/>
                <a:gd name="connsiteX2" fmla="*/ 410712 w 660406"/>
                <a:gd name="connsiteY2" fmla="*/ 13148 h 651949"/>
                <a:gd name="connsiteX3" fmla="*/ 659670 w 660406"/>
                <a:gd name="connsiteY3" fmla="*/ 335426 h 651949"/>
                <a:gd name="connsiteX4" fmla="*/ 331423 w 660406"/>
                <a:gd name="connsiteY4" fmla="*/ 651949 h 651949"/>
                <a:gd name="connsiteX5" fmla="*/ 3176 w 660406"/>
                <a:gd name="connsiteY5" fmla="*/ 335426 h 651949"/>
                <a:gd name="connsiteX6" fmla="*/ 62645 w 660406"/>
                <a:gd name="connsiteY6" fmla="*/ 132510 h 651949"/>
                <a:gd name="connsiteX0" fmla="*/ 161329 w 660406"/>
                <a:gd name="connsiteY0" fmla="*/ 63024 h 651949"/>
                <a:gd name="connsiteX1" fmla="*/ 410712 w 660406"/>
                <a:gd name="connsiteY1" fmla="*/ 13148 h 651949"/>
                <a:gd name="connsiteX2" fmla="*/ 659670 w 660406"/>
                <a:gd name="connsiteY2" fmla="*/ 335426 h 651949"/>
                <a:gd name="connsiteX3" fmla="*/ 331423 w 660406"/>
                <a:gd name="connsiteY3" fmla="*/ 651949 h 651949"/>
                <a:gd name="connsiteX4" fmla="*/ 3176 w 660406"/>
                <a:gd name="connsiteY4" fmla="*/ 335426 h 651949"/>
                <a:gd name="connsiteX5" fmla="*/ 62645 w 660406"/>
                <a:gd name="connsiteY5" fmla="*/ 132510 h 651949"/>
                <a:gd name="connsiteX0" fmla="*/ 128078 w 660207"/>
                <a:gd name="connsiteY0" fmla="*/ 63024 h 651949"/>
                <a:gd name="connsiteX1" fmla="*/ 410712 w 660207"/>
                <a:gd name="connsiteY1" fmla="*/ 13148 h 651949"/>
                <a:gd name="connsiteX2" fmla="*/ 659670 w 660207"/>
                <a:gd name="connsiteY2" fmla="*/ 335426 h 651949"/>
                <a:gd name="connsiteX3" fmla="*/ 331423 w 660207"/>
                <a:gd name="connsiteY3" fmla="*/ 651949 h 651949"/>
                <a:gd name="connsiteX4" fmla="*/ 3176 w 660207"/>
                <a:gd name="connsiteY4" fmla="*/ 335426 h 651949"/>
                <a:gd name="connsiteX5" fmla="*/ 62645 w 660207"/>
                <a:gd name="connsiteY5" fmla="*/ 132510 h 651949"/>
                <a:gd name="connsiteX0" fmla="*/ 128078 w 660438"/>
                <a:gd name="connsiteY0" fmla="*/ 60888 h 649813"/>
                <a:gd name="connsiteX1" fmla="*/ 410712 w 660438"/>
                <a:gd name="connsiteY1" fmla="*/ 11012 h 649813"/>
                <a:gd name="connsiteX2" fmla="*/ 659670 w 660438"/>
                <a:gd name="connsiteY2" fmla="*/ 333290 h 649813"/>
                <a:gd name="connsiteX3" fmla="*/ 331423 w 660438"/>
                <a:gd name="connsiteY3" fmla="*/ 649813 h 649813"/>
                <a:gd name="connsiteX4" fmla="*/ 3176 w 660438"/>
                <a:gd name="connsiteY4" fmla="*/ 333290 h 649813"/>
                <a:gd name="connsiteX5" fmla="*/ 62645 w 660438"/>
                <a:gd name="connsiteY5" fmla="*/ 130374 h 649813"/>
                <a:gd name="connsiteX0" fmla="*/ 128078 w 660438"/>
                <a:gd name="connsiteY0" fmla="*/ 64927 h 653852"/>
                <a:gd name="connsiteX1" fmla="*/ 410712 w 660438"/>
                <a:gd name="connsiteY1" fmla="*/ 15051 h 653852"/>
                <a:gd name="connsiteX2" fmla="*/ 659670 w 660438"/>
                <a:gd name="connsiteY2" fmla="*/ 337329 h 653852"/>
                <a:gd name="connsiteX3" fmla="*/ 331423 w 660438"/>
                <a:gd name="connsiteY3" fmla="*/ 653852 h 653852"/>
                <a:gd name="connsiteX4" fmla="*/ 3176 w 660438"/>
                <a:gd name="connsiteY4" fmla="*/ 337329 h 653852"/>
                <a:gd name="connsiteX5" fmla="*/ 62645 w 660438"/>
                <a:gd name="connsiteY5" fmla="*/ 134413 h 6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flipV="1">
              <a:off x="5120911" y="4613329"/>
              <a:ext cx="104343" cy="149062"/>
            </a:xfrm>
            <a:custGeom>
              <a:avLst/>
              <a:gdLst>
                <a:gd name="connsiteX0" fmla="*/ 76200 w 177800"/>
                <a:gd name="connsiteY0" fmla="*/ 0 h 546100"/>
                <a:gd name="connsiteX1" fmla="*/ 0 w 177800"/>
                <a:gd name="connsiteY1" fmla="*/ 254000 h 546100"/>
                <a:gd name="connsiteX2" fmla="*/ 88900 w 177800"/>
                <a:gd name="connsiteY2" fmla="*/ 546100 h 546100"/>
                <a:gd name="connsiteX3" fmla="*/ 177800 w 177800"/>
                <a:gd name="connsiteY3" fmla="*/ 241300 h 546100"/>
                <a:gd name="connsiteX4" fmla="*/ 76200 w 177800"/>
                <a:gd name="connsiteY4" fmla="*/ 0 h 546100"/>
                <a:gd name="connsiteX0" fmla="*/ 76200 w 177800"/>
                <a:gd name="connsiteY0" fmla="*/ 0 h 254000"/>
                <a:gd name="connsiteX1" fmla="*/ 0 w 177800"/>
                <a:gd name="connsiteY1" fmla="*/ 254000 h 254000"/>
                <a:gd name="connsiteX2" fmla="*/ 177800 w 177800"/>
                <a:gd name="connsiteY2" fmla="*/ 241300 h 254000"/>
                <a:gd name="connsiteX3" fmla="*/ 76200 w 177800"/>
                <a:gd name="connsiteY3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254000">
                  <a:moveTo>
                    <a:pt x="76200" y="0"/>
                  </a:moveTo>
                  <a:lnTo>
                    <a:pt x="0" y="254000"/>
                  </a:lnTo>
                  <a:lnTo>
                    <a:pt x="177800" y="2413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flipH="1">
            <a:off x="2989288" y="3436997"/>
            <a:ext cx="1946394" cy="630144"/>
            <a:chOff x="8990558" y="5480837"/>
            <a:chExt cx="1946394" cy="630144"/>
          </a:xfrm>
        </p:grpSpPr>
        <p:sp>
          <p:nvSpPr>
            <p:cNvPr id="49" name="任意多边形 48"/>
            <p:cNvSpPr/>
            <p:nvPr/>
          </p:nvSpPr>
          <p:spPr>
            <a:xfrm>
              <a:off x="8990558" y="548083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0166930" y="5775851"/>
              <a:ext cx="770022" cy="278233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1" name="任意多边形 50"/>
          <p:cNvSpPr/>
          <p:nvPr/>
        </p:nvSpPr>
        <p:spPr>
          <a:xfrm flipH="1">
            <a:off x="7363821" y="3619042"/>
            <a:ext cx="1119154" cy="50488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8613314" y="3842908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812151" y="5446765"/>
            <a:ext cx="266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432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2</a:t>
            </a:r>
            <a:endParaRPr lang="zh-CN" altLang="en-US" sz="2000" dirty="0">
              <a:solidFill>
                <a:srgbClr val="3432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38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377494">
            <a:off x="274489" y="224018"/>
            <a:ext cx="432219" cy="437833"/>
            <a:chOff x="2118578" y="4342666"/>
            <a:chExt cx="672245" cy="680979"/>
          </a:xfrm>
        </p:grpSpPr>
        <p:grpSp>
          <p:nvGrpSpPr>
            <p:cNvPr id="43" name="组合 42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870585" y="131142"/>
            <a:ext cx="273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10132229" y="1166675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 flipH="1">
            <a:off x="9833766" y="5876045"/>
            <a:ext cx="1337768" cy="433102"/>
            <a:chOff x="8990558" y="5480837"/>
            <a:chExt cx="1946394" cy="630144"/>
          </a:xfrm>
        </p:grpSpPr>
        <p:sp>
          <p:nvSpPr>
            <p:cNvPr id="39" name="任意多边形 38"/>
            <p:cNvSpPr/>
            <p:nvPr/>
          </p:nvSpPr>
          <p:spPr>
            <a:xfrm>
              <a:off x="8990558" y="548083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10166930" y="5775851"/>
              <a:ext cx="770022" cy="278233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任意多边形 69"/>
          <p:cNvSpPr/>
          <p:nvPr/>
        </p:nvSpPr>
        <p:spPr>
          <a:xfrm flipH="1" flipV="1">
            <a:off x="709847" y="5653509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401810" y="2497608"/>
            <a:ext cx="27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peech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423916" y="4816399"/>
            <a:ext cx="27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412633" y="2421158"/>
            <a:ext cx="272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Search and download documents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392124" y="4816399"/>
            <a:ext cx="27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Deal the content and PPT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105697" y="2074217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Fei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Kaixin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346327" y="4392943"/>
            <a:ext cx="21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Jiang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Wenze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110790" y="4451647"/>
            <a:ext cx="231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He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Hongshen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299817" y="2035943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Li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Wenxiao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grpSp>
        <p:nvGrpSpPr>
          <p:cNvPr id="121" name="Group 4"/>
          <p:cNvGrpSpPr>
            <a:grpSpLocks noChangeAspect="1"/>
          </p:cNvGrpSpPr>
          <p:nvPr/>
        </p:nvGrpSpPr>
        <p:grpSpPr bwMode="auto">
          <a:xfrm>
            <a:off x="5412938" y="2035174"/>
            <a:ext cx="1558926" cy="3692525"/>
            <a:chOff x="3326" y="1282"/>
            <a:chExt cx="982" cy="2326"/>
          </a:xfrm>
          <a:solidFill>
            <a:srgbClr val="34322F"/>
          </a:solidFill>
        </p:grpSpPr>
        <p:sp>
          <p:nvSpPr>
            <p:cNvPr id="122" name="Freeform 5"/>
            <p:cNvSpPr>
              <a:spLocks noEditPoints="1"/>
            </p:cNvSpPr>
            <p:nvPr/>
          </p:nvSpPr>
          <p:spPr bwMode="auto">
            <a:xfrm>
              <a:off x="3346" y="1445"/>
              <a:ext cx="853" cy="910"/>
            </a:xfrm>
            <a:custGeom>
              <a:avLst/>
              <a:gdLst>
                <a:gd name="T0" fmla="*/ 0 w 759"/>
                <a:gd name="T1" fmla="*/ 406 h 812"/>
                <a:gd name="T2" fmla="*/ 380 w 759"/>
                <a:gd name="T3" fmla="*/ 0 h 812"/>
                <a:gd name="T4" fmla="*/ 380 w 759"/>
                <a:gd name="T5" fmla="*/ 0 h 812"/>
                <a:gd name="T6" fmla="*/ 759 w 759"/>
                <a:gd name="T7" fmla="*/ 406 h 812"/>
                <a:gd name="T8" fmla="*/ 759 w 759"/>
                <a:gd name="T9" fmla="*/ 406 h 812"/>
                <a:gd name="T10" fmla="*/ 380 w 759"/>
                <a:gd name="T11" fmla="*/ 812 h 812"/>
                <a:gd name="T12" fmla="*/ 380 w 759"/>
                <a:gd name="T13" fmla="*/ 812 h 812"/>
                <a:gd name="T14" fmla="*/ 0 w 759"/>
                <a:gd name="T15" fmla="*/ 406 h 812"/>
                <a:gd name="T16" fmla="*/ 20 w 759"/>
                <a:gd name="T17" fmla="*/ 406 h 812"/>
                <a:gd name="T18" fmla="*/ 380 w 759"/>
                <a:gd name="T19" fmla="*/ 792 h 812"/>
                <a:gd name="T20" fmla="*/ 380 w 759"/>
                <a:gd name="T21" fmla="*/ 792 h 812"/>
                <a:gd name="T22" fmla="*/ 739 w 759"/>
                <a:gd name="T23" fmla="*/ 406 h 812"/>
                <a:gd name="T24" fmla="*/ 739 w 759"/>
                <a:gd name="T25" fmla="*/ 406 h 812"/>
                <a:gd name="T26" fmla="*/ 380 w 759"/>
                <a:gd name="T27" fmla="*/ 20 h 812"/>
                <a:gd name="T28" fmla="*/ 380 w 759"/>
                <a:gd name="T29" fmla="*/ 20 h 812"/>
                <a:gd name="T30" fmla="*/ 20 w 759"/>
                <a:gd name="T31" fmla="*/ 406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812">
                  <a:moveTo>
                    <a:pt x="0" y="406"/>
                  </a:moveTo>
                  <a:cubicBezTo>
                    <a:pt x="0" y="182"/>
                    <a:pt x="169" y="0"/>
                    <a:pt x="380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590" y="0"/>
                    <a:pt x="759" y="182"/>
                    <a:pt x="759" y="406"/>
                  </a:cubicBezTo>
                  <a:cubicBezTo>
                    <a:pt x="759" y="406"/>
                    <a:pt x="759" y="406"/>
                    <a:pt x="759" y="406"/>
                  </a:cubicBezTo>
                  <a:cubicBezTo>
                    <a:pt x="759" y="630"/>
                    <a:pt x="590" y="812"/>
                    <a:pt x="380" y="812"/>
                  </a:cubicBezTo>
                  <a:cubicBezTo>
                    <a:pt x="380" y="812"/>
                    <a:pt x="380" y="812"/>
                    <a:pt x="380" y="812"/>
                  </a:cubicBezTo>
                  <a:cubicBezTo>
                    <a:pt x="169" y="812"/>
                    <a:pt x="0" y="630"/>
                    <a:pt x="0" y="406"/>
                  </a:cubicBezTo>
                  <a:close/>
                  <a:moveTo>
                    <a:pt x="20" y="406"/>
                  </a:moveTo>
                  <a:cubicBezTo>
                    <a:pt x="20" y="620"/>
                    <a:pt x="182" y="792"/>
                    <a:pt x="380" y="792"/>
                  </a:cubicBezTo>
                  <a:cubicBezTo>
                    <a:pt x="380" y="792"/>
                    <a:pt x="380" y="792"/>
                    <a:pt x="380" y="792"/>
                  </a:cubicBezTo>
                  <a:cubicBezTo>
                    <a:pt x="578" y="792"/>
                    <a:pt x="739" y="620"/>
                    <a:pt x="739" y="406"/>
                  </a:cubicBezTo>
                  <a:cubicBezTo>
                    <a:pt x="739" y="406"/>
                    <a:pt x="739" y="406"/>
                    <a:pt x="739" y="406"/>
                  </a:cubicBezTo>
                  <a:cubicBezTo>
                    <a:pt x="739" y="192"/>
                    <a:pt x="578" y="20"/>
                    <a:pt x="380" y="20"/>
                  </a:cubicBezTo>
                  <a:cubicBezTo>
                    <a:pt x="380" y="20"/>
                    <a:pt x="380" y="20"/>
                    <a:pt x="380" y="20"/>
                  </a:cubicBezTo>
                  <a:cubicBezTo>
                    <a:pt x="182" y="20"/>
                    <a:pt x="20" y="192"/>
                    <a:pt x="20" y="4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6"/>
            <p:cNvSpPr>
              <a:spLocks noEditPoints="1"/>
            </p:cNvSpPr>
            <p:nvPr/>
          </p:nvSpPr>
          <p:spPr bwMode="auto">
            <a:xfrm>
              <a:off x="3340" y="1438"/>
              <a:ext cx="866" cy="923"/>
            </a:xfrm>
            <a:custGeom>
              <a:avLst/>
              <a:gdLst>
                <a:gd name="T0" fmla="*/ 0 w 771"/>
                <a:gd name="T1" fmla="*/ 412 h 824"/>
                <a:gd name="T2" fmla="*/ 6 w 771"/>
                <a:gd name="T3" fmla="*/ 412 h 824"/>
                <a:gd name="T4" fmla="*/ 0 w 771"/>
                <a:gd name="T5" fmla="*/ 412 h 824"/>
                <a:gd name="T6" fmla="*/ 386 w 771"/>
                <a:gd name="T7" fmla="*/ 0 h 824"/>
                <a:gd name="T8" fmla="*/ 386 w 771"/>
                <a:gd name="T9" fmla="*/ 0 h 824"/>
                <a:gd name="T10" fmla="*/ 771 w 771"/>
                <a:gd name="T11" fmla="*/ 412 h 824"/>
                <a:gd name="T12" fmla="*/ 771 w 771"/>
                <a:gd name="T13" fmla="*/ 412 h 824"/>
                <a:gd name="T14" fmla="*/ 386 w 771"/>
                <a:gd name="T15" fmla="*/ 824 h 824"/>
                <a:gd name="T16" fmla="*/ 386 w 771"/>
                <a:gd name="T17" fmla="*/ 824 h 824"/>
                <a:gd name="T18" fmla="*/ 0 w 771"/>
                <a:gd name="T19" fmla="*/ 412 h 824"/>
                <a:gd name="T20" fmla="*/ 386 w 771"/>
                <a:gd name="T21" fmla="*/ 812 h 824"/>
                <a:gd name="T22" fmla="*/ 759 w 771"/>
                <a:gd name="T23" fmla="*/ 412 h 824"/>
                <a:gd name="T24" fmla="*/ 759 w 771"/>
                <a:gd name="T25" fmla="*/ 412 h 824"/>
                <a:gd name="T26" fmla="*/ 386 w 771"/>
                <a:gd name="T27" fmla="*/ 12 h 824"/>
                <a:gd name="T28" fmla="*/ 386 w 771"/>
                <a:gd name="T29" fmla="*/ 12 h 824"/>
                <a:gd name="T30" fmla="*/ 12 w 771"/>
                <a:gd name="T31" fmla="*/ 412 h 824"/>
                <a:gd name="T32" fmla="*/ 12 w 771"/>
                <a:gd name="T33" fmla="*/ 412 h 824"/>
                <a:gd name="T34" fmla="*/ 386 w 771"/>
                <a:gd name="T35" fmla="*/ 812 h 824"/>
                <a:gd name="T36" fmla="*/ 20 w 771"/>
                <a:gd name="T37" fmla="*/ 412 h 824"/>
                <a:gd name="T38" fmla="*/ 26 w 771"/>
                <a:gd name="T39" fmla="*/ 412 h 824"/>
                <a:gd name="T40" fmla="*/ 20 w 771"/>
                <a:gd name="T41" fmla="*/ 412 h 824"/>
                <a:gd name="T42" fmla="*/ 386 w 771"/>
                <a:gd name="T43" fmla="*/ 20 h 824"/>
                <a:gd name="T44" fmla="*/ 386 w 771"/>
                <a:gd name="T45" fmla="*/ 20 h 824"/>
                <a:gd name="T46" fmla="*/ 751 w 771"/>
                <a:gd name="T47" fmla="*/ 412 h 824"/>
                <a:gd name="T48" fmla="*/ 751 w 771"/>
                <a:gd name="T49" fmla="*/ 412 h 824"/>
                <a:gd name="T50" fmla="*/ 386 w 771"/>
                <a:gd name="T51" fmla="*/ 804 h 824"/>
                <a:gd name="T52" fmla="*/ 386 w 771"/>
                <a:gd name="T53" fmla="*/ 804 h 824"/>
                <a:gd name="T54" fmla="*/ 20 w 771"/>
                <a:gd name="T55" fmla="*/ 412 h 824"/>
                <a:gd name="T56" fmla="*/ 386 w 771"/>
                <a:gd name="T57" fmla="*/ 792 h 824"/>
                <a:gd name="T58" fmla="*/ 739 w 771"/>
                <a:gd name="T59" fmla="*/ 412 h 824"/>
                <a:gd name="T60" fmla="*/ 739 w 771"/>
                <a:gd name="T61" fmla="*/ 412 h 824"/>
                <a:gd name="T62" fmla="*/ 386 w 771"/>
                <a:gd name="T63" fmla="*/ 32 h 824"/>
                <a:gd name="T64" fmla="*/ 386 w 771"/>
                <a:gd name="T65" fmla="*/ 32 h 824"/>
                <a:gd name="T66" fmla="*/ 32 w 771"/>
                <a:gd name="T67" fmla="*/ 412 h 824"/>
                <a:gd name="T68" fmla="*/ 32 w 771"/>
                <a:gd name="T69" fmla="*/ 412 h 824"/>
                <a:gd name="T70" fmla="*/ 386 w 771"/>
                <a:gd name="T71" fmla="*/ 79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1" h="824">
                  <a:moveTo>
                    <a:pt x="0" y="412"/>
                  </a:moveTo>
                  <a:cubicBezTo>
                    <a:pt x="6" y="412"/>
                    <a:pt x="6" y="412"/>
                    <a:pt x="6" y="412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185"/>
                    <a:pt x="172" y="0"/>
                    <a:pt x="386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599" y="0"/>
                    <a:pt x="771" y="185"/>
                    <a:pt x="771" y="412"/>
                  </a:cubicBezTo>
                  <a:cubicBezTo>
                    <a:pt x="771" y="412"/>
                    <a:pt x="771" y="412"/>
                    <a:pt x="771" y="412"/>
                  </a:cubicBezTo>
                  <a:cubicBezTo>
                    <a:pt x="771" y="639"/>
                    <a:pt x="599" y="824"/>
                    <a:pt x="386" y="824"/>
                  </a:cubicBezTo>
                  <a:cubicBezTo>
                    <a:pt x="386" y="824"/>
                    <a:pt x="386" y="824"/>
                    <a:pt x="386" y="824"/>
                  </a:cubicBezTo>
                  <a:cubicBezTo>
                    <a:pt x="172" y="824"/>
                    <a:pt x="0" y="639"/>
                    <a:pt x="0" y="412"/>
                  </a:cubicBezTo>
                  <a:close/>
                  <a:moveTo>
                    <a:pt x="386" y="812"/>
                  </a:moveTo>
                  <a:cubicBezTo>
                    <a:pt x="592" y="812"/>
                    <a:pt x="759" y="633"/>
                    <a:pt x="759" y="412"/>
                  </a:cubicBezTo>
                  <a:cubicBezTo>
                    <a:pt x="759" y="412"/>
                    <a:pt x="759" y="412"/>
                    <a:pt x="759" y="412"/>
                  </a:cubicBezTo>
                  <a:cubicBezTo>
                    <a:pt x="759" y="191"/>
                    <a:pt x="592" y="12"/>
                    <a:pt x="386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179" y="12"/>
                    <a:pt x="12" y="191"/>
                    <a:pt x="12" y="412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12" y="633"/>
                    <a:pt x="179" y="812"/>
                    <a:pt x="386" y="812"/>
                  </a:cubicBezTo>
                  <a:close/>
                  <a:moveTo>
                    <a:pt x="20" y="412"/>
                  </a:moveTo>
                  <a:cubicBezTo>
                    <a:pt x="26" y="412"/>
                    <a:pt x="26" y="412"/>
                    <a:pt x="26" y="412"/>
                  </a:cubicBezTo>
                  <a:cubicBezTo>
                    <a:pt x="20" y="412"/>
                    <a:pt x="20" y="412"/>
                    <a:pt x="20" y="412"/>
                  </a:cubicBezTo>
                  <a:cubicBezTo>
                    <a:pt x="20" y="195"/>
                    <a:pt x="184" y="20"/>
                    <a:pt x="386" y="20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587" y="20"/>
                    <a:pt x="751" y="195"/>
                    <a:pt x="751" y="412"/>
                  </a:cubicBezTo>
                  <a:cubicBezTo>
                    <a:pt x="751" y="412"/>
                    <a:pt x="751" y="412"/>
                    <a:pt x="751" y="412"/>
                  </a:cubicBezTo>
                  <a:cubicBezTo>
                    <a:pt x="751" y="629"/>
                    <a:pt x="587" y="804"/>
                    <a:pt x="386" y="804"/>
                  </a:cubicBezTo>
                  <a:cubicBezTo>
                    <a:pt x="386" y="804"/>
                    <a:pt x="386" y="804"/>
                    <a:pt x="386" y="804"/>
                  </a:cubicBezTo>
                  <a:cubicBezTo>
                    <a:pt x="184" y="804"/>
                    <a:pt x="20" y="629"/>
                    <a:pt x="20" y="412"/>
                  </a:cubicBezTo>
                  <a:close/>
                  <a:moveTo>
                    <a:pt x="386" y="792"/>
                  </a:moveTo>
                  <a:cubicBezTo>
                    <a:pt x="580" y="792"/>
                    <a:pt x="739" y="623"/>
                    <a:pt x="739" y="412"/>
                  </a:cubicBezTo>
                  <a:cubicBezTo>
                    <a:pt x="739" y="412"/>
                    <a:pt x="739" y="412"/>
                    <a:pt x="739" y="412"/>
                  </a:cubicBezTo>
                  <a:cubicBezTo>
                    <a:pt x="739" y="201"/>
                    <a:pt x="580" y="32"/>
                    <a:pt x="386" y="32"/>
                  </a:cubicBezTo>
                  <a:cubicBezTo>
                    <a:pt x="386" y="32"/>
                    <a:pt x="386" y="32"/>
                    <a:pt x="386" y="32"/>
                  </a:cubicBezTo>
                  <a:cubicBezTo>
                    <a:pt x="191" y="32"/>
                    <a:pt x="32" y="201"/>
                    <a:pt x="32" y="412"/>
                  </a:cubicBezTo>
                  <a:cubicBezTo>
                    <a:pt x="32" y="412"/>
                    <a:pt x="32" y="412"/>
                    <a:pt x="32" y="412"/>
                  </a:cubicBezTo>
                  <a:cubicBezTo>
                    <a:pt x="32" y="623"/>
                    <a:pt x="191" y="792"/>
                    <a:pt x="386" y="7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>
              <a:off x="3589" y="1729"/>
              <a:ext cx="28" cy="23"/>
            </a:xfrm>
            <a:custGeom>
              <a:avLst/>
              <a:gdLst>
                <a:gd name="T0" fmla="*/ 0 w 28"/>
                <a:gd name="T1" fmla="*/ 23 h 23"/>
                <a:gd name="T2" fmla="*/ 0 w 28"/>
                <a:gd name="T3" fmla="*/ 0 h 23"/>
                <a:gd name="T4" fmla="*/ 28 w 28"/>
                <a:gd name="T5" fmla="*/ 0 h 23"/>
                <a:gd name="T6" fmla="*/ 28 w 28"/>
                <a:gd name="T7" fmla="*/ 23 h 23"/>
                <a:gd name="T8" fmla="*/ 0 w 28"/>
                <a:gd name="T9" fmla="*/ 23 h 23"/>
                <a:gd name="T10" fmla="*/ 0 w 28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3">
                  <a:moveTo>
                    <a:pt x="0" y="23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8"/>
            <p:cNvSpPr>
              <a:spLocks noEditPoints="1"/>
            </p:cNvSpPr>
            <p:nvPr/>
          </p:nvSpPr>
          <p:spPr bwMode="auto">
            <a:xfrm>
              <a:off x="3582" y="1723"/>
              <a:ext cx="42" cy="35"/>
            </a:xfrm>
            <a:custGeom>
              <a:avLst/>
              <a:gdLst>
                <a:gd name="T0" fmla="*/ 7 w 42"/>
                <a:gd name="T1" fmla="*/ 35 h 35"/>
                <a:gd name="T2" fmla="*/ 7 w 42"/>
                <a:gd name="T3" fmla="*/ 29 h 35"/>
                <a:gd name="T4" fmla="*/ 14 w 42"/>
                <a:gd name="T5" fmla="*/ 29 h 35"/>
                <a:gd name="T6" fmla="*/ 7 w 42"/>
                <a:gd name="T7" fmla="*/ 29 h 35"/>
                <a:gd name="T8" fmla="*/ 7 w 42"/>
                <a:gd name="T9" fmla="*/ 35 h 35"/>
                <a:gd name="T10" fmla="*/ 0 w 42"/>
                <a:gd name="T11" fmla="*/ 35 h 35"/>
                <a:gd name="T12" fmla="*/ 0 w 42"/>
                <a:gd name="T13" fmla="*/ 0 h 35"/>
                <a:gd name="T14" fmla="*/ 42 w 42"/>
                <a:gd name="T15" fmla="*/ 0 h 35"/>
                <a:gd name="T16" fmla="*/ 42 w 42"/>
                <a:gd name="T17" fmla="*/ 35 h 35"/>
                <a:gd name="T18" fmla="*/ 7 w 42"/>
                <a:gd name="T19" fmla="*/ 35 h 35"/>
                <a:gd name="T20" fmla="*/ 7 w 42"/>
                <a:gd name="T21" fmla="*/ 35 h 35"/>
                <a:gd name="T22" fmla="*/ 28 w 42"/>
                <a:gd name="T23" fmla="*/ 22 h 35"/>
                <a:gd name="T24" fmla="*/ 28 w 42"/>
                <a:gd name="T25" fmla="*/ 13 h 35"/>
                <a:gd name="T26" fmla="*/ 14 w 42"/>
                <a:gd name="T27" fmla="*/ 13 h 35"/>
                <a:gd name="T28" fmla="*/ 14 w 42"/>
                <a:gd name="T29" fmla="*/ 22 h 35"/>
                <a:gd name="T30" fmla="*/ 28 w 42"/>
                <a:gd name="T31" fmla="*/ 22 h 35"/>
                <a:gd name="T32" fmla="*/ 28 w 4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35">
                  <a:moveTo>
                    <a:pt x="7" y="35"/>
                  </a:moveTo>
                  <a:lnTo>
                    <a:pt x="7" y="29"/>
                  </a:lnTo>
                  <a:lnTo>
                    <a:pt x="14" y="29"/>
                  </a:lnTo>
                  <a:lnTo>
                    <a:pt x="7" y="29"/>
                  </a:lnTo>
                  <a:lnTo>
                    <a:pt x="7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35"/>
                  </a:lnTo>
                  <a:lnTo>
                    <a:pt x="7" y="35"/>
                  </a:lnTo>
                  <a:lnTo>
                    <a:pt x="7" y="35"/>
                  </a:lnTo>
                  <a:close/>
                  <a:moveTo>
                    <a:pt x="28" y="22"/>
                  </a:moveTo>
                  <a:lnTo>
                    <a:pt x="28" y="13"/>
                  </a:lnTo>
                  <a:lnTo>
                    <a:pt x="14" y="13"/>
                  </a:lnTo>
                  <a:lnTo>
                    <a:pt x="14" y="22"/>
                  </a:lnTo>
                  <a:lnTo>
                    <a:pt x="28" y="22"/>
                  </a:lnTo>
                  <a:lnTo>
                    <a:pt x="2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9"/>
            <p:cNvSpPr>
              <a:spLocks/>
            </p:cNvSpPr>
            <p:nvPr/>
          </p:nvSpPr>
          <p:spPr bwMode="auto">
            <a:xfrm>
              <a:off x="3951" y="1716"/>
              <a:ext cx="37" cy="35"/>
            </a:xfrm>
            <a:custGeom>
              <a:avLst/>
              <a:gdLst>
                <a:gd name="T0" fmla="*/ 0 w 37"/>
                <a:gd name="T1" fmla="*/ 14 h 35"/>
                <a:gd name="T2" fmla="*/ 26 w 37"/>
                <a:gd name="T3" fmla="*/ 0 h 35"/>
                <a:gd name="T4" fmla="*/ 37 w 37"/>
                <a:gd name="T5" fmla="*/ 20 h 35"/>
                <a:gd name="T6" fmla="*/ 11 w 37"/>
                <a:gd name="T7" fmla="*/ 35 h 35"/>
                <a:gd name="T8" fmla="*/ 0 w 37"/>
                <a:gd name="T9" fmla="*/ 14 h 35"/>
                <a:gd name="T10" fmla="*/ 0 w 37"/>
                <a:gd name="T11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0" y="14"/>
                  </a:moveTo>
                  <a:lnTo>
                    <a:pt x="26" y="0"/>
                  </a:lnTo>
                  <a:lnTo>
                    <a:pt x="37" y="20"/>
                  </a:lnTo>
                  <a:lnTo>
                    <a:pt x="11" y="35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10"/>
            <p:cNvSpPr>
              <a:spLocks noEditPoints="1"/>
            </p:cNvSpPr>
            <p:nvPr/>
          </p:nvSpPr>
          <p:spPr bwMode="auto">
            <a:xfrm>
              <a:off x="3942" y="1707"/>
              <a:ext cx="55" cy="53"/>
            </a:xfrm>
            <a:custGeom>
              <a:avLst/>
              <a:gdLst>
                <a:gd name="T0" fmla="*/ 3 w 55"/>
                <a:gd name="T1" fmla="*/ 27 h 53"/>
                <a:gd name="T2" fmla="*/ 9 w 55"/>
                <a:gd name="T3" fmla="*/ 23 h 53"/>
                <a:gd name="T4" fmla="*/ 12 w 55"/>
                <a:gd name="T5" fmla="*/ 29 h 53"/>
                <a:gd name="T6" fmla="*/ 9 w 55"/>
                <a:gd name="T7" fmla="*/ 23 h 53"/>
                <a:gd name="T8" fmla="*/ 3 w 55"/>
                <a:gd name="T9" fmla="*/ 27 h 53"/>
                <a:gd name="T10" fmla="*/ 0 w 55"/>
                <a:gd name="T11" fmla="*/ 21 h 53"/>
                <a:gd name="T12" fmla="*/ 37 w 55"/>
                <a:gd name="T13" fmla="*/ 0 h 53"/>
                <a:gd name="T14" fmla="*/ 55 w 55"/>
                <a:gd name="T15" fmla="*/ 31 h 53"/>
                <a:gd name="T16" fmla="*/ 18 w 55"/>
                <a:gd name="T17" fmla="*/ 53 h 53"/>
                <a:gd name="T18" fmla="*/ 3 w 55"/>
                <a:gd name="T19" fmla="*/ 27 h 53"/>
                <a:gd name="T20" fmla="*/ 3 w 55"/>
                <a:gd name="T21" fmla="*/ 27 h 53"/>
                <a:gd name="T22" fmla="*/ 22 w 55"/>
                <a:gd name="T23" fmla="*/ 33 h 53"/>
                <a:gd name="T24" fmla="*/ 36 w 55"/>
                <a:gd name="T25" fmla="*/ 27 h 53"/>
                <a:gd name="T26" fmla="*/ 31 w 55"/>
                <a:gd name="T27" fmla="*/ 19 h 53"/>
                <a:gd name="T28" fmla="*/ 18 w 55"/>
                <a:gd name="T29" fmla="*/ 26 h 53"/>
                <a:gd name="T30" fmla="*/ 22 w 55"/>
                <a:gd name="T31" fmla="*/ 33 h 53"/>
                <a:gd name="T32" fmla="*/ 22 w 55"/>
                <a:gd name="T3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3">
                  <a:moveTo>
                    <a:pt x="3" y="27"/>
                  </a:moveTo>
                  <a:lnTo>
                    <a:pt x="9" y="23"/>
                  </a:lnTo>
                  <a:lnTo>
                    <a:pt x="12" y="29"/>
                  </a:lnTo>
                  <a:lnTo>
                    <a:pt x="9" y="23"/>
                  </a:lnTo>
                  <a:lnTo>
                    <a:pt x="3" y="27"/>
                  </a:lnTo>
                  <a:lnTo>
                    <a:pt x="0" y="21"/>
                  </a:lnTo>
                  <a:lnTo>
                    <a:pt x="37" y="0"/>
                  </a:lnTo>
                  <a:lnTo>
                    <a:pt x="55" y="31"/>
                  </a:lnTo>
                  <a:lnTo>
                    <a:pt x="18" y="53"/>
                  </a:lnTo>
                  <a:lnTo>
                    <a:pt x="3" y="27"/>
                  </a:lnTo>
                  <a:lnTo>
                    <a:pt x="3" y="27"/>
                  </a:lnTo>
                  <a:close/>
                  <a:moveTo>
                    <a:pt x="22" y="33"/>
                  </a:moveTo>
                  <a:lnTo>
                    <a:pt x="36" y="27"/>
                  </a:lnTo>
                  <a:lnTo>
                    <a:pt x="31" y="19"/>
                  </a:lnTo>
                  <a:lnTo>
                    <a:pt x="18" y="26"/>
                  </a:lnTo>
                  <a:lnTo>
                    <a:pt x="22" y="33"/>
                  </a:ln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Freeform 11"/>
            <p:cNvSpPr>
              <a:spLocks/>
            </p:cNvSpPr>
            <p:nvPr/>
          </p:nvSpPr>
          <p:spPr bwMode="auto">
            <a:xfrm>
              <a:off x="3731" y="1289"/>
              <a:ext cx="98" cy="163"/>
            </a:xfrm>
            <a:custGeom>
              <a:avLst/>
              <a:gdLst>
                <a:gd name="T0" fmla="*/ 29 w 88"/>
                <a:gd name="T1" fmla="*/ 137 h 146"/>
                <a:gd name="T2" fmla="*/ 49 w 88"/>
                <a:gd name="T3" fmla="*/ 96 h 146"/>
                <a:gd name="T4" fmla="*/ 49 w 88"/>
                <a:gd name="T5" fmla="*/ 96 h 146"/>
                <a:gd name="T6" fmla="*/ 68 w 88"/>
                <a:gd name="T7" fmla="*/ 45 h 146"/>
                <a:gd name="T8" fmla="*/ 68 w 88"/>
                <a:gd name="T9" fmla="*/ 45 h 146"/>
                <a:gd name="T10" fmla="*/ 68 w 88"/>
                <a:gd name="T11" fmla="*/ 45 h 146"/>
                <a:gd name="T12" fmla="*/ 68 w 88"/>
                <a:gd name="T13" fmla="*/ 45 h 146"/>
                <a:gd name="T14" fmla="*/ 46 w 88"/>
                <a:gd name="T15" fmla="*/ 20 h 146"/>
                <a:gd name="T16" fmla="*/ 46 w 88"/>
                <a:gd name="T17" fmla="*/ 20 h 146"/>
                <a:gd name="T18" fmla="*/ 39 w 88"/>
                <a:gd name="T19" fmla="*/ 20 h 146"/>
                <a:gd name="T20" fmla="*/ 39 w 88"/>
                <a:gd name="T21" fmla="*/ 20 h 146"/>
                <a:gd name="T22" fmla="*/ 22 w 88"/>
                <a:gd name="T23" fmla="*/ 32 h 146"/>
                <a:gd name="T24" fmla="*/ 22 w 88"/>
                <a:gd name="T25" fmla="*/ 32 h 146"/>
                <a:gd name="T26" fmla="*/ 20 w 88"/>
                <a:gd name="T27" fmla="*/ 41 h 146"/>
                <a:gd name="T28" fmla="*/ 20 w 88"/>
                <a:gd name="T29" fmla="*/ 41 h 146"/>
                <a:gd name="T30" fmla="*/ 0 w 88"/>
                <a:gd name="T31" fmla="*/ 41 h 146"/>
                <a:gd name="T32" fmla="*/ 36 w 88"/>
                <a:gd name="T33" fmla="*/ 1 h 146"/>
                <a:gd name="T34" fmla="*/ 36 w 88"/>
                <a:gd name="T35" fmla="*/ 1 h 146"/>
                <a:gd name="T36" fmla="*/ 46 w 88"/>
                <a:gd name="T37" fmla="*/ 0 h 146"/>
                <a:gd name="T38" fmla="*/ 46 w 88"/>
                <a:gd name="T39" fmla="*/ 0 h 146"/>
                <a:gd name="T40" fmla="*/ 88 w 88"/>
                <a:gd name="T41" fmla="*/ 42 h 146"/>
                <a:gd name="T42" fmla="*/ 88 w 88"/>
                <a:gd name="T43" fmla="*/ 42 h 146"/>
                <a:gd name="T44" fmla="*/ 88 w 88"/>
                <a:gd name="T45" fmla="*/ 45 h 146"/>
                <a:gd name="T46" fmla="*/ 88 w 88"/>
                <a:gd name="T47" fmla="*/ 45 h 146"/>
                <a:gd name="T48" fmla="*/ 46 w 88"/>
                <a:gd name="T49" fmla="*/ 146 h 146"/>
                <a:gd name="T50" fmla="*/ 46 w 88"/>
                <a:gd name="T51" fmla="*/ 146 h 146"/>
                <a:gd name="T52" fmla="*/ 46 w 88"/>
                <a:gd name="T53" fmla="*/ 146 h 146"/>
                <a:gd name="T54" fmla="*/ 29 w 88"/>
                <a:gd name="T5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46">
                  <a:moveTo>
                    <a:pt x="29" y="137"/>
                  </a:moveTo>
                  <a:cubicBezTo>
                    <a:pt x="29" y="137"/>
                    <a:pt x="39" y="118"/>
                    <a:pt x="49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9" y="76"/>
                    <a:pt x="68" y="50"/>
                    <a:pt x="68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5" y="30"/>
                    <a:pt x="60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4" y="20"/>
                    <a:pt x="42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9" y="23"/>
                    <a:pt x="25" y="27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7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1" y="7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3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86" y="25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3"/>
                    <a:pt x="88" y="44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72"/>
                    <a:pt x="47" y="145"/>
                    <a:pt x="46" y="14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29" y="137"/>
                    <a:pt x="29" y="137"/>
                    <a:pt x="2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12"/>
            <p:cNvSpPr>
              <a:spLocks noEditPoints="1"/>
            </p:cNvSpPr>
            <p:nvPr/>
          </p:nvSpPr>
          <p:spPr bwMode="auto">
            <a:xfrm>
              <a:off x="3724" y="1282"/>
              <a:ext cx="112" cy="182"/>
            </a:xfrm>
            <a:custGeom>
              <a:avLst/>
              <a:gdLst>
                <a:gd name="T0" fmla="*/ 35 w 100"/>
                <a:gd name="T1" fmla="*/ 143 h 162"/>
                <a:gd name="T2" fmla="*/ 35 w 100"/>
                <a:gd name="T3" fmla="*/ 143 h 162"/>
                <a:gd name="T4" fmla="*/ 23 w 100"/>
                <a:gd name="T5" fmla="*/ 143 h 162"/>
                <a:gd name="T6" fmla="*/ 31 w 100"/>
                <a:gd name="T7" fmla="*/ 136 h 162"/>
                <a:gd name="T8" fmla="*/ 36 w 100"/>
                <a:gd name="T9" fmla="*/ 128 h 162"/>
                <a:gd name="T10" fmla="*/ 49 w 100"/>
                <a:gd name="T11" fmla="*/ 100 h 162"/>
                <a:gd name="T12" fmla="*/ 62 w 100"/>
                <a:gd name="T13" fmla="*/ 70 h 162"/>
                <a:gd name="T14" fmla="*/ 68 w 100"/>
                <a:gd name="T15" fmla="*/ 51 h 162"/>
                <a:gd name="T16" fmla="*/ 68 w 100"/>
                <a:gd name="T17" fmla="*/ 51 h 162"/>
                <a:gd name="T18" fmla="*/ 63 w 100"/>
                <a:gd name="T19" fmla="*/ 37 h 162"/>
                <a:gd name="T20" fmla="*/ 52 w 100"/>
                <a:gd name="T21" fmla="*/ 32 h 162"/>
                <a:gd name="T22" fmla="*/ 47 w 100"/>
                <a:gd name="T23" fmla="*/ 32 h 162"/>
                <a:gd name="T24" fmla="*/ 34 w 100"/>
                <a:gd name="T25" fmla="*/ 41 h 162"/>
                <a:gd name="T26" fmla="*/ 32 w 100"/>
                <a:gd name="T27" fmla="*/ 44 h 162"/>
                <a:gd name="T28" fmla="*/ 46 w 100"/>
                <a:gd name="T29" fmla="*/ 53 h 162"/>
                <a:gd name="T30" fmla="*/ 0 w 100"/>
                <a:gd name="T31" fmla="*/ 48 h 162"/>
                <a:gd name="T32" fmla="*/ 0 w 100"/>
                <a:gd name="T33" fmla="*/ 46 h 162"/>
                <a:gd name="T34" fmla="*/ 6 w 100"/>
                <a:gd name="T35" fmla="*/ 25 h 162"/>
                <a:gd name="T36" fmla="*/ 40 w 100"/>
                <a:gd name="T37" fmla="*/ 1 h 162"/>
                <a:gd name="T38" fmla="*/ 51 w 100"/>
                <a:gd name="T39" fmla="*/ 0 h 162"/>
                <a:gd name="T40" fmla="*/ 52 w 100"/>
                <a:gd name="T41" fmla="*/ 0 h 162"/>
                <a:gd name="T42" fmla="*/ 87 w 100"/>
                <a:gd name="T43" fmla="*/ 17 h 162"/>
                <a:gd name="T44" fmla="*/ 100 w 100"/>
                <a:gd name="T45" fmla="*/ 48 h 162"/>
                <a:gd name="T46" fmla="*/ 100 w 100"/>
                <a:gd name="T47" fmla="*/ 48 h 162"/>
                <a:gd name="T48" fmla="*/ 100 w 100"/>
                <a:gd name="T49" fmla="*/ 51 h 162"/>
                <a:gd name="T50" fmla="*/ 100 w 100"/>
                <a:gd name="T51" fmla="*/ 51 h 162"/>
                <a:gd name="T52" fmla="*/ 79 w 100"/>
                <a:gd name="T53" fmla="*/ 112 h 162"/>
                <a:gd name="T54" fmla="*/ 58 w 100"/>
                <a:gd name="T55" fmla="*/ 153 h 162"/>
                <a:gd name="T56" fmla="*/ 32 w 100"/>
                <a:gd name="T57" fmla="*/ 148 h 162"/>
                <a:gd name="T58" fmla="*/ 54 w 100"/>
                <a:gd name="T59" fmla="*/ 137 h 162"/>
                <a:gd name="T60" fmla="*/ 67 w 100"/>
                <a:gd name="T61" fmla="*/ 109 h 162"/>
                <a:gd name="T62" fmla="*/ 88 w 100"/>
                <a:gd name="T63" fmla="*/ 51 h 162"/>
                <a:gd name="T64" fmla="*/ 88 w 100"/>
                <a:gd name="T65" fmla="*/ 49 h 162"/>
                <a:gd name="T66" fmla="*/ 78 w 100"/>
                <a:gd name="T67" fmla="*/ 24 h 162"/>
                <a:gd name="T68" fmla="*/ 52 w 100"/>
                <a:gd name="T69" fmla="*/ 12 h 162"/>
                <a:gd name="T70" fmla="*/ 52 w 100"/>
                <a:gd name="T71" fmla="*/ 12 h 162"/>
                <a:gd name="T72" fmla="*/ 51 w 100"/>
                <a:gd name="T73" fmla="*/ 12 h 162"/>
                <a:gd name="T74" fmla="*/ 43 w 100"/>
                <a:gd name="T75" fmla="*/ 13 h 162"/>
                <a:gd name="T76" fmla="*/ 16 w 100"/>
                <a:gd name="T77" fmla="*/ 31 h 162"/>
                <a:gd name="T78" fmla="*/ 13 w 100"/>
                <a:gd name="T79" fmla="*/ 41 h 162"/>
                <a:gd name="T80" fmla="*/ 21 w 100"/>
                <a:gd name="T81" fmla="*/ 41 h 162"/>
                <a:gd name="T82" fmla="*/ 23 w 100"/>
                <a:gd name="T83" fmla="*/ 35 h 162"/>
                <a:gd name="T84" fmla="*/ 44 w 100"/>
                <a:gd name="T85" fmla="*/ 21 h 162"/>
                <a:gd name="T86" fmla="*/ 52 w 100"/>
                <a:gd name="T87" fmla="*/ 20 h 162"/>
                <a:gd name="T88" fmla="*/ 72 w 100"/>
                <a:gd name="T89" fmla="*/ 29 h 162"/>
                <a:gd name="T90" fmla="*/ 80 w 100"/>
                <a:gd name="T91" fmla="*/ 50 h 162"/>
                <a:gd name="T92" fmla="*/ 80 w 100"/>
                <a:gd name="T93" fmla="*/ 51 h 162"/>
                <a:gd name="T94" fmla="*/ 80 w 100"/>
                <a:gd name="T95" fmla="*/ 51 h 162"/>
                <a:gd name="T96" fmla="*/ 74 w 100"/>
                <a:gd name="T97" fmla="*/ 74 h 162"/>
                <a:gd name="T98" fmla="*/ 60 w 100"/>
                <a:gd name="T99" fmla="*/ 105 h 162"/>
                <a:gd name="T100" fmla="*/ 43 w 100"/>
                <a:gd name="T101" fmla="*/ 14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" h="162">
                  <a:moveTo>
                    <a:pt x="32" y="148"/>
                  </a:moveTo>
                  <a:cubicBezTo>
                    <a:pt x="35" y="143"/>
                    <a:pt x="35" y="143"/>
                    <a:pt x="35" y="143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1" y="137"/>
                    <a:pt x="31" y="136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32" y="134"/>
                    <a:pt x="34" y="131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9" y="120"/>
                    <a:pt x="44" y="111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4" y="90"/>
                    <a:pt x="59" y="79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6" y="61"/>
                    <a:pt x="68" y="52"/>
                    <a:pt x="68" y="51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7" y="45"/>
                    <a:pt x="65" y="40"/>
                    <a:pt x="63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0" y="33"/>
                    <a:pt x="58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0" y="32"/>
                    <a:pt x="49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7" y="34"/>
                    <a:pt x="36" y="37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3" y="42"/>
                    <a:pt x="33" y="43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0" y="3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1" y="15"/>
                    <a:pt x="22" y="4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8" y="0"/>
                    <a:pt x="80" y="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5" y="26"/>
                    <a:pt x="99" y="3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9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99" y="67"/>
                    <a:pt x="89" y="90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0" y="131"/>
                    <a:pt x="61" y="149"/>
                    <a:pt x="58" y="153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32" y="148"/>
                    <a:pt x="32" y="148"/>
                    <a:pt x="32" y="148"/>
                  </a:cubicBezTo>
                  <a:close/>
                  <a:moveTo>
                    <a:pt x="50" y="144"/>
                  </a:moveTo>
                  <a:cubicBezTo>
                    <a:pt x="51" y="142"/>
                    <a:pt x="52" y="140"/>
                    <a:pt x="54" y="137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57" y="129"/>
                    <a:pt x="62" y="119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78" y="88"/>
                    <a:pt x="88" y="62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8" y="50"/>
                    <a:pt x="88" y="49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1"/>
                    <a:pt x="84" y="31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2" y="17"/>
                    <a:pt x="6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6" y="12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28" y="15"/>
                    <a:pt x="21" y="23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4" y="34"/>
                    <a:pt x="13" y="38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39"/>
                    <a:pt x="22" y="37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0"/>
                    <a:pt x="32" y="23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7" y="20"/>
                    <a:pt x="50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61" y="20"/>
                    <a:pt x="68" y="23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6" y="35"/>
                    <a:pt x="78" y="42"/>
                    <a:pt x="80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7"/>
                    <a:pt x="77" y="6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0" y="84"/>
                    <a:pt x="65" y="95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53" y="120"/>
                    <a:pt x="46" y="133"/>
                    <a:pt x="43" y="140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0" y="144"/>
                    <a:pt x="50" y="144"/>
                    <a:pt x="5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>
              <a:off x="3861" y="1360"/>
              <a:ext cx="76" cy="105"/>
            </a:xfrm>
            <a:custGeom>
              <a:avLst/>
              <a:gdLst>
                <a:gd name="T0" fmla="*/ 4 w 68"/>
                <a:gd name="T1" fmla="*/ 77 h 93"/>
                <a:gd name="T2" fmla="*/ 27 w 68"/>
                <a:gd name="T3" fmla="*/ 59 h 93"/>
                <a:gd name="T4" fmla="*/ 27 w 68"/>
                <a:gd name="T5" fmla="*/ 59 h 93"/>
                <a:gd name="T6" fmla="*/ 47 w 68"/>
                <a:gd name="T7" fmla="*/ 35 h 93"/>
                <a:gd name="T8" fmla="*/ 47 w 68"/>
                <a:gd name="T9" fmla="*/ 35 h 93"/>
                <a:gd name="T10" fmla="*/ 47 w 68"/>
                <a:gd name="T11" fmla="*/ 22 h 93"/>
                <a:gd name="T12" fmla="*/ 47 w 68"/>
                <a:gd name="T13" fmla="*/ 22 h 93"/>
                <a:gd name="T14" fmla="*/ 47 w 68"/>
                <a:gd name="T15" fmla="*/ 22 h 93"/>
                <a:gd name="T16" fmla="*/ 42 w 68"/>
                <a:gd name="T17" fmla="*/ 21 h 93"/>
                <a:gd name="T18" fmla="*/ 42 w 68"/>
                <a:gd name="T19" fmla="*/ 21 h 93"/>
                <a:gd name="T20" fmla="*/ 35 w 68"/>
                <a:gd name="T21" fmla="*/ 21 h 93"/>
                <a:gd name="T22" fmla="*/ 35 w 68"/>
                <a:gd name="T23" fmla="*/ 21 h 93"/>
                <a:gd name="T24" fmla="*/ 22 w 68"/>
                <a:gd name="T25" fmla="*/ 30 h 93"/>
                <a:gd name="T26" fmla="*/ 22 w 68"/>
                <a:gd name="T27" fmla="*/ 30 h 93"/>
                <a:gd name="T28" fmla="*/ 20 w 68"/>
                <a:gd name="T29" fmla="*/ 37 h 93"/>
                <a:gd name="T30" fmla="*/ 20 w 68"/>
                <a:gd name="T31" fmla="*/ 37 h 93"/>
                <a:gd name="T32" fmla="*/ 0 w 68"/>
                <a:gd name="T33" fmla="*/ 37 h 93"/>
                <a:gd name="T34" fmla="*/ 32 w 68"/>
                <a:gd name="T35" fmla="*/ 2 h 93"/>
                <a:gd name="T36" fmla="*/ 32 w 68"/>
                <a:gd name="T37" fmla="*/ 2 h 93"/>
                <a:gd name="T38" fmla="*/ 42 w 68"/>
                <a:gd name="T39" fmla="*/ 1 h 93"/>
                <a:gd name="T40" fmla="*/ 42 w 68"/>
                <a:gd name="T41" fmla="*/ 1 h 93"/>
                <a:gd name="T42" fmla="*/ 64 w 68"/>
                <a:gd name="T43" fmla="*/ 13 h 93"/>
                <a:gd name="T44" fmla="*/ 64 w 68"/>
                <a:gd name="T45" fmla="*/ 13 h 93"/>
                <a:gd name="T46" fmla="*/ 67 w 68"/>
                <a:gd name="T47" fmla="*/ 35 h 93"/>
                <a:gd name="T48" fmla="*/ 67 w 68"/>
                <a:gd name="T49" fmla="*/ 35 h 93"/>
                <a:gd name="T50" fmla="*/ 40 w 68"/>
                <a:gd name="T51" fmla="*/ 74 h 93"/>
                <a:gd name="T52" fmla="*/ 40 w 68"/>
                <a:gd name="T53" fmla="*/ 74 h 93"/>
                <a:gd name="T54" fmla="*/ 15 w 68"/>
                <a:gd name="T55" fmla="*/ 93 h 93"/>
                <a:gd name="T56" fmla="*/ 15 w 68"/>
                <a:gd name="T57" fmla="*/ 93 h 93"/>
                <a:gd name="T58" fmla="*/ 4 w 68"/>
                <a:gd name="T59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93">
                  <a:moveTo>
                    <a:pt x="4" y="77"/>
                  </a:moveTo>
                  <a:cubicBezTo>
                    <a:pt x="4" y="77"/>
                    <a:pt x="15" y="6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39" y="50"/>
                    <a:pt x="48" y="36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8" y="27"/>
                    <a:pt x="47" y="23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21"/>
                    <a:pt x="45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0" y="21"/>
                    <a:pt x="38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26" y="23"/>
                    <a:pt x="24" y="26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4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6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6" y="1"/>
                    <a:pt x="39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51" y="0"/>
                    <a:pt x="61" y="4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8" y="20"/>
                    <a:pt x="67" y="27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6" y="52"/>
                    <a:pt x="52" y="62"/>
                    <a:pt x="4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28" y="85"/>
                    <a:pt x="15" y="93"/>
                    <a:pt x="15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4" y="77"/>
                    <a:pt x="4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4"/>
            <p:cNvSpPr>
              <a:spLocks noEditPoints="1"/>
            </p:cNvSpPr>
            <p:nvPr/>
          </p:nvSpPr>
          <p:spPr bwMode="auto">
            <a:xfrm>
              <a:off x="3854" y="1355"/>
              <a:ext cx="90" cy="121"/>
            </a:xfrm>
            <a:custGeom>
              <a:avLst/>
              <a:gdLst>
                <a:gd name="T0" fmla="*/ 10 w 80"/>
                <a:gd name="T1" fmla="*/ 82 h 108"/>
                <a:gd name="T2" fmla="*/ 4 w 80"/>
                <a:gd name="T3" fmla="*/ 83 h 108"/>
                <a:gd name="T4" fmla="*/ 5 w 80"/>
                <a:gd name="T5" fmla="*/ 78 h 108"/>
                <a:gd name="T6" fmla="*/ 6 w 80"/>
                <a:gd name="T7" fmla="*/ 77 h 108"/>
                <a:gd name="T8" fmla="*/ 6 w 80"/>
                <a:gd name="T9" fmla="*/ 77 h 108"/>
                <a:gd name="T10" fmla="*/ 6 w 80"/>
                <a:gd name="T11" fmla="*/ 77 h 108"/>
                <a:gd name="T12" fmla="*/ 7 w 80"/>
                <a:gd name="T13" fmla="*/ 77 h 108"/>
                <a:gd name="T14" fmla="*/ 7 w 80"/>
                <a:gd name="T15" fmla="*/ 76 h 108"/>
                <a:gd name="T16" fmla="*/ 8 w 80"/>
                <a:gd name="T17" fmla="*/ 75 h 108"/>
                <a:gd name="T18" fmla="*/ 14 w 80"/>
                <a:gd name="T19" fmla="*/ 72 h 108"/>
                <a:gd name="T20" fmla="*/ 29 w 80"/>
                <a:gd name="T21" fmla="*/ 59 h 108"/>
                <a:gd name="T22" fmla="*/ 47 w 80"/>
                <a:gd name="T23" fmla="*/ 39 h 108"/>
                <a:gd name="T24" fmla="*/ 47 w 80"/>
                <a:gd name="T25" fmla="*/ 36 h 108"/>
                <a:gd name="T26" fmla="*/ 47 w 80"/>
                <a:gd name="T27" fmla="*/ 32 h 108"/>
                <a:gd name="T28" fmla="*/ 42 w 80"/>
                <a:gd name="T29" fmla="*/ 32 h 108"/>
                <a:gd name="T30" fmla="*/ 33 w 80"/>
                <a:gd name="T31" fmla="*/ 38 h 108"/>
                <a:gd name="T32" fmla="*/ 32 w 80"/>
                <a:gd name="T33" fmla="*/ 40 h 108"/>
                <a:gd name="T34" fmla="*/ 38 w 80"/>
                <a:gd name="T35" fmla="*/ 48 h 108"/>
                <a:gd name="T36" fmla="*/ 0 w 80"/>
                <a:gd name="T37" fmla="*/ 43 h 108"/>
                <a:gd name="T38" fmla="*/ 0 w 80"/>
                <a:gd name="T39" fmla="*/ 42 h 108"/>
                <a:gd name="T40" fmla="*/ 5 w 80"/>
                <a:gd name="T41" fmla="*/ 22 h 108"/>
                <a:gd name="T42" fmla="*/ 37 w 80"/>
                <a:gd name="T43" fmla="*/ 1 h 108"/>
                <a:gd name="T44" fmla="*/ 48 w 80"/>
                <a:gd name="T45" fmla="*/ 0 h 108"/>
                <a:gd name="T46" fmla="*/ 49 w 80"/>
                <a:gd name="T47" fmla="*/ 0 h 108"/>
                <a:gd name="T48" fmla="*/ 76 w 80"/>
                <a:gd name="T49" fmla="*/ 15 h 108"/>
                <a:gd name="T50" fmla="*/ 79 w 80"/>
                <a:gd name="T51" fmla="*/ 39 h 108"/>
                <a:gd name="T52" fmla="*/ 79 w 80"/>
                <a:gd name="T53" fmla="*/ 40 h 108"/>
                <a:gd name="T54" fmla="*/ 50 w 80"/>
                <a:gd name="T55" fmla="*/ 83 h 108"/>
                <a:gd name="T56" fmla="*/ 25 w 80"/>
                <a:gd name="T57" fmla="*/ 103 h 108"/>
                <a:gd name="T58" fmla="*/ 5 w 80"/>
                <a:gd name="T59" fmla="*/ 85 h 108"/>
                <a:gd name="T60" fmla="*/ 25 w 80"/>
                <a:gd name="T61" fmla="*/ 88 h 108"/>
                <a:gd name="T62" fmla="*/ 42 w 80"/>
                <a:gd name="T63" fmla="*/ 75 h 108"/>
                <a:gd name="T64" fmla="*/ 67 w 80"/>
                <a:gd name="T65" fmla="*/ 39 h 108"/>
                <a:gd name="T66" fmla="*/ 65 w 80"/>
                <a:gd name="T67" fmla="*/ 20 h 108"/>
                <a:gd name="T68" fmla="*/ 49 w 80"/>
                <a:gd name="T69" fmla="*/ 12 h 108"/>
                <a:gd name="T70" fmla="*/ 48 w 80"/>
                <a:gd name="T71" fmla="*/ 12 h 108"/>
                <a:gd name="T72" fmla="*/ 48 w 80"/>
                <a:gd name="T73" fmla="*/ 12 h 108"/>
                <a:gd name="T74" fmla="*/ 39 w 80"/>
                <a:gd name="T75" fmla="*/ 12 h 108"/>
                <a:gd name="T76" fmla="*/ 15 w 80"/>
                <a:gd name="T77" fmla="*/ 28 h 108"/>
                <a:gd name="T78" fmla="*/ 12 w 80"/>
                <a:gd name="T79" fmla="*/ 36 h 108"/>
                <a:gd name="T80" fmla="*/ 21 w 80"/>
                <a:gd name="T81" fmla="*/ 36 h 108"/>
                <a:gd name="T82" fmla="*/ 22 w 80"/>
                <a:gd name="T83" fmla="*/ 32 h 108"/>
                <a:gd name="T84" fmla="*/ 40 w 80"/>
                <a:gd name="T85" fmla="*/ 21 h 108"/>
                <a:gd name="T86" fmla="*/ 48 w 80"/>
                <a:gd name="T87" fmla="*/ 20 h 108"/>
                <a:gd name="T88" fmla="*/ 54 w 80"/>
                <a:gd name="T89" fmla="*/ 21 h 108"/>
                <a:gd name="T90" fmla="*/ 56 w 80"/>
                <a:gd name="T91" fmla="*/ 22 h 108"/>
                <a:gd name="T92" fmla="*/ 58 w 80"/>
                <a:gd name="T93" fmla="*/ 24 h 108"/>
                <a:gd name="T94" fmla="*/ 59 w 80"/>
                <a:gd name="T95" fmla="*/ 29 h 108"/>
                <a:gd name="T96" fmla="*/ 59 w 80"/>
                <a:gd name="T97" fmla="*/ 36 h 108"/>
                <a:gd name="T98" fmla="*/ 59 w 80"/>
                <a:gd name="T99" fmla="*/ 39 h 108"/>
                <a:gd name="T100" fmla="*/ 59 w 80"/>
                <a:gd name="T101" fmla="*/ 40 h 108"/>
                <a:gd name="T102" fmla="*/ 58 w 80"/>
                <a:gd name="T103" fmla="*/ 44 h 108"/>
                <a:gd name="T104" fmla="*/ 57 w 80"/>
                <a:gd name="T105" fmla="*/ 46 h 108"/>
                <a:gd name="T106" fmla="*/ 52 w 80"/>
                <a:gd name="T107" fmla="*/ 53 h 108"/>
                <a:gd name="T108" fmla="*/ 37 w 80"/>
                <a:gd name="T109" fmla="*/ 68 h 108"/>
                <a:gd name="T110" fmla="*/ 18 w 80"/>
                <a:gd name="T111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" h="108">
                  <a:moveTo>
                    <a:pt x="5" y="85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78"/>
                    <a:pt x="5" y="78"/>
                    <a:pt x="5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7" y="76"/>
                    <a:pt x="8" y="76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0" y="74"/>
                    <a:pt x="11" y="73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8" y="68"/>
                    <a:pt x="23" y="64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8" y="52"/>
                    <a:pt x="46" y="42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2"/>
                    <a:pt x="44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34" y="34"/>
                    <a:pt x="35" y="35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9"/>
                    <a:pt x="32" y="39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3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0" y="13"/>
                    <a:pt x="20" y="3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1" y="0"/>
                    <a:pt x="44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9" y="0"/>
                    <a:pt x="71" y="4"/>
                    <a:pt x="76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0" y="24"/>
                    <a:pt x="79" y="32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60"/>
                    <a:pt x="62" y="72"/>
                    <a:pt x="50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39" y="93"/>
                    <a:pt x="28" y="101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5" y="85"/>
                    <a:pt x="5" y="85"/>
                    <a:pt x="5" y="85"/>
                  </a:cubicBezTo>
                  <a:close/>
                  <a:moveTo>
                    <a:pt x="23" y="90"/>
                  </a:moveTo>
                  <a:cubicBezTo>
                    <a:pt x="24" y="89"/>
                    <a:pt x="25" y="88"/>
                    <a:pt x="25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30" y="84"/>
                    <a:pt x="36" y="80"/>
                    <a:pt x="42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55" y="63"/>
                    <a:pt x="66" y="53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1"/>
                    <a:pt x="68" y="26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5"/>
                    <a:pt x="56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5" y="12"/>
                    <a:pt x="42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25" y="14"/>
                    <a:pt x="19" y="21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31"/>
                    <a:pt x="13" y="34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5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8"/>
                    <a:pt x="3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3" y="20"/>
                    <a:pt x="46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0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5" y="21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6"/>
                    <a:pt x="59" y="27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1"/>
                    <a:pt x="59" y="33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7"/>
                    <a:pt x="59" y="38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59" y="40"/>
                    <a:pt x="5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2"/>
                    <a:pt x="59" y="43"/>
                    <a:pt x="58" y="44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8" y="44"/>
                    <a:pt x="57" y="45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6" y="48"/>
                    <a:pt x="54" y="50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48" y="58"/>
                    <a:pt x="43" y="64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0" y="74"/>
                    <a:pt x="23" y="80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3" y="90"/>
                    <a:pt x="23" y="90"/>
                    <a:pt x="2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5"/>
            <p:cNvSpPr>
              <a:spLocks noEditPoints="1"/>
            </p:cNvSpPr>
            <p:nvPr/>
          </p:nvSpPr>
          <p:spPr bwMode="auto">
            <a:xfrm>
              <a:off x="3579" y="1948"/>
              <a:ext cx="402" cy="151"/>
            </a:xfrm>
            <a:custGeom>
              <a:avLst/>
              <a:gdLst>
                <a:gd name="T0" fmla="*/ 0 w 358"/>
                <a:gd name="T1" fmla="*/ 39 h 135"/>
                <a:gd name="T2" fmla="*/ 18 w 358"/>
                <a:gd name="T3" fmla="*/ 29 h 135"/>
                <a:gd name="T4" fmla="*/ 55 w 358"/>
                <a:gd name="T5" fmla="*/ 72 h 135"/>
                <a:gd name="T6" fmla="*/ 55 w 358"/>
                <a:gd name="T7" fmla="*/ 72 h 135"/>
                <a:gd name="T8" fmla="*/ 163 w 358"/>
                <a:gd name="T9" fmla="*/ 115 h 135"/>
                <a:gd name="T10" fmla="*/ 163 w 358"/>
                <a:gd name="T11" fmla="*/ 115 h 135"/>
                <a:gd name="T12" fmla="*/ 178 w 358"/>
                <a:gd name="T13" fmla="*/ 114 h 135"/>
                <a:gd name="T14" fmla="*/ 178 w 358"/>
                <a:gd name="T15" fmla="*/ 114 h 135"/>
                <a:gd name="T16" fmla="*/ 297 w 358"/>
                <a:gd name="T17" fmla="*/ 66 h 135"/>
                <a:gd name="T18" fmla="*/ 297 w 358"/>
                <a:gd name="T19" fmla="*/ 66 h 135"/>
                <a:gd name="T20" fmla="*/ 338 w 358"/>
                <a:gd name="T21" fmla="*/ 9 h 135"/>
                <a:gd name="T22" fmla="*/ 338 w 358"/>
                <a:gd name="T23" fmla="*/ 9 h 135"/>
                <a:gd name="T24" fmla="*/ 338 w 358"/>
                <a:gd name="T25" fmla="*/ 7 h 135"/>
                <a:gd name="T26" fmla="*/ 338 w 358"/>
                <a:gd name="T27" fmla="*/ 7 h 135"/>
                <a:gd name="T28" fmla="*/ 357 w 358"/>
                <a:gd name="T29" fmla="*/ 0 h 135"/>
                <a:gd name="T30" fmla="*/ 358 w 358"/>
                <a:gd name="T31" fmla="*/ 9 h 135"/>
                <a:gd name="T32" fmla="*/ 358 w 358"/>
                <a:gd name="T33" fmla="*/ 9 h 135"/>
                <a:gd name="T34" fmla="*/ 309 w 358"/>
                <a:gd name="T35" fmla="*/ 82 h 135"/>
                <a:gd name="T36" fmla="*/ 309 w 358"/>
                <a:gd name="T37" fmla="*/ 82 h 135"/>
                <a:gd name="T38" fmla="*/ 180 w 358"/>
                <a:gd name="T39" fmla="*/ 134 h 135"/>
                <a:gd name="T40" fmla="*/ 180 w 358"/>
                <a:gd name="T41" fmla="*/ 134 h 135"/>
                <a:gd name="T42" fmla="*/ 163 w 358"/>
                <a:gd name="T43" fmla="*/ 135 h 135"/>
                <a:gd name="T44" fmla="*/ 163 w 358"/>
                <a:gd name="T45" fmla="*/ 135 h 135"/>
                <a:gd name="T46" fmla="*/ 0 w 358"/>
                <a:gd name="T47" fmla="*/ 39 h 135"/>
                <a:gd name="T48" fmla="*/ 0 w 358"/>
                <a:gd name="T49" fmla="*/ 39 h 135"/>
                <a:gd name="T50" fmla="*/ 0 w 358"/>
                <a:gd name="T51" fmla="*/ 39 h 135"/>
                <a:gd name="T52" fmla="*/ 0 w 358"/>
                <a:gd name="T53" fmla="*/ 39 h 135"/>
                <a:gd name="T54" fmla="*/ 0 w 358"/>
                <a:gd name="T55" fmla="*/ 39 h 135"/>
                <a:gd name="T56" fmla="*/ 0 w 358"/>
                <a:gd name="T57" fmla="*/ 3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8" h="135">
                  <a:moveTo>
                    <a:pt x="0" y="3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30" y="50"/>
                    <a:pt x="5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79" y="93"/>
                    <a:pt x="116" y="115"/>
                    <a:pt x="163" y="115"/>
                  </a:cubicBezTo>
                  <a:cubicBezTo>
                    <a:pt x="163" y="115"/>
                    <a:pt x="163" y="115"/>
                    <a:pt x="163" y="115"/>
                  </a:cubicBezTo>
                  <a:cubicBezTo>
                    <a:pt x="168" y="115"/>
                    <a:pt x="173" y="115"/>
                    <a:pt x="178" y="114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228" y="110"/>
                    <a:pt x="269" y="89"/>
                    <a:pt x="297" y="66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325" y="44"/>
                    <a:pt x="339" y="17"/>
                    <a:pt x="338" y="9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38" y="8"/>
                    <a:pt x="338" y="7"/>
                    <a:pt x="338" y="7"/>
                  </a:cubicBezTo>
                  <a:cubicBezTo>
                    <a:pt x="338" y="7"/>
                    <a:pt x="338" y="7"/>
                    <a:pt x="338" y="7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58" y="3"/>
                    <a:pt x="358" y="6"/>
                    <a:pt x="358" y="9"/>
                  </a:cubicBezTo>
                  <a:cubicBezTo>
                    <a:pt x="358" y="9"/>
                    <a:pt x="358" y="9"/>
                    <a:pt x="358" y="9"/>
                  </a:cubicBezTo>
                  <a:cubicBezTo>
                    <a:pt x="357" y="30"/>
                    <a:pt x="340" y="56"/>
                    <a:pt x="309" y="82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279" y="107"/>
                    <a:pt x="235" y="129"/>
                    <a:pt x="180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74" y="135"/>
                    <a:pt x="169" y="135"/>
                    <a:pt x="163" y="135"/>
                  </a:cubicBezTo>
                  <a:cubicBezTo>
                    <a:pt x="163" y="135"/>
                    <a:pt x="163" y="135"/>
                    <a:pt x="163" y="135"/>
                  </a:cubicBezTo>
                  <a:cubicBezTo>
                    <a:pt x="56" y="134"/>
                    <a:pt x="2" y="41"/>
                    <a:pt x="0" y="39"/>
                  </a:cubicBezTo>
                  <a:close/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6"/>
            <p:cNvSpPr>
              <a:spLocks noEditPoints="1"/>
            </p:cNvSpPr>
            <p:nvPr/>
          </p:nvSpPr>
          <p:spPr bwMode="auto">
            <a:xfrm>
              <a:off x="3570" y="1940"/>
              <a:ext cx="418" cy="166"/>
            </a:xfrm>
            <a:custGeom>
              <a:avLst/>
              <a:gdLst>
                <a:gd name="T0" fmla="*/ 2 w 372"/>
                <a:gd name="T1" fmla="*/ 55 h 148"/>
                <a:gd name="T2" fmla="*/ 0 w 372"/>
                <a:gd name="T3" fmla="*/ 44 h 148"/>
                <a:gd name="T4" fmla="*/ 2 w 372"/>
                <a:gd name="T5" fmla="*/ 36 h 148"/>
                <a:gd name="T6" fmla="*/ 23 w 372"/>
                <a:gd name="T7" fmla="*/ 31 h 148"/>
                <a:gd name="T8" fmla="*/ 26 w 372"/>
                <a:gd name="T9" fmla="*/ 30 h 148"/>
                <a:gd name="T10" fmla="*/ 30 w 372"/>
                <a:gd name="T11" fmla="*/ 31 h 148"/>
                <a:gd name="T12" fmla="*/ 30 w 372"/>
                <a:gd name="T13" fmla="*/ 32 h 148"/>
                <a:gd name="T14" fmla="*/ 31 w 372"/>
                <a:gd name="T15" fmla="*/ 32 h 148"/>
                <a:gd name="T16" fmla="*/ 31 w 372"/>
                <a:gd name="T17" fmla="*/ 33 h 148"/>
                <a:gd name="T18" fmla="*/ 32 w 372"/>
                <a:gd name="T19" fmla="*/ 33 h 148"/>
                <a:gd name="T20" fmla="*/ 33 w 372"/>
                <a:gd name="T21" fmla="*/ 36 h 148"/>
                <a:gd name="T22" fmla="*/ 40 w 372"/>
                <a:gd name="T23" fmla="*/ 45 h 148"/>
                <a:gd name="T24" fmla="*/ 67 w 372"/>
                <a:gd name="T25" fmla="*/ 74 h 148"/>
                <a:gd name="T26" fmla="*/ 171 w 372"/>
                <a:gd name="T27" fmla="*/ 116 h 148"/>
                <a:gd name="T28" fmla="*/ 185 w 372"/>
                <a:gd name="T29" fmla="*/ 115 h 148"/>
                <a:gd name="T30" fmla="*/ 301 w 372"/>
                <a:gd name="T31" fmla="*/ 69 h 148"/>
                <a:gd name="T32" fmla="*/ 331 w 372"/>
                <a:gd name="T33" fmla="*/ 37 h 148"/>
                <a:gd name="T34" fmla="*/ 340 w 372"/>
                <a:gd name="T35" fmla="*/ 16 h 148"/>
                <a:gd name="T36" fmla="*/ 340 w 372"/>
                <a:gd name="T37" fmla="*/ 16 h 148"/>
                <a:gd name="T38" fmla="*/ 340 w 372"/>
                <a:gd name="T39" fmla="*/ 16 h 148"/>
                <a:gd name="T40" fmla="*/ 340 w 372"/>
                <a:gd name="T41" fmla="*/ 15 h 148"/>
                <a:gd name="T42" fmla="*/ 369 w 372"/>
                <a:gd name="T43" fmla="*/ 0 h 148"/>
                <a:gd name="T44" fmla="*/ 372 w 372"/>
                <a:gd name="T45" fmla="*/ 16 h 148"/>
                <a:gd name="T46" fmla="*/ 321 w 372"/>
                <a:gd name="T47" fmla="*/ 93 h 148"/>
                <a:gd name="T48" fmla="*/ 188 w 372"/>
                <a:gd name="T49" fmla="*/ 147 h 148"/>
                <a:gd name="T50" fmla="*/ 171 w 372"/>
                <a:gd name="T51" fmla="*/ 148 h 148"/>
                <a:gd name="T52" fmla="*/ 6 w 372"/>
                <a:gd name="T53" fmla="*/ 53 h 148"/>
                <a:gd name="T54" fmla="*/ 187 w 372"/>
                <a:gd name="T55" fmla="*/ 135 h 148"/>
                <a:gd name="T56" fmla="*/ 314 w 372"/>
                <a:gd name="T57" fmla="*/ 84 h 148"/>
                <a:gd name="T58" fmla="*/ 360 w 372"/>
                <a:gd name="T59" fmla="*/ 16 h 148"/>
                <a:gd name="T60" fmla="*/ 360 w 372"/>
                <a:gd name="T61" fmla="*/ 15 h 148"/>
                <a:gd name="T62" fmla="*/ 352 w 372"/>
                <a:gd name="T63" fmla="*/ 18 h 148"/>
                <a:gd name="T64" fmla="*/ 341 w 372"/>
                <a:gd name="T65" fmla="*/ 43 h 148"/>
                <a:gd name="T66" fmla="*/ 308 w 372"/>
                <a:gd name="T67" fmla="*/ 78 h 148"/>
                <a:gd name="T68" fmla="*/ 187 w 372"/>
                <a:gd name="T69" fmla="*/ 127 h 148"/>
                <a:gd name="T70" fmla="*/ 171 w 372"/>
                <a:gd name="T71" fmla="*/ 128 h 148"/>
                <a:gd name="T72" fmla="*/ 59 w 372"/>
                <a:gd name="T73" fmla="*/ 83 h 148"/>
                <a:gd name="T74" fmla="*/ 31 w 372"/>
                <a:gd name="T75" fmla="*/ 54 h 148"/>
                <a:gd name="T76" fmla="*/ 24 w 372"/>
                <a:gd name="T77" fmla="*/ 44 h 148"/>
                <a:gd name="T78" fmla="*/ 22 w 372"/>
                <a:gd name="T79" fmla="*/ 46 h 148"/>
                <a:gd name="T80" fmla="*/ 171 w 372"/>
                <a:gd name="T8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2" h="148">
                  <a:moveTo>
                    <a:pt x="6" y="53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0"/>
                    <a:pt x="25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9" y="30"/>
                    <a:pt x="29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4"/>
                    <a:pt x="33" y="35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38"/>
                    <a:pt x="37" y="41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6" y="53"/>
                    <a:pt x="55" y="6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91" y="95"/>
                    <a:pt x="125" y="116"/>
                    <a:pt x="171" y="116"/>
                  </a:cubicBezTo>
                  <a:cubicBezTo>
                    <a:pt x="171" y="116"/>
                    <a:pt x="171" y="116"/>
                    <a:pt x="171" y="116"/>
                  </a:cubicBezTo>
                  <a:cubicBezTo>
                    <a:pt x="176" y="116"/>
                    <a:pt x="181" y="116"/>
                    <a:pt x="185" y="115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234" y="111"/>
                    <a:pt x="274" y="91"/>
                    <a:pt x="301" y="69"/>
                  </a:cubicBezTo>
                  <a:cubicBezTo>
                    <a:pt x="301" y="69"/>
                    <a:pt x="301" y="69"/>
                    <a:pt x="301" y="69"/>
                  </a:cubicBezTo>
                  <a:cubicBezTo>
                    <a:pt x="314" y="58"/>
                    <a:pt x="324" y="47"/>
                    <a:pt x="331" y="37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7" y="27"/>
                    <a:pt x="340" y="18"/>
                    <a:pt x="340" y="16"/>
                  </a:cubicBezTo>
                  <a:cubicBezTo>
                    <a:pt x="340" y="16"/>
                    <a:pt x="340" y="16"/>
                    <a:pt x="340" y="16"/>
                  </a:cubicBezTo>
                  <a:cubicBezTo>
                    <a:pt x="340" y="16"/>
                    <a:pt x="340" y="16"/>
                    <a:pt x="340" y="16"/>
                  </a:cubicBezTo>
                  <a:cubicBezTo>
                    <a:pt x="340" y="16"/>
                    <a:pt x="340" y="16"/>
                    <a:pt x="340" y="16"/>
                  </a:cubicBezTo>
                  <a:cubicBezTo>
                    <a:pt x="340" y="16"/>
                    <a:pt x="340" y="16"/>
                    <a:pt x="340" y="16"/>
                  </a:cubicBezTo>
                  <a:cubicBezTo>
                    <a:pt x="340" y="16"/>
                    <a:pt x="340" y="16"/>
                    <a:pt x="340" y="16"/>
                  </a:cubicBezTo>
                  <a:cubicBezTo>
                    <a:pt x="340" y="16"/>
                    <a:pt x="340" y="16"/>
                    <a:pt x="340" y="15"/>
                  </a:cubicBezTo>
                  <a:cubicBezTo>
                    <a:pt x="340" y="15"/>
                    <a:pt x="340" y="15"/>
                    <a:pt x="340" y="15"/>
                  </a:cubicBezTo>
                  <a:cubicBezTo>
                    <a:pt x="338" y="10"/>
                    <a:pt x="338" y="10"/>
                    <a:pt x="338" y="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72" y="9"/>
                    <a:pt x="372" y="12"/>
                    <a:pt x="372" y="16"/>
                  </a:cubicBezTo>
                  <a:cubicBezTo>
                    <a:pt x="372" y="16"/>
                    <a:pt x="372" y="16"/>
                    <a:pt x="372" y="16"/>
                  </a:cubicBezTo>
                  <a:cubicBezTo>
                    <a:pt x="371" y="40"/>
                    <a:pt x="352" y="67"/>
                    <a:pt x="321" y="93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290" y="119"/>
                    <a:pt x="245" y="142"/>
                    <a:pt x="188" y="147"/>
                  </a:cubicBezTo>
                  <a:cubicBezTo>
                    <a:pt x="188" y="147"/>
                    <a:pt x="188" y="147"/>
                    <a:pt x="188" y="147"/>
                  </a:cubicBezTo>
                  <a:cubicBezTo>
                    <a:pt x="183" y="148"/>
                    <a:pt x="177" y="148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73" y="147"/>
                    <a:pt x="19" y="73"/>
                    <a:pt x="6" y="53"/>
                  </a:cubicBezTo>
                  <a:close/>
                  <a:moveTo>
                    <a:pt x="171" y="136"/>
                  </a:moveTo>
                  <a:cubicBezTo>
                    <a:pt x="177" y="136"/>
                    <a:pt x="182" y="136"/>
                    <a:pt x="187" y="135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241" y="130"/>
                    <a:pt x="284" y="109"/>
                    <a:pt x="314" y="84"/>
                  </a:cubicBezTo>
                  <a:cubicBezTo>
                    <a:pt x="314" y="84"/>
                    <a:pt x="314" y="84"/>
                    <a:pt x="314" y="84"/>
                  </a:cubicBezTo>
                  <a:cubicBezTo>
                    <a:pt x="343" y="59"/>
                    <a:pt x="360" y="34"/>
                    <a:pt x="360" y="16"/>
                  </a:cubicBezTo>
                  <a:cubicBezTo>
                    <a:pt x="360" y="16"/>
                    <a:pt x="360" y="16"/>
                    <a:pt x="360" y="16"/>
                  </a:cubicBezTo>
                  <a:cubicBezTo>
                    <a:pt x="360" y="15"/>
                    <a:pt x="360" y="15"/>
                    <a:pt x="360" y="15"/>
                  </a:cubicBezTo>
                  <a:cubicBezTo>
                    <a:pt x="360" y="15"/>
                    <a:pt x="360" y="15"/>
                    <a:pt x="360" y="15"/>
                  </a:cubicBezTo>
                  <a:cubicBezTo>
                    <a:pt x="352" y="18"/>
                    <a:pt x="352" y="18"/>
                    <a:pt x="352" y="18"/>
                  </a:cubicBezTo>
                  <a:cubicBezTo>
                    <a:pt x="351" y="25"/>
                    <a:pt x="347" y="33"/>
                    <a:pt x="341" y="43"/>
                  </a:cubicBezTo>
                  <a:cubicBezTo>
                    <a:pt x="341" y="43"/>
                    <a:pt x="341" y="43"/>
                    <a:pt x="341" y="43"/>
                  </a:cubicBezTo>
                  <a:cubicBezTo>
                    <a:pt x="333" y="54"/>
                    <a:pt x="322" y="67"/>
                    <a:pt x="308" y="78"/>
                  </a:cubicBezTo>
                  <a:cubicBezTo>
                    <a:pt x="308" y="78"/>
                    <a:pt x="308" y="78"/>
                    <a:pt x="308" y="78"/>
                  </a:cubicBezTo>
                  <a:cubicBezTo>
                    <a:pt x="280" y="101"/>
                    <a:pt x="238" y="122"/>
                    <a:pt x="187" y="127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1" y="128"/>
                    <a:pt x="176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22" y="128"/>
                    <a:pt x="84" y="106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47" y="72"/>
                    <a:pt x="37" y="62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8" y="50"/>
                    <a:pt x="26" y="46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1" y="68"/>
                    <a:pt x="82" y="136"/>
                    <a:pt x="171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7"/>
            <p:cNvSpPr>
              <a:spLocks/>
            </p:cNvSpPr>
            <p:nvPr/>
          </p:nvSpPr>
          <p:spPr bwMode="auto">
            <a:xfrm>
              <a:off x="3796" y="2342"/>
              <a:ext cx="22" cy="80"/>
            </a:xfrm>
            <a:custGeom>
              <a:avLst/>
              <a:gdLst>
                <a:gd name="T0" fmla="*/ 0 w 22"/>
                <a:gd name="T1" fmla="*/ 80 h 80"/>
                <a:gd name="T2" fmla="*/ 0 w 22"/>
                <a:gd name="T3" fmla="*/ 0 h 80"/>
                <a:gd name="T4" fmla="*/ 22 w 22"/>
                <a:gd name="T5" fmla="*/ 0 h 80"/>
                <a:gd name="T6" fmla="*/ 22 w 22"/>
                <a:gd name="T7" fmla="*/ 80 h 80"/>
                <a:gd name="T8" fmla="*/ 0 w 22"/>
                <a:gd name="T9" fmla="*/ 80 h 80"/>
                <a:gd name="T10" fmla="*/ 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0" y="8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8"/>
            <p:cNvSpPr>
              <a:spLocks noEditPoints="1"/>
            </p:cNvSpPr>
            <p:nvPr/>
          </p:nvSpPr>
          <p:spPr bwMode="auto">
            <a:xfrm>
              <a:off x="3789" y="2336"/>
              <a:ext cx="36" cy="93"/>
            </a:xfrm>
            <a:custGeom>
              <a:avLst/>
              <a:gdLst>
                <a:gd name="T0" fmla="*/ 7 w 36"/>
                <a:gd name="T1" fmla="*/ 93 h 93"/>
                <a:gd name="T2" fmla="*/ 7 w 36"/>
                <a:gd name="T3" fmla="*/ 86 h 93"/>
                <a:gd name="T4" fmla="*/ 13 w 36"/>
                <a:gd name="T5" fmla="*/ 86 h 93"/>
                <a:gd name="T6" fmla="*/ 7 w 36"/>
                <a:gd name="T7" fmla="*/ 86 h 93"/>
                <a:gd name="T8" fmla="*/ 7 w 36"/>
                <a:gd name="T9" fmla="*/ 93 h 93"/>
                <a:gd name="T10" fmla="*/ 0 w 36"/>
                <a:gd name="T11" fmla="*/ 93 h 93"/>
                <a:gd name="T12" fmla="*/ 0 w 36"/>
                <a:gd name="T13" fmla="*/ 0 h 93"/>
                <a:gd name="T14" fmla="*/ 36 w 36"/>
                <a:gd name="T15" fmla="*/ 0 h 93"/>
                <a:gd name="T16" fmla="*/ 36 w 36"/>
                <a:gd name="T17" fmla="*/ 93 h 93"/>
                <a:gd name="T18" fmla="*/ 7 w 36"/>
                <a:gd name="T19" fmla="*/ 93 h 93"/>
                <a:gd name="T20" fmla="*/ 7 w 36"/>
                <a:gd name="T21" fmla="*/ 93 h 93"/>
                <a:gd name="T22" fmla="*/ 22 w 36"/>
                <a:gd name="T23" fmla="*/ 79 h 93"/>
                <a:gd name="T24" fmla="*/ 22 w 36"/>
                <a:gd name="T25" fmla="*/ 13 h 93"/>
                <a:gd name="T26" fmla="*/ 13 w 36"/>
                <a:gd name="T27" fmla="*/ 13 h 93"/>
                <a:gd name="T28" fmla="*/ 13 w 36"/>
                <a:gd name="T29" fmla="*/ 79 h 93"/>
                <a:gd name="T30" fmla="*/ 22 w 36"/>
                <a:gd name="T31" fmla="*/ 79 h 93"/>
                <a:gd name="T32" fmla="*/ 22 w 36"/>
                <a:gd name="T33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93">
                  <a:moveTo>
                    <a:pt x="7" y="93"/>
                  </a:moveTo>
                  <a:lnTo>
                    <a:pt x="7" y="86"/>
                  </a:lnTo>
                  <a:lnTo>
                    <a:pt x="13" y="86"/>
                  </a:lnTo>
                  <a:lnTo>
                    <a:pt x="7" y="86"/>
                  </a:lnTo>
                  <a:lnTo>
                    <a:pt x="7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3"/>
                  </a:lnTo>
                  <a:lnTo>
                    <a:pt x="7" y="93"/>
                  </a:lnTo>
                  <a:lnTo>
                    <a:pt x="7" y="93"/>
                  </a:lnTo>
                  <a:close/>
                  <a:moveTo>
                    <a:pt x="22" y="79"/>
                  </a:moveTo>
                  <a:lnTo>
                    <a:pt x="22" y="13"/>
                  </a:lnTo>
                  <a:lnTo>
                    <a:pt x="13" y="13"/>
                  </a:lnTo>
                  <a:lnTo>
                    <a:pt x="13" y="79"/>
                  </a:lnTo>
                  <a:lnTo>
                    <a:pt x="22" y="79"/>
                  </a:lnTo>
                  <a:lnTo>
                    <a:pt x="22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3425" y="2425"/>
              <a:ext cx="817" cy="1174"/>
            </a:xfrm>
            <a:custGeom>
              <a:avLst/>
              <a:gdLst>
                <a:gd name="T0" fmla="*/ 616 w 727"/>
                <a:gd name="T1" fmla="*/ 80 h 1047"/>
                <a:gd name="T2" fmla="*/ 364 w 727"/>
                <a:gd name="T3" fmla="*/ 0 h 1047"/>
                <a:gd name="T4" fmla="*/ 111 w 727"/>
                <a:gd name="T5" fmla="*/ 97 h 1047"/>
                <a:gd name="T6" fmla="*/ 0 w 727"/>
                <a:gd name="T7" fmla="*/ 432 h 1047"/>
                <a:gd name="T8" fmla="*/ 127 w 727"/>
                <a:gd name="T9" fmla="*/ 901 h 1047"/>
                <a:gd name="T10" fmla="*/ 161 w 727"/>
                <a:gd name="T11" fmla="*/ 923 h 1047"/>
                <a:gd name="T12" fmla="*/ 150 w 727"/>
                <a:gd name="T13" fmla="*/ 902 h 1047"/>
                <a:gd name="T14" fmla="*/ 20 w 727"/>
                <a:gd name="T15" fmla="*/ 432 h 1047"/>
                <a:gd name="T16" fmla="*/ 364 w 727"/>
                <a:gd name="T17" fmla="*/ 20 h 1047"/>
                <a:gd name="T18" fmla="*/ 707 w 727"/>
                <a:gd name="T19" fmla="*/ 400 h 1047"/>
                <a:gd name="T20" fmla="*/ 600 w 727"/>
                <a:gd name="T21" fmla="*/ 886 h 1047"/>
                <a:gd name="T22" fmla="*/ 511 w 727"/>
                <a:gd name="T23" fmla="*/ 1041 h 1047"/>
                <a:gd name="T24" fmla="*/ 531 w 727"/>
                <a:gd name="T25" fmla="*/ 1047 h 1047"/>
                <a:gd name="T26" fmla="*/ 619 w 727"/>
                <a:gd name="T27" fmla="*/ 894 h 1047"/>
                <a:gd name="T28" fmla="*/ 727 w 727"/>
                <a:gd name="T29" fmla="*/ 400 h 1047"/>
                <a:gd name="T30" fmla="*/ 616 w 727"/>
                <a:gd name="T31" fmla="*/ 8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7" h="1047">
                  <a:moveTo>
                    <a:pt x="616" y="80"/>
                  </a:moveTo>
                  <a:cubicBezTo>
                    <a:pt x="548" y="19"/>
                    <a:pt x="457" y="0"/>
                    <a:pt x="364" y="0"/>
                  </a:cubicBezTo>
                  <a:cubicBezTo>
                    <a:pt x="270" y="0"/>
                    <a:pt x="178" y="28"/>
                    <a:pt x="111" y="97"/>
                  </a:cubicBezTo>
                  <a:cubicBezTo>
                    <a:pt x="43" y="165"/>
                    <a:pt x="0" y="274"/>
                    <a:pt x="0" y="432"/>
                  </a:cubicBezTo>
                  <a:cubicBezTo>
                    <a:pt x="0" y="588"/>
                    <a:pt x="56" y="762"/>
                    <a:pt x="127" y="901"/>
                  </a:cubicBezTo>
                  <a:cubicBezTo>
                    <a:pt x="139" y="908"/>
                    <a:pt x="150" y="915"/>
                    <a:pt x="161" y="923"/>
                  </a:cubicBezTo>
                  <a:cubicBezTo>
                    <a:pt x="158" y="916"/>
                    <a:pt x="154" y="909"/>
                    <a:pt x="150" y="902"/>
                  </a:cubicBezTo>
                  <a:cubicBezTo>
                    <a:pt x="78" y="764"/>
                    <a:pt x="20" y="587"/>
                    <a:pt x="20" y="432"/>
                  </a:cubicBezTo>
                  <a:cubicBezTo>
                    <a:pt x="22" y="123"/>
                    <a:pt x="184" y="21"/>
                    <a:pt x="364" y="20"/>
                  </a:cubicBezTo>
                  <a:cubicBezTo>
                    <a:pt x="545" y="22"/>
                    <a:pt x="705" y="91"/>
                    <a:pt x="707" y="400"/>
                  </a:cubicBezTo>
                  <a:cubicBezTo>
                    <a:pt x="707" y="555"/>
                    <a:pt x="665" y="740"/>
                    <a:pt x="600" y="886"/>
                  </a:cubicBezTo>
                  <a:cubicBezTo>
                    <a:pt x="574" y="946"/>
                    <a:pt x="543" y="999"/>
                    <a:pt x="511" y="1041"/>
                  </a:cubicBezTo>
                  <a:cubicBezTo>
                    <a:pt x="518" y="1042"/>
                    <a:pt x="525" y="1044"/>
                    <a:pt x="531" y="1047"/>
                  </a:cubicBezTo>
                  <a:cubicBezTo>
                    <a:pt x="563" y="1005"/>
                    <a:pt x="593" y="952"/>
                    <a:pt x="619" y="894"/>
                  </a:cubicBezTo>
                  <a:cubicBezTo>
                    <a:pt x="684" y="746"/>
                    <a:pt x="727" y="558"/>
                    <a:pt x="727" y="400"/>
                  </a:cubicBezTo>
                  <a:cubicBezTo>
                    <a:pt x="727" y="241"/>
                    <a:pt x="684" y="140"/>
                    <a:pt x="61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20"/>
            <p:cNvSpPr>
              <a:spLocks/>
            </p:cNvSpPr>
            <p:nvPr/>
          </p:nvSpPr>
          <p:spPr bwMode="auto">
            <a:xfrm>
              <a:off x="3418" y="2419"/>
              <a:ext cx="831" cy="1189"/>
            </a:xfrm>
            <a:custGeom>
              <a:avLst/>
              <a:gdLst>
                <a:gd name="T0" fmla="*/ 515 w 739"/>
                <a:gd name="T1" fmla="*/ 1052 h 1061"/>
                <a:gd name="T2" fmla="*/ 506 w 739"/>
                <a:gd name="T3" fmla="*/ 1051 h 1061"/>
                <a:gd name="T4" fmla="*/ 601 w 739"/>
                <a:gd name="T5" fmla="*/ 890 h 1061"/>
                <a:gd name="T6" fmla="*/ 707 w 739"/>
                <a:gd name="T7" fmla="*/ 406 h 1061"/>
                <a:gd name="T8" fmla="*/ 707 w 739"/>
                <a:gd name="T9" fmla="*/ 406 h 1061"/>
                <a:gd name="T10" fmla="*/ 605 w 739"/>
                <a:gd name="T11" fmla="*/ 105 h 1061"/>
                <a:gd name="T12" fmla="*/ 370 w 739"/>
                <a:gd name="T13" fmla="*/ 32 h 1061"/>
                <a:gd name="T14" fmla="*/ 135 w 739"/>
                <a:gd name="T15" fmla="*/ 121 h 1061"/>
                <a:gd name="T16" fmla="*/ 32 w 739"/>
                <a:gd name="T17" fmla="*/ 438 h 1061"/>
                <a:gd name="T18" fmla="*/ 32 w 739"/>
                <a:gd name="T19" fmla="*/ 439 h 1061"/>
                <a:gd name="T20" fmla="*/ 162 w 739"/>
                <a:gd name="T21" fmla="*/ 905 h 1061"/>
                <a:gd name="T22" fmla="*/ 173 w 739"/>
                <a:gd name="T23" fmla="*/ 926 h 1061"/>
                <a:gd name="T24" fmla="*/ 130 w 739"/>
                <a:gd name="T25" fmla="*/ 912 h 1061"/>
                <a:gd name="T26" fmla="*/ 128 w 739"/>
                <a:gd name="T27" fmla="*/ 911 h 1061"/>
                <a:gd name="T28" fmla="*/ 0 w 739"/>
                <a:gd name="T29" fmla="*/ 438 h 1061"/>
                <a:gd name="T30" fmla="*/ 0 w 739"/>
                <a:gd name="T31" fmla="*/ 438 h 1061"/>
                <a:gd name="T32" fmla="*/ 0 w 739"/>
                <a:gd name="T33" fmla="*/ 438 h 1061"/>
                <a:gd name="T34" fmla="*/ 113 w 739"/>
                <a:gd name="T35" fmla="*/ 98 h 1061"/>
                <a:gd name="T36" fmla="*/ 370 w 739"/>
                <a:gd name="T37" fmla="*/ 0 h 1061"/>
                <a:gd name="T38" fmla="*/ 626 w 739"/>
                <a:gd name="T39" fmla="*/ 81 h 1061"/>
                <a:gd name="T40" fmla="*/ 618 w 739"/>
                <a:gd name="T41" fmla="*/ 90 h 1061"/>
                <a:gd name="T42" fmla="*/ 370 w 739"/>
                <a:gd name="T43" fmla="*/ 12 h 1061"/>
                <a:gd name="T44" fmla="*/ 121 w 739"/>
                <a:gd name="T45" fmla="*/ 107 h 1061"/>
                <a:gd name="T46" fmla="*/ 12 w 739"/>
                <a:gd name="T47" fmla="*/ 438 h 1061"/>
                <a:gd name="T48" fmla="*/ 12 w 739"/>
                <a:gd name="T49" fmla="*/ 438 h 1061"/>
                <a:gd name="T50" fmla="*/ 138 w 739"/>
                <a:gd name="T51" fmla="*/ 903 h 1061"/>
                <a:gd name="T52" fmla="*/ 151 w 739"/>
                <a:gd name="T53" fmla="*/ 911 h 1061"/>
                <a:gd name="T54" fmla="*/ 20 w 739"/>
                <a:gd name="T55" fmla="*/ 439 h 1061"/>
                <a:gd name="T56" fmla="*/ 20 w 739"/>
                <a:gd name="T57" fmla="*/ 438 h 1061"/>
                <a:gd name="T58" fmla="*/ 127 w 739"/>
                <a:gd name="T59" fmla="*/ 112 h 1061"/>
                <a:gd name="T60" fmla="*/ 370 w 739"/>
                <a:gd name="T61" fmla="*/ 20 h 1061"/>
                <a:gd name="T62" fmla="*/ 613 w 739"/>
                <a:gd name="T63" fmla="*/ 96 h 1061"/>
                <a:gd name="T64" fmla="*/ 719 w 739"/>
                <a:gd name="T65" fmla="*/ 406 h 1061"/>
                <a:gd name="T66" fmla="*/ 719 w 739"/>
                <a:gd name="T67" fmla="*/ 406 h 1061"/>
                <a:gd name="T68" fmla="*/ 612 w 739"/>
                <a:gd name="T69" fmla="*/ 895 h 1061"/>
                <a:gd name="T70" fmla="*/ 527 w 739"/>
                <a:gd name="T71" fmla="*/ 1043 h 1061"/>
                <a:gd name="T72" fmla="*/ 535 w 739"/>
                <a:gd name="T73" fmla="*/ 1046 h 1061"/>
                <a:gd name="T74" fmla="*/ 619 w 739"/>
                <a:gd name="T75" fmla="*/ 898 h 1061"/>
                <a:gd name="T76" fmla="*/ 727 w 739"/>
                <a:gd name="T77" fmla="*/ 406 h 1061"/>
                <a:gd name="T78" fmla="*/ 727 w 739"/>
                <a:gd name="T79" fmla="*/ 405 h 1061"/>
                <a:gd name="T80" fmla="*/ 618 w 739"/>
                <a:gd name="T81" fmla="*/ 90 h 1061"/>
                <a:gd name="T82" fmla="*/ 626 w 739"/>
                <a:gd name="T83" fmla="*/ 81 h 1061"/>
                <a:gd name="T84" fmla="*/ 739 w 739"/>
                <a:gd name="T85" fmla="*/ 405 h 1061"/>
                <a:gd name="T86" fmla="*/ 739 w 739"/>
                <a:gd name="T87" fmla="*/ 406 h 1061"/>
                <a:gd name="T88" fmla="*/ 630 w 739"/>
                <a:gd name="T89" fmla="*/ 903 h 1061"/>
                <a:gd name="T90" fmla="*/ 542 w 739"/>
                <a:gd name="T91" fmla="*/ 1057 h 1061"/>
                <a:gd name="T92" fmla="*/ 535 w 739"/>
                <a:gd name="T93" fmla="*/ 1059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9" h="1061">
                  <a:moveTo>
                    <a:pt x="535" y="1059"/>
                  </a:moveTo>
                  <a:cubicBezTo>
                    <a:pt x="529" y="1056"/>
                    <a:pt x="522" y="1054"/>
                    <a:pt x="515" y="1052"/>
                  </a:cubicBezTo>
                  <a:cubicBezTo>
                    <a:pt x="515" y="1052"/>
                    <a:pt x="515" y="1052"/>
                    <a:pt x="515" y="1052"/>
                  </a:cubicBezTo>
                  <a:cubicBezTo>
                    <a:pt x="506" y="1051"/>
                    <a:pt x="506" y="1051"/>
                    <a:pt x="506" y="1051"/>
                  </a:cubicBezTo>
                  <a:cubicBezTo>
                    <a:pt x="512" y="1043"/>
                    <a:pt x="512" y="1043"/>
                    <a:pt x="512" y="1043"/>
                  </a:cubicBezTo>
                  <a:cubicBezTo>
                    <a:pt x="544" y="1002"/>
                    <a:pt x="574" y="949"/>
                    <a:pt x="601" y="890"/>
                  </a:cubicBezTo>
                  <a:cubicBezTo>
                    <a:pt x="601" y="890"/>
                    <a:pt x="601" y="890"/>
                    <a:pt x="601" y="890"/>
                  </a:cubicBezTo>
                  <a:cubicBezTo>
                    <a:pt x="665" y="745"/>
                    <a:pt x="707" y="560"/>
                    <a:pt x="707" y="406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6" y="252"/>
                    <a:pt x="666" y="160"/>
                    <a:pt x="605" y="105"/>
                  </a:cubicBezTo>
                  <a:cubicBezTo>
                    <a:pt x="605" y="105"/>
                    <a:pt x="605" y="105"/>
                    <a:pt x="605" y="105"/>
                  </a:cubicBezTo>
                  <a:cubicBezTo>
                    <a:pt x="543" y="50"/>
                    <a:pt x="460" y="33"/>
                    <a:pt x="370" y="32"/>
                  </a:cubicBezTo>
                  <a:cubicBezTo>
                    <a:pt x="370" y="32"/>
                    <a:pt x="370" y="32"/>
                    <a:pt x="370" y="32"/>
                  </a:cubicBezTo>
                  <a:cubicBezTo>
                    <a:pt x="281" y="33"/>
                    <a:pt x="197" y="58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74" y="184"/>
                    <a:pt x="33" y="285"/>
                    <a:pt x="32" y="438"/>
                  </a:cubicBezTo>
                  <a:cubicBezTo>
                    <a:pt x="32" y="438"/>
                    <a:pt x="32" y="438"/>
                    <a:pt x="32" y="438"/>
                  </a:cubicBezTo>
                  <a:cubicBezTo>
                    <a:pt x="32" y="439"/>
                    <a:pt x="32" y="439"/>
                    <a:pt x="32" y="439"/>
                  </a:cubicBezTo>
                  <a:cubicBezTo>
                    <a:pt x="32" y="591"/>
                    <a:pt x="89" y="768"/>
                    <a:pt x="162" y="905"/>
                  </a:cubicBezTo>
                  <a:cubicBezTo>
                    <a:pt x="162" y="905"/>
                    <a:pt x="162" y="905"/>
                    <a:pt x="162" y="905"/>
                  </a:cubicBezTo>
                  <a:cubicBezTo>
                    <a:pt x="165" y="912"/>
                    <a:pt x="169" y="919"/>
                    <a:pt x="173" y="926"/>
                  </a:cubicBezTo>
                  <a:cubicBezTo>
                    <a:pt x="173" y="926"/>
                    <a:pt x="173" y="926"/>
                    <a:pt x="173" y="926"/>
                  </a:cubicBezTo>
                  <a:cubicBezTo>
                    <a:pt x="164" y="934"/>
                    <a:pt x="164" y="934"/>
                    <a:pt x="164" y="934"/>
                  </a:cubicBezTo>
                  <a:cubicBezTo>
                    <a:pt x="153" y="926"/>
                    <a:pt x="142" y="919"/>
                    <a:pt x="130" y="912"/>
                  </a:cubicBezTo>
                  <a:cubicBezTo>
                    <a:pt x="130" y="912"/>
                    <a:pt x="130" y="912"/>
                    <a:pt x="130" y="912"/>
                  </a:cubicBezTo>
                  <a:cubicBezTo>
                    <a:pt x="128" y="911"/>
                    <a:pt x="128" y="911"/>
                    <a:pt x="128" y="911"/>
                  </a:cubicBezTo>
                  <a:cubicBezTo>
                    <a:pt x="128" y="910"/>
                    <a:pt x="128" y="910"/>
                    <a:pt x="128" y="910"/>
                  </a:cubicBezTo>
                  <a:cubicBezTo>
                    <a:pt x="56" y="770"/>
                    <a:pt x="0" y="595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279"/>
                    <a:pt x="44" y="169"/>
                    <a:pt x="113" y="98"/>
                  </a:cubicBezTo>
                  <a:cubicBezTo>
                    <a:pt x="113" y="98"/>
                    <a:pt x="113" y="98"/>
                    <a:pt x="113" y="98"/>
                  </a:cubicBezTo>
                  <a:cubicBezTo>
                    <a:pt x="182" y="28"/>
                    <a:pt x="275" y="0"/>
                    <a:pt x="370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464" y="0"/>
                    <a:pt x="556" y="19"/>
                    <a:pt x="626" y="81"/>
                  </a:cubicBezTo>
                  <a:cubicBezTo>
                    <a:pt x="626" y="81"/>
                    <a:pt x="626" y="81"/>
                    <a:pt x="626" y="81"/>
                  </a:cubicBezTo>
                  <a:cubicBezTo>
                    <a:pt x="622" y="86"/>
                    <a:pt x="622" y="86"/>
                    <a:pt x="622" y="86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552" y="31"/>
                    <a:pt x="462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277" y="12"/>
                    <a:pt x="187" y="39"/>
                    <a:pt x="121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55" y="174"/>
                    <a:pt x="12" y="281"/>
                    <a:pt x="12" y="438"/>
                  </a:cubicBezTo>
                  <a:cubicBezTo>
                    <a:pt x="12" y="438"/>
                    <a:pt x="12" y="438"/>
                    <a:pt x="12" y="438"/>
                  </a:cubicBezTo>
                  <a:cubicBezTo>
                    <a:pt x="12" y="438"/>
                    <a:pt x="12" y="438"/>
                    <a:pt x="12" y="438"/>
                  </a:cubicBezTo>
                  <a:cubicBezTo>
                    <a:pt x="12" y="438"/>
                    <a:pt x="12" y="438"/>
                    <a:pt x="12" y="438"/>
                  </a:cubicBezTo>
                  <a:cubicBezTo>
                    <a:pt x="12" y="592"/>
                    <a:pt x="67" y="765"/>
                    <a:pt x="138" y="903"/>
                  </a:cubicBezTo>
                  <a:cubicBezTo>
                    <a:pt x="138" y="903"/>
                    <a:pt x="138" y="903"/>
                    <a:pt x="138" y="903"/>
                  </a:cubicBezTo>
                  <a:cubicBezTo>
                    <a:pt x="142" y="905"/>
                    <a:pt x="146" y="908"/>
                    <a:pt x="151" y="911"/>
                  </a:cubicBezTo>
                  <a:cubicBezTo>
                    <a:pt x="151" y="911"/>
                    <a:pt x="151" y="911"/>
                    <a:pt x="151" y="911"/>
                  </a:cubicBezTo>
                  <a:cubicBezTo>
                    <a:pt x="78" y="772"/>
                    <a:pt x="20" y="594"/>
                    <a:pt x="20" y="439"/>
                  </a:cubicBezTo>
                  <a:cubicBezTo>
                    <a:pt x="20" y="439"/>
                    <a:pt x="20" y="439"/>
                    <a:pt x="20" y="439"/>
                  </a:cubicBezTo>
                  <a:cubicBezTo>
                    <a:pt x="20" y="439"/>
                    <a:pt x="20" y="439"/>
                    <a:pt x="20" y="438"/>
                  </a:cubicBezTo>
                  <a:cubicBezTo>
                    <a:pt x="20" y="438"/>
                    <a:pt x="20" y="438"/>
                    <a:pt x="20" y="438"/>
                  </a:cubicBezTo>
                  <a:cubicBezTo>
                    <a:pt x="21" y="283"/>
                    <a:pt x="62" y="178"/>
                    <a:pt x="127" y="112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91" y="47"/>
                    <a:pt x="279" y="21"/>
                    <a:pt x="370" y="20"/>
                  </a:cubicBezTo>
                  <a:cubicBezTo>
                    <a:pt x="370" y="20"/>
                    <a:pt x="370" y="20"/>
                    <a:pt x="370" y="20"/>
                  </a:cubicBezTo>
                  <a:cubicBezTo>
                    <a:pt x="461" y="21"/>
                    <a:pt x="548" y="39"/>
                    <a:pt x="613" y="96"/>
                  </a:cubicBezTo>
                  <a:cubicBezTo>
                    <a:pt x="613" y="96"/>
                    <a:pt x="613" y="96"/>
                    <a:pt x="613" y="96"/>
                  </a:cubicBezTo>
                  <a:cubicBezTo>
                    <a:pt x="677" y="154"/>
                    <a:pt x="718" y="250"/>
                    <a:pt x="719" y="406"/>
                  </a:cubicBezTo>
                  <a:cubicBezTo>
                    <a:pt x="719" y="406"/>
                    <a:pt x="719" y="406"/>
                    <a:pt x="719" y="406"/>
                  </a:cubicBezTo>
                  <a:cubicBezTo>
                    <a:pt x="719" y="406"/>
                    <a:pt x="719" y="406"/>
                    <a:pt x="719" y="406"/>
                  </a:cubicBezTo>
                  <a:cubicBezTo>
                    <a:pt x="719" y="406"/>
                    <a:pt x="719" y="406"/>
                    <a:pt x="719" y="406"/>
                  </a:cubicBezTo>
                  <a:cubicBezTo>
                    <a:pt x="719" y="562"/>
                    <a:pt x="677" y="748"/>
                    <a:pt x="612" y="895"/>
                  </a:cubicBezTo>
                  <a:cubicBezTo>
                    <a:pt x="612" y="895"/>
                    <a:pt x="612" y="895"/>
                    <a:pt x="612" y="895"/>
                  </a:cubicBezTo>
                  <a:cubicBezTo>
                    <a:pt x="587" y="952"/>
                    <a:pt x="558" y="1002"/>
                    <a:pt x="527" y="1043"/>
                  </a:cubicBezTo>
                  <a:cubicBezTo>
                    <a:pt x="527" y="1043"/>
                    <a:pt x="527" y="1043"/>
                    <a:pt x="527" y="1043"/>
                  </a:cubicBezTo>
                  <a:cubicBezTo>
                    <a:pt x="530" y="1044"/>
                    <a:pt x="532" y="1045"/>
                    <a:pt x="535" y="1046"/>
                  </a:cubicBezTo>
                  <a:cubicBezTo>
                    <a:pt x="535" y="1046"/>
                    <a:pt x="535" y="1046"/>
                    <a:pt x="535" y="1046"/>
                  </a:cubicBezTo>
                  <a:cubicBezTo>
                    <a:pt x="566" y="1005"/>
                    <a:pt x="594" y="954"/>
                    <a:pt x="619" y="898"/>
                  </a:cubicBezTo>
                  <a:cubicBezTo>
                    <a:pt x="619" y="898"/>
                    <a:pt x="619" y="898"/>
                    <a:pt x="619" y="898"/>
                  </a:cubicBezTo>
                  <a:cubicBezTo>
                    <a:pt x="685" y="750"/>
                    <a:pt x="727" y="563"/>
                    <a:pt x="727" y="406"/>
                  </a:cubicBezTo>
                  <a:cubicBezTo>
                    <a:pt x="727" y="406"/>
                    <a:pt x="727" y="406"/>
                    <a:pt x="727" y="406"/>
                  </a:cubicBezTo>
                  <a:cubicBezTo>
                    <a:pt x="727" y="406"/>
                    <a:pt x="727" y="406"/>
                    <a:pt x="727" y="405"/>
                  </a:cubicBezTo>
                  <a:cubicBezTo>
                    <a:pt x="727" y="405"/>
                    <a:pt x="727" y="405"/>
                    <a:pt x="727" y="405"/>
                  </a:cubicBezTo>
                  <a:cubicBezTo>
                    <a:pt x="727" y="248"/>
                    <a:pt x="684" y="149"/>
                    <a:pt x="618" y="90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22" y="86"/>
                    <a:pt x="622" y="86"/>
                    <a:pt x="622" y="86"/>
                  </a:cubicBezTo>
                  <a:cubicBezTo>
                    <a:pt x="626" y="81"/>
                    <a:pt x="626" y="81"/>
                    <a:pt x="626" y="81"/>
                  </a:cubicBezTo>
                  <a:cubicBezTo>
                    <a:pt x="696" y="143"/>
                    <a:pt x="739" y="246"/>
                    <a:pt x="739" y="405"/>
                  </a:cubicBezTo>
                  <a:cubicBezTo>
                    <a:pt x="739" y="405"/>
                    <a:pt x="739" y="405"/>
                    <a:pt x="739" y="405"/>
                  </a:cubicBezTo>
                  <a:cubicBezTo>
                    <a:pt x="739" y="405"/>
                    <a:pt x="739" y="406"/>
                    <a:pt x="739" y="406"/>
                  </a:cubicBezTo>
                  <a:cubicBezTo>
                    <a:pt x="739" y="406"/>
                    <a:pt x="739" y="406"/>
                    <a:pt x="739" y="406"/>
                  </a:cubicBezTo>
                  <a:cubicBezTo>
                    <a:pt x="739" y="565"/>
                    <a:pt x="696" y="753"/>
                    <a:pt x="630" y="903"/>
                  </a:cubicBezTo>
                  <a:cubicBezTo>
                    <a:pt x="630" y="903"/>
                    <a:pt x="630" y="903"/>
                    <a:pt x="630" y="903"/>
                  </a:cubicBezTo>
                  <a:cubicBezTo>
                    <a:pt x="604" y="961"/>
                    <a:pt x="574" y="1014"/>
                    <a:pt x="542" y="1057"/>
                  </a:cubicBezTo>
                  <a:cubicBezTo>
                    <a:pt x="542" y="1057"/>
                    <a:pt x="542" y="1057"/>
                    <a:pt x="542" y="1057"/>
                  </a:cubicBezTo>
                  <a:cubicBezTo>
                    <a:pt x="539" y="1061"/>
                    <a:pt x="539" y="1061"/>
                    <a:pt x="539" y="1061"/>
                  </a:cubicBezTo>
                  <a:cubicBezTo>
                    <a:pt x="535" y="1059"/>
                    <a:pt x="535" y="1059"/>
                    <a:pt x="535" y="10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21"/>
            <p:cNvSpPr>
              <a:spLocks noEditPoints="1"/>
            </p:cNvSpPr>
            <p:nvPr/>
          </p:nvSpPr>
          <p:spPr bwMode="auto">
            <a:xfrm>
              <a:off x="3720" y="2420"/>
              <a:ext cx="207" cy="108"/>
            </a:xfrm>
            <a:custGeom>
              <a:avLst/>
              <a:gdLst>
                <a:gd name="T0" fmla="*/ 0 w 207"/>
                <a:gd name="T1" fmla="*/ 34 h 108"/>
                <a:gd name="T2" fmla="*/ 20 w 207"/>
                <a:gd name="T3" fmla="*/ 21 h 108"/>
                <a:gd name="T4" fmla="*/ 51 w 207"/>
                <a:gd name="T5" fmla="*/ 65 h 108"/>
                <a:gd name="T6" fmla="*/ 84 w 207"/>
                <a:gd name="T7" fmla="*/ 0 h 108"/>
                <a:gd name="T8" fmla="*/ 153 w 207"/>
                <a:gd name="T9" fmla="*/ 57 h 108"/>
                <a:gd name="T10" fmla="*/ 190 w 207"/>
                <a:gd name="T11" fmla="*/ 14 h 108"/>
                <a:gd name="T12" fmla="*/ 207 w 207"/>
                <a:gd name="T13" fmla="*/ 30 h 108"/>
                <a:gd name="T14" fmla="*/ 156 w 207"/>
                <a:gd name="T15" fmla="*/ 88 h 108"/>
                <a:gd name="T16" fmla="*/ 90 w 207"/>
                <a:gd name="T17" fmla="*/ 36 h 108"/>
                <a:gd name="T18" fmla="*/ 54 w 207"/>
                <a:gd name="T19" fmla="*/ 108 h 108"/>
                <a:gd name="T20" fmla="*/ 0 w 207"/>
                <a:gd name="T21" fmla="*/ 34 h 108"/>
                <a:gd name="T22" fmla="*/ 0 w 207"/>
                <a:gd name="T23" fmla="*/ 34 h 108"/>
                <a:gd name="T24" fmla="*/ 0 w 207"/>
                <a:gd name="T25" fmla="*/ 34 h 108"/>
                <a:gd name="T26" fmla="*/ 0 w 207"/>
                <a:gd name="T27" fmla="*/ 34 h 108"/>
                <a:gd name="T28" fmla="*/ 0 w 207"/>
                <a:gd name="T29" fmla="*/ 34 h 108"/>
                <a:gd name="T30" fmla="*/ 0 w 207"/>
                <a:gd name="T31" fmla="*/ 34 h 108"/>
                <a:gd name="T32" fmla="*/ 0 w 207"/>
                <a:gd name="T33" fmla="*/ 3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7" h="108">
                  <a:moveTo>
                    <a:pt x="0" y="34"/>
                  </a:moveTo>
                  <a:lnTo>
                    <a:pt x="20" y="21"/>
                  </a:lnTo>
                  <a:lnTo>
                    <a:pt x="51" y="65"/>
                  </a:lnTo>
                  <a:lnTo>
                    <a:pt x="84" y="0"/>
                  </a:lnTo>
                  <a:lnTo>
                    <a:pt x="153" y="57"/>
                  </a:lnTo>
                  <a:lnTo>
                    <a:pt x="190" y="14"/>
                  </a:lnTo>
                  <a:lnTo>
                    <a:pt x="207" y="30"/>
                  </a:lnTo>
                  <a:lnTo>
                    <a:pt x="156" y="88"/>
                  </a:lnTo>
                  <a:lnTo>
                    <a:pt x="90" y="36"/>
                  </a:lnTo>
                  <a:lnTo>
                    <a:pt x="54" y="108"/>
                  </a:lnTo>
                  <a:lnTo>
                    <a:pt x="0" y="34"/>
                  </a:lnTo>
                  <a:lnTo>
                    <a:pt x="0" y="34"/>
                  </a:lnTo>
                  <a:close/>
                  <a:moveTo>
                    <a:pt x="0" y="3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22"/>
            <p:cNvSpPr>
              <a:spLocks noEditPoints="1"/>
            </p:cNvSpPr>
            <p:nvPr/>
          </p:nvSpPr>
          <p:spPr bwMode="auto">
            <a:xfrm>
              <a:off x="3711" y="2409"/>
              <a:ext cx="226" cy="133"/>
            </a:xfrm>
            <a:custGeom>
              <a:avLst/>
              <a:gdLst>
                <a:gd name="T0" fmla="*/ 9 w 226"/>
                <a:gd name="T1" fmla="*/ 57 h 133"/>
                <a:gd name="T2" fmla="*/ 3 w 226"/>
                <a:gd name="T3" fmla="*/ 63 h 133"/>
                <a:gd name="T4" fmla="*/ 3 w 226"/>
                <a:gd name="T5" fmla="*/ 48 h 133"/>
                <a:gd name="T6" fmla="*/ 0 w 226"/>
                <a:gd name="T7" fmla="*/ 43 h 133"/>
                <a:gd name="T8" fmla="*/ 3 w 226"/>
                <a:gd name="T9" fmla="*/ 42 h 133"/>
                <a:gd name="T10" fmla="*/ 3 w 226"/>
                <a:gd name="T11" fmla="*/ 31 h 133"/>
                <a:gd name="T12" fmla="*/ 11 w 226"/>
                <a:gd name="T13" fmla="*/ 37 h 133"/>
                <a:gd name="T14" fmla="*/ 30 w 226"/>
                <a:gd name="T15" fmla="*/ 23 h 133"/>
                <a:gd name="T16" fmla="*/ 59 w 226"/>
                <a:gd name="T17" fmla="*/ 63 h 133"/>
                <a:gd name="T18" fmla="*/ 90 w 226"/>
                <a:gd name="T19" fmla="*/ 0 h 133"/>
                <a:gd name="T20" fmla="*/ 161 w 226"/>
                <a:gd name="T21" fmla="*/ 59 h 133"/>
                <a:gd name="T22" fmla="*/ 199 w 226"/>
                <a:gd name="T23" fmla="*/ 16 h 133"/>
                <a:gd name="T24" fmla="*/ 226 w 226"/>
                <a:gd name="T25" fmla="*/ 40 h 133"/>
                <a:gd name="T26" fmla="*/ 166 w 226"/>
                <a:gd name="T27" fmla="*/ 109 h 133"/>
                <a:gd name="T28" fmla="*/ 103 w 226"/>
                <a:gd name="T29" fmla="*/ 57 h 133"/>
                <a:gd name="T30" fmla="*/ 65 w 226"/>
                <a:gd name="T31" fmla="*/ 133 h 133"/>
                <a:gd name="T32" fmla="*/ 9 w 226"/>
                <a:gd name="T33" fmla="*/ 57 h 133"/>
                <a:gd name="T34" fmla="*/ 9 w 226"/>
                <a:gd name="T35" fmla="*/ 57 h 133"/>
                <a:gd name="T36" fmla="*/ 62 w 226"/>
                <a:gd name="T37" fmla="*/ 107 h 133"/>
                <a:gd name="T38" fmla="*/ 97 w 226"/>
                <a:gd name="T39" fmla="*/ 35 h 133"/>
                <a:gd name="T40" fmla="*/ 165 w 226"/>
                <a:gd name="T41" fmla="*/ 90 h 133"/>
                <a:gd name="T42" fmla="*/ 207 w 226"/>
                <a:gd name="T43" fmla="*/ 41 h 133"/>
                <a:gd name="T44" fmla="*/ 200 w 226"/>
                <a:gd name="T45" fmla="*/ 35 h 133"/>
                <a:gd name="T46" fmla="*/ 163 w 226"/>
                <a:gd name="T47" fmla="*/ 78 h 133"/>
                <a:gd name="T48" fmla="*/ 95 w 226"/>
                <a:gd name="T49" fmla="*/ 21 h 133"/>
                <a:gd name="T50" fmla="*/ 61 w 226"/>
                <a:gd name="T51" fmla="*/ 89 h 133"/>
                <a:gd name="T52" fmla="*/ 26 w 226"/>
                <a:gd name="T53" fmla="*/ 41 h 133"/>
                <a:gd name="T54" fmla="*/ 20 w 226"/>
                <a:gd name="T55" fmla="*/ 47 h 133"/>
                <a:gd name="T56" fmla="*/ 62 w 226"/>
                <a:gd name="T57" fmla="*/ 107 h 133"/>
                <a:gd name="T58" fmla="*/ 62 w 226"/>
                <a:gd name="T59" fmla="*/ 10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33">
                  <a:moveTo>
                    <a:pt x="9" y="57"/>
                  </a:moveTo>
                  <a:lnTo>
                    <a:pt x="3" y="63"/>
                  </a:lnTo>
                  <a:lnTo>
                    <a:pt x="3" y="48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31"/>
                  </a:lnTo>
                  <a:lnTo>
                    <a:pt x="11" y="37"/>
                  </a:lnTo>
                  <a:lnTo>
                    <a:pt x="30" y="23"/>
                  </a:lnTo>
                  <a:lnTo>
                    <a:pt x="59" y="63"/>
                  </a:lnTo>
                  <a:lnTo>
                    <a:pt x="90" y="0"/>
                  </a:lnTo>
                  <a:lnTo>
                    <a:pt x="161" y="59"/>
                  </a:lnTo>
                  <a:lnTo>
                    <a:pt x="199" y="16"/>
                  </a:lnTo>
                  <a:lnTo>
                    <a:pt x="226" y="40"/>
                  </a:lnTo>
                  <a:lnTo>
                    <a:pt x="166" y="109"/>
                  </a:lnTo>
                  <a:lnTo>
                    <a:pt x="103" y="57"/>
                  </a:lnTo>
                  <a:lnTo>
                    <a:pt x="65" y="133"/>
                  </a:lnTo>
                  <a:lnTo>
                    <a:pt x="9" y="57"/>
                  </a:lnTo>
                  <a:lnTo>
                    <a:pt x="9" y="57"/>
                  </a:lnTo>
                  <a:close/>
                  <a:moveTo>
                    <a:pt x="62" y="107"/>
                  </a:moveTo>
                  <a:lnTo>
                    <a:pt x="97" y="35"/>
                  </a:lnTo>
                  <a:lnTo>
                    <a:pt x="165" y="90"/>
                  </a:lnTo>
                  <a:lnTo>
                    <a:pt x="207" y="41"/>
                  </a:lnTo>
                  <a:lnTo>
                    <a:pt x="200" y="35"/>
                  </a:lnTo>
                  <a:lnTo>
                    <a:pt x="163" y="78"/>
                  </a:lnTo>
                  <a:lnTo>
                    <a:pt x="95" y="21"/>
                  </a:lnTo>
                  <a:lnTo>
                    <a:pt x="61" y="89"/>
                  </a:lnTo>
                  <a:lnTo>
                    <a:pt x="26" y="41"/>
                  </a:lnTo>
                  <a:lnTo>
                    <a:pt x="20" y="47"/>
                  </a:lnTo>
                  <a:lnTo>
                    <a:pt x="62" y="107"/>
                  </a:lnTo>
                  <a:lnTo>
                    <a:pt x="62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23"/>
            <p:cNvSpPr>
              <a:spLocks noEditPoints="1"/>
            </p:cNvSpPr>
            <p:nvPr/>
          </p:nvSpPr>
          <p:spPr bwMode="auto">
            <a:xfrm>
              <a:off x="3676" y="2469"/>
              <a:ext cx="306" cy="812"/>
            </a:xfrm>
            <a:custGeom>
              <a:avLst/>
              <a:gdLst>
                <a:gd name="T0" fmla="*/ 3 w 306"/>
                <a:gd name="T1" fmla="*/ 610 h 812"/>
                <a:gd name="T2" fmla="*/ 0 w 306"/>
                <a:gd name="T3" fmla="*/ 606 h 812"/>
                <a:gd name="T4" fmla="*/ 120 w 306"/>
                <a:gd name="T5" fmla="*/ 1 h 812"/>
                <a:gd name="T6" fmla="*/ 142 w 306"/>
                <a:gd name="T7" fmla="*/ 0 h 812"/>
                <a:gd name="T8" fmla="*/ 306 w 306"/>
                <a:gd name="T9" fmla="*/ 622 h 812"/>
                <a:gd name="T10" fmla="*/ 130 w 306"/>
                <a:gd name="T11" fmla="*/ 812 h 812"/>
                <a:gd name="T12" fmla="*/ 3 w 306"/>
                <a:gd name="T13" fmla="*/ 610 h 812"/>
                <a:gd name="T14" fmla="*/ 3 w 306"/>
                <a:gd name="T15" fmla="*/ 610 h 812"/>
                <a:gd name="T16" fmla="*/ 133 w 306"/>
                <a:gd name="T17" fmla="*/ 775 h 812"/>
                <a:gd name="T18" fmla="*/ 282 w 306"/>
                <a:gd name="T19" fmla="*/ 615 h 812"/>
                <a:gd name="T20" fmla="*/ 132 w 306"/>
                <a:gd name="T21" fmla="*/ 53 h 812"/>
                <a:gd name="T22" fmla="*/ 24 w 306"/>
                <a:gd name="T23" fmla="*/ 602 h 812"/>
                <a:gd name="T24" fmla="*/ 133 w 306"/>
                <a:gd name="T25" fmla="*/ 775 h 812"/>
                <a:gd name="T26" fmla="*/ 133 w 306"/>
                <a:gd name="T27" fmla="*/ 77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812">
                  <a:moveTo>
                    <a:pt x="3" y="610"/>
                  </a:moveTo>
                  <a:lnTo>
                    <a:pt x="0" y="606"/>
                  </a:lnTo>
                  <a:lnTo>
                    <a:pt x="120" y="1"/>
                  </a:lnTo>
                  <a:lnTo>
                    <a:pt x="142" y="0"/>
                  </a:lnTo>
                  <a:lnTo>
                    <a:pt x="306" y="622"/>
                  </a:lnTo>
                  <a:lnTo>
                    <a:pt x="130" y="812"/>
                  </a:lnTo>
                  <a:lnTo>
                    <a:pt x="3" y="610"/>
                  </a:lnTo>
                  <a:lnTo>
                    <a:pt x="3" y="610"/>
                  </a:lnTo>
                  <a:close/>
                  <a:moveTo>
                    <a:pt x="133" y="775"/>
                  </a:moveTo>
                  <a:lnTo>
                    <a:pt x="282" y="615"/>
                  </a:lnTo>
                  <a:lnTo>
                    <a:pt x="132" y="53"/>
                  </a:lnTo>
                  <a:lnTo>
                    <a:pt x="24" y="602"/>
                  </a:lnTo>
                  <a:lnTo>
                    <a:pt x="133" y="775"/>
                  </a:lnTo>
                  <a:lnTo>
                    <a:pt x="133" y="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24"/>
            <p:cNvSpPr>
              <a:spLocks noEditPoints="1"/>
            </p:cNvSpPr>
            <p:nvPr/>
          </p:nvSpPr>
          <p:spPr bwMode="auto">
            <a:xfrm>
              <a:off x="3669" y="2462"/>
              <a:ext cx="321" cy="830"/>
            </a:xfrm>
            <a:custGeom>
              <a:avLst/>
              <a:gdLst>
                <a:gd name="T0" fmla="*/ 4 w 321"/>
                <a:gd name="T1" fmla="*/ 620 h 830"/>
                <a:gd name="T2" fmla="*/ 0 w 321"/>
                <a:gd name="T3" fmla="*/ 615 h 830"/>
                <a:gd name="T4" fmla="*/ 121 w 321"/>
                <a:gd name="T5" fmla="*/ 1 h 830"/>
                <a:gd name="T6" fmla="*/ 154 w 321"/>
                <a:gd name="T7" fmla="*/ 0 h 830"/>
                <a:gd name="T8" fmla="*/ 321 w 321"/>
                <a:gd name="T9" fmla="*/ 630 h 830"/>
                <a:gd name="T10" fmla="*/ 136 w 321"/>
                <a:gd name="T11" fmla="*/ 830 h 830"/>
                <a:gd name="T12" fmla="*/ 4 w 321"/>
                <a:gd name="T13" fmla="*/ 620 h 830"/>
                <a:gd name="T14" fmla="*/ 4 w 321"/>
                <a:gd name="T15" fmla="*/ 620 h 830"/>
                <a:gd name="T16" fmla="*/ 137 w 321"/>
                <a:gd name="T17" fmla="*/ 807 h 830"/>
                <a:gd name="T18" fmla="*/ 307 w 321"/>
                <a:gd name="T19" fmla="*/ 627 h 830"/>
                <a:gd name="T20" fmla="*/ 144 w 321"/>
                <a:gd name="T21" fmla="*/ 14 h 830"/>
                <a:gd name="T22" fmla="*/ 132 w 321"/>
                <a:gd name="T23" fmla="*/ 15 h 830"/>
                <a:gd name="T24" fmla="*/ 14 w 321"/>
                <a:gd name="T25" fmla="*/ 611 h 830"/>
                <a:gd name="T26" fmla="*/ 16 w 321"/>
                <a:gd name="T27" fmla="*/ 613 h 830"/>
                <a:gd name="T28" fmla="*/ 10 w 321"/>
                <a:gd name="T29" fmla="*/ 617 h 830"/>
                <a:gd name="T30" fmla="*/ 16 w 321"/>
                <a:gd name="T31" fmla="*/ 613 h 830"/>
                <a:gd name="T32" fmla="*/ 137 w 321"/>
                <a:gd name="T33" fmla="*/ 807 h 830"/>
                <a:gd name="T34" fmla="*/ 137 w 321"/>
                <a:gd name="T35" fmla="*/ 807 h 830"/>
                <a:gd name="T36" fmla="*/ 23 w 321"/>
                <a:gd name="T37" fmla="*/ 610 h 830"/>
                <a:gd name="T38" fmla="*/ 133 w 321"/>
                <a:gd name="T39" fmla="*/ 59 h 830"/>
                <a:gd name="T40" fmla="*/ 146 w 321"/>
                <a:gd name="T41" fmla="*/ 59 h 830"/>
                <a:gd name="T42" fmla="*/ 296 w 321"/>
                <a:gd name="T43" fmla="*/ 625 h 830"/>
                <a:gd name="T44" fmla="*/ 145 w 321"/>
                <a:gd name="T45" fmla="*/ 786 h 830"/>
                <a:gd name="T46" fmla="*/ 139 w 321"/>
                <a:gd name="T47" fmla="*/ 793 h 830"/>
                <a:gd name="T48" fmla="*/ 23 w 321"/>
                <a:gd name="T49" fmla="*/ 610 h 830"/>
                <a:gd name="T50" fmla="*/ 23 w 321"/>
                <a:gd name="T51" fmla="*/ 610 h 830"/>
                <a:gd name="T52" fmla="*/ 140 w 321"/>
                <a:gd name="T53" fmla="*/ 782 h 830"/>
                <a:gd name="T54" fmla="*/ 146 w 321"/>
                <a:gd name="T55" fmla="*/ 778 h 830"/>
                <a:gd name="T56" fmla="*/ 140 w 321"/>
                <a:gd name="T57" fmla="*/ 782 h 830"/>
                <a:gd name="T58" fmla="*/ 140 w 321"/>
                <a:gd name="T59" fmla="*/ 782 h 830"/>
                <a:gd name="T60" fmla="*/ 38 w 321"/>
                <a:gd name="T61" fmla="*/ 608 h 830"/>
                <a:gd name="T62" fmla="*/ 141 w 321"/>
                <a:gd name="T63" fmla="*/ 772 h 830"/>
                <a:gd name="T64" fmla="*/ 281 w 321"/>
                <a:gd name="T65" fmla="*/ 620 h 830"/>
                <a:gd name="T66" fmla="*/ 140 w 321"/>
                <a:gd name="T67" fmla="*/ 90 h 830"/>
                <a:gd name="T68" fmla="*/ 38 w 321"/>
                <a:gd name="T69" fmla="*/ 608 h 830"/>
                <a:gd name="T70" fmla="*/ 38 w 321"/>
                <a:gd name="T71" fmla="*/ 60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830">
                  <a:moveTo>
                    <a:pt x="4" y="620"/>
                  </a:moveTo>
                  <a:lnTo>
                    <a:pt x="0" y="615"/>
                  </a:lnTo>
                  <a:lnTo>
                    <a:pt x="121" y="1"/>
                  </a:lnTo>
                  <a:lnTo>
                    <a:pt x="154" y="0"/>
                  </a:lnTo>
                  <a:lnTo>
                    <a:pt x="321" y="630"/>
                  </a:lnTo>
                  <a:lnTo>
                    <a:pt x="136" y="830"/>
                  </a:lnTo>
                  <a:lnTo>
                    <a:pt x="4" y="620"/>
                  </a:lnTo>
                  <a:lnTo>
                    <a:pt x="4" y="620"/>
                  </a:lnTo>
                  <a:close/>
                  <a:moveTo>
                    <a:pt x="137" y="807"/>
                  </a:moveTo>
                  <a:lnTo>
                    <a:pt x="307" y="627"/>
                  </a:lnTo>
                  <a:lnTo>
                    <a:pt x="144" y="14"/>
                  </a:lnTo>
                  <a:lnTo>
                    <a:pt x="132" y="15"/>
                  </a:lnTo>
                  <a:lnTo>
                    <a:pt x="14" y="611"/>
                  </a:lnTo>
                  <a:lnTo>
                    <a:pt x="16" y="613"/>
                  </a:lnTo>
                  <a:lnTo>
                    <a:pt x="10" y="617"/>
                  </a:lnTo>
                  <a:lnTo>
                    <a:pt x="16" y="613"/>
                  </a:lnTo>
                  <a:lnTo>
                    <a:pt x="137" y="807"/>
                  </a:lnTo>
                  <a:lnTo>
                    <a:pt x="137" y="807"/>
                  </a:lnTo>
                  <a:close/>
                  <a:moveTo>
                    <a:pt x="23" y="610"/>
                  </a:moveTo>
                  <a:lnTo>
                    <a:pt x="133" y="59"/>
                  </a:lnTo>
                  <a:lnTo>
                    <a:pt x="146" y="59"/>
                  </a:lnTo>
                  <a:lnTo>
                    <a:pt x="296" y="625"/>
                  </a:lnTo>
                  <a:lnTo>
                    <a:pt x="145" y="786"/>
                  </a:lnTo>
                  <a:lnTo>
                    <a:pt x="139" y="793"/>
                  </a:lnTo>
                  <a:lnTo>
                    <a:pt x="23" y="610"/>
                  </a:lnTo>
                  <a:lnTo>
                    <a:pt x="23" y="610"/>
                  </a:lnTo>
                  <a:close/>
                  <a:moveTo>
                    <a:pt x="140" y="782"/>
                  </a:moveTo>
                  <a:lnTo>
                    <a:pt x="146" y="778"/>
                  </a:lnTo>
                  <a:lnTo>
                    <a:pt x="140" y="782"/>
                  </a:lnTo>
                  <a:lnTo>
                    <a:pt x="140" y="782"/>
                  </a:lnTo>
                  <a:close/>
                  <a:moveTo>
                    <a:pt x="38" y="608"/>
                  </a:moveTo>
                  <a:lnTo>
                    <a:pt x="141" y="772"/>
                  </a:lnTo>
                  <a:lnTo>
                    <a:pt x="281" y="620"/>
                  </a:lnTo>
                  <a:lnTo>
                    <a:pt x="140" y="90"/>
                  </a:lnTo>
                  <a:lnTo>
                    <a:pt x="38" y="608"/>
                  </a:lnTo>
                  <a:lnTo>
                    <a:pt x="38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25"/>
            <p:cNvSpPr>
              <a:spLocks/>
            </p:cNvSpPr>
            <p:nvPr/>
          </p:nvSpPr>
          <p:spPr bwMode="auto">
            <a:xfrm>
              <a:off x="3333" y="2676"/>
              <a:ext cx="902" cy="341"/>
            </a:xfrm>
            <a:custGeom>
              <a:avLst/>
              <a:gdLst>
                <a:gd name="T0" fmla="*/ 18 w 803"/>
                <a:gd name="T1" fmla="*/ 301 h 304"/>
                <a:gd name="T2" fmla="*/ 0 w 803"/>
                <a:gd name="T3" fmla="*/ 263 h 304"/>
                <a:gd name="T4" fmla="*/ 0 w 803"/>
                <a:gd name="T5" fmla="*/ 263 h 304"/>
                <a:gd name="T6" fmla="*/ 96 w 803"/>
                <a:gd name="T7" fmla="*/ 0 h 304"/>
                <a:gd name="T8" fmla="*/ 96 w 803"/>
                <a:gd name="T9" fmla="*/ 0 h 304"/>
                <a:gd name="T10" fmla="*/ 96 w 803"/>
                <a:gd name="T11" fmla="*/ 0 h 304"/>
                <a:gd name="T12" fmla="*/ 114 w 803"/>
                <a:gd name="T13" fmla="*/ 9 h 304"/>
                <a:gd name="T14" fmla="*/ 67 w 803"/>
                <a:gd name="T15" fmla="*/ 110 h 304"/>
                <a:gd name="T16" fmla="*/ 67 w 803"/>
                <a:gd name="T17" fmla="*/ 110 h 304"/>
                <a:gd name="T18" fmla="*/ 20 w 803"/>
                <a:gd name="T19" fmla="*/ 263 h 304"/>
                <a:gd name="T20" fmla="*/ 20 w 803"/>
                <a:gd name="T21" fmla="*/ 263 h 304"/>
                <a:gd name="T22" fmla="*/ 26 w 803"/>
                <a:gd name="T23" fmla="*/ 282 h 304"/>
                <a:gd name="T24" fmla="*/ 26 w 803"/>
                <a:gd name="T25" fmla="*/ 282 h 304"/>
                <a:gd name="T26" fmla="*/ 42 w 803"/>
                <a:gd name="T27" fmla="*/ 284 h 304"/>
                <a:gd name="T28" fmla="*/ 42 w 803"/>
                <a:gd name="T29" fmla="*/ 284 h 304"/>
                <a:gd name="T30" fmla="*/ 377 w 803"/>
                <a:gd name="T31" fmla="*/ 222 h 304"/>
                <a:gd name="T32" fmla="*/ 377 w 803"/>
                <a:gd name="T33" fmla="*/ 222 h 304"/>
                <a:gd name="T34" fmla="*/ 677 w 803"/>
                <a:gd name="T35" fmla="*/ 160 h 304"/>
                <a:gd name="T36" fmla="*/ 677 w 803"/>
                <a:gd name="T37" fmla="*/ 160 h 304"/>
                <a:gd name="T38" fmla="*/ 683 w 803"/>
                <a:gd name="T39" fmla="*/ 160 h 304"/>
                <a:gd name="T40" fmla="*/ 683 w 803"/>
                <a:gd name="T41" fmla="*/ 160 h 304"/>
                <a:gd name="T42" fmla="*/ 803 w 803"/>
                <a:gd name="T43" fmla="*/ 252 h 304"/>
                <a:gd name="T44" fmla="*/ 803 w 803"/>
                <a:gd name="T45" fmla="*/ 252 h 304"/>
                <a:gd name="T46" fmla="*/ 788 w 803"/>
                <a:gd name="T47" fmla="*/ 266 h 304"/>
                <a:gd name="T48" fmla="*/ 746 w 803"/>
                <a:gd name="T49" fmla="*/ 225 h 304"/>
                <a:gd name="T50" fmla="*/ 746 w 803"/>
                <a:gd name="T51" fmla="*/ 225 h 304"/>
                <a:gd name="T52" fmla="*/ 679 w 803"/>
                <a:gd name="T53" fmla="*/ 180 h 304"/>
                <a:gd name="T54" fmla="*/ 679 w 803"/>
                <a:gd name="T55" fmla="*/ 180 h 304"/>
                <a:gd name="T56" fmla="*/ 677 w 803"/>
                <a:gd name="T57" fmla="*/ 180 h 304"/>
                <a:gd name="T58" fmla="*/ 677 w 803"/>
                <a:gd name="T59" fmla="*/ 180 h 304"/>
                <a:gd name="T60" fmla="*/ 381 w 803"/>
                <a:gd name="T61" fmla="*/ 242 h 304"/>
                <a:gd name="T62" fmla="*/ 381 w 803"/>
                <a:gd name="T63" fmla="*/ 242 h 304"/>
                <a:gd name="T64" fmla="*/ 42 w 803"/>
                <a:gd name="T65" fmla="*/ 304 h 304"/>
                <a:gd name="T66" fmla="*/ 42 w 803"/>
                <a:gd name="T67" fmla="*/ 304 h 304"/>
                <a:gd name="T68" fmla="*/ 18 w 803"/>
                <a:gd name="T69" fmla="*/ 30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3" h="304">
                  <a:moveTo>
                    <a:pt x="18" y="301"/>
                  </a:moveTo>
                  <a:cubicBezTo>
                    <a:pt x="3" y="293"/>
                    <a:pt x="0" y="278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82"/>
                    <a:pt x="96" y="1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10"/>
                    <a:pt x="90" y="55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43" y="164"/>
                    <a:pt x="20" y="229"/>
                    <a:pt x="20" y="263"/>
                  </a:cubicBezTo>
                  <a:cubicBezTo>
                    <a:pt x="20" y="263"/>
                    <a:pt x="20" y="263"/>
                    <a:pt x="20" y="263"/>
                  </a:cubicBezTo>
                  <a:cubicBezTo>
                    <a:pt x="20" y="276"/>
                    <a:pt x="23" y="281"/>
                    <a:pt x="26" y="282"/>
                  </a:cubicBezTo>
                  <a:cubicBezTo>
                    <a:pt x="26" y="282"/>
                    <a:pt x="26" y="282"/>
                    <a:pt x="26" y="282"/>
                  </a:cubicBezTo>
                  <a:cubicBezTo>
                    <a:pt x="27" y="283"/>
                    <a:pt x="34" y="284"/>
                    <a:pt x="42" y="284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95" y="284"/>
                    <a:pt x="240" y="253"/>
                    <a:pt x="377" y="222"/>
                  </a:cubicBezTo>
                  <a:cubicBezTo>
                    <a:pt x="377" y="222"/>
                    <a:pt x="377" y="222"/>
                    <a:pt x="377" y="222"/>
                  </a:cubicBezTo>
                  <a:cubicBezTo>
                    <a:pt x="515" y="191"/>
                    <a:pt x="643" y="160"/>
                    <a:pt x="677" y="160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9" y="160"/>
                    <a:pt x="681" y="160"/>
                    <a:pt x="683" y="160"/>
                  </a:cubicBezTo>
                  <a:cubicBezTo>
                    <a:pt x="683" y="160"/>
                    <a:pt x="683" y="160"/>
                    <a:pt x="683" y="160"/>
                  </a:cubicBezTo>
                  <a:cubicBezTo>
                    <a:pt x="730" y="171"/>
                    <a:pt x="801" y="252"/>
                    <a:pt x="803" y="252"/>
                  </a:cubicBezTo>
                  <a:cubicBezTo>
                    <a:pt x="803" y="252"/>
                    <a:pt x="803" y="252"/>
                    <a:pt x="803" y="252"/>
                  </a:cubicBezTo>
                  <a:cubicBezTo>
                    <a:pt x="788" y="266"/>
                    <a:pt x="788" y="266"/>
                    <a:pt x="788" y="266"/>
                  </a:cubicBezTo>
                  <a:cubicBezTo>
                    <a:pt x="788" y="266"/>
                    <a:pt x="770" y="246"/>
                    <a:pt x="746" y="225"/>
                  </a:cubicBezTo>
                  <a:cubicBezTo>
                    <a:pt x="746" y="225"/>
                    <a:pt x="746" y="225"/>
                    <a:pt x="746" y="225"/>
                  </a:cubicBezTo>
                  <a:cubicBezTo>
                    <a:pt x="724" y="204"/>
                    <a:pt x="694" y="183"/>
                    <a:pt x="679" y="180"/>
                  </a:cubicBezTo>
                  <a:cubicBezTo>
                    <a:pt x="679" y="180"/>
                    <a:pt x="679" y="180"/>
                    <a:pt x="679" y="180"/>
                  </a:cubicBezTo>
                  <a:cubicBezTo>
                    <a:pt x="679" y="180"/>
                    <a:pt x="678" y="180"/>
                    <a:pt x="677" y="180"/>
                  </a:cubicBezTo>
                  <a:cubicBezTo>
                    <a:pt x="677" y="180"/>
                    <a:pt x="677" y="180"/>
                    <a:pt x="677" y="180"/>
                  </a:cubicBezTo>
                  <a:cubicBezTo>
                    <a:pt x="650" y="180"/>
                    <a:pt x="518" y="211"/>
                    <a:pt x="381" y="242"/>
                  </a:cubicBezTo>
                  <a:cubicBezTo>
                    <a:pt x="381" y="242"/>
                    <a:pt x="381" y="242"/>
                    <a:pt x="381" y="242"/>
                  </a:cubicBezTo>
                  <a:cubicBezTo>
                    <a:pt x="244" y="273"/>
                    <a:pt x="101" y="304"/>
                    <a:pt x="42" y="304"/>
                  </a:cubicBezTo>
                  <a:cubicBezTo>
                    <a:pt x="42" y="304"/>
                    <a:pt x="42" y="304"/>
                    <a:pt x="42" y="304"/>
                  </a:cubicBezTo>
                  <a:cubicBezTo>
                    <a:pt x="32" y="304"/>
                    <a:pt x="25" y="304"/>
                    <a:pt x="18" y="3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26"/>
            <p:cNvSpPr>
              <a:spLocks noEditPoints="1"/>
            </p:cNvSpPr>
            <p:nvPr/>
          </p:nvSpPr>
          <p:spPr bwMode="auto">
            <a:xfrm>
              <a:off x="3326" y="2662"/>
              <a:ext cx="921" cy="362"/>
            </a:xfrm>
            <a:custGeom>
              <a:avLst/>
              <a:gdLst>
                <a:gd name="T0" fmla="*/ 21 w 820"/>
                <a:gd name="T1" fmla="*/ 319 h 323"/>
                <a:gd name="T2" fmla="*/ 0 w 820"/>
                <a:gd name="T3" fmla="*/ 276 h 323"/>
                <a:gd name="T4" fmla="*/ 0 w 820"/>
                <a:gd name="T5" fmla="*/ 275 h 323"/>
                <a:gd name="T6" fmla="*/ 96 w 820"/>
                <a:gd name="T7" fmla="*/ 12 h 323"/>
                <a:gd name="T8" fmla="*/ 106 w 820"/>
                <a:gd name="T9" fmla="*/ 8 h 323"/>
                <a:gd name="T10" fmla="*/ 78 w 820"/>
                <a:gd name="T11" fmla="*/ 125 h 323"/>
                <a:gd name="T12" fmla="*/ 32 w 820"/>
                <a:gd name="T13" fmla="*/ 275 h 323"/>
                <a:gd name="T14" fmla="*/ 33 w 820"/>
                <a:gd name="T15" fmla="*/ 287 h 323"/>
                <a:gd name="T16" fmla="*/ 35 w 820"/>
                <a:gd name="T17" fmla="*/ 290 h 323"/>
                <a:gd name="T18" fmla="*/ 35 w 820"/>
                <a:gd name="T19" fmla="*/ 290 h 323"/>
                <a:gd name="T20" fmla="*/ 38 w 820"/>
                <a:gd name="T21" fmla="*/ 291 h 323"/>
                <a:gd name="T22" fmla="*/ 48 w 820"/>
                <a:gd name="T23" fmla="*/ 291 h 323"/>
                <a:gd name="T24" fmla="*/ 49 w 820"/>
                <a:gd name="T25" fmla="*/ 291 h 323"/>
                <a:gd name="T26" fmla="*/ 571 w 820"/>
                <a:gd name="T27" fmla="*/ 187 h 323"/>
                <a:gd name="T28" fmla="*/ 683 w 820"/>
                <a:gd name="T29" fmla="*/ 167 h 323"/>
                <a:gd name="T30" fmla="*/ 768 w 820"/>
                <a:gd name="T31" fmla="*/ 217 h 323"/>
                <a:gd name="T32" fmla="*/ 812 w 820"/>
                <a:gd name="T33" fmla="*/ 260 h 323"/>
                <a:gd name="T34" fmla="*/ 794 w 820"/>
                <a:gd name="T35" fmla="*/ 285 h 323"/>
                <a:gd name="T36" fmla="*/ 790 w 820"/>
                <a:gd name="T37" fmla="*/ 284 h 323"/>
                <a:gd name="T38" fmla="*/ 790 w 820"/>
                <a:gd name="T39" fmla="*/ 283 h 323"/>
                <a:gd name="T40" fmla="*/ 789 w 820"/>
                <a:gd name="T41" fmla="*/ 283 h 323"/>
                <a:gd name="T42" fmla="*/ 789 w 820"/>
                <a:gd name="T43" fmla="*/ 282 h 323"/>
                <a:gd name="T44" fmla="*/ 778 w 820"/>
                <a:gd name="T45" fmla="*/ 271 h 323"/>
                <a:gd name="T46" fmla="*/ 748 w 820"/>
                <a:gd name="T47" fmla="*/ 243 h 323"/>
                <a:gd name="T48" fmla="*/ 684 w 820"/>
                <a:gd name="T49" fmla="*/ 199 h 323"/>
                <a:gd name="T50" fmla="*/ 682 w 820"/>
                <a:gd name="T51" fmla="*/ 199 h 323"/>
                <a:gd name="T52" fmla="*/ 577 w 820"/>
                <a:gd name="T53" fmla="*/ 218 h 323"/>
                <a:gd name="T54" fmla="*/ 389 w 820"/>
                <a:gd name="T55" fmla="*/ 261 h 323"/>
                <a:gd name="T56" fmla="*/ 21 w 820"/>
                <a:gd name="T57" fmla="*/ 319 h 323"/>
                <a:gd name="T58" fmla="*/ 386 w 820"/>
                <a:gd name="T59" fmla="*/ 249 h 323"/>
                <a:gd name="T60" fmla="*/ 679 w 820"/>
                <a:gd name="T61" fmla="*/ 187 h 323"/>
                <a:gd name="T62" fmla="*/ 686 w 820"/>
                <a:gd name="T63" fmla="*/ 187 h 323"/>
                <a:gd name="T64" fmla="*/ 756 w 820"/>
                <a:gd name="T65" fmla="*/ 234 h 323"/>
                <a:gd name="T66" fmla="*/ 794 w 820"/>
                <a:gd name="T67" fmla="*/ 270 h 323"/>
                <a:gd name="T68" fmla="*/ 792 w 820"/>
                <a:gd name="T69" fmla="*/ 256 h 323"/>
                <a:gd name="T70" fmla="*/ 687 w 820"/>
                <a:gd name="T71" fmla="*/ 179 h 323"/>
                <a:gd name="T72" fmla="*/ 683 w 820"/>
                <a:gd name="T73" fmla="*/ 179 h 323"/>
                <a:gd name="T74" fmla="*/ 384 w 820"/>
                <a:gd name="T75" fmla="*/ 241 h 323"/>
                <a:gd name="T76" fmla="*/ 49 w 820"/>
                <a:gd name="T77" fmla="*/ 303 h 323"/>
                <a:gd name="T78" fmla="*/ 47 w 820"/>
                <a:gd name="T79" fmla="*/ 303 h 323"/>
                <a:gd name="T80" fmla="*/ 32 w 820"/>
                <a:gd name="T81" fmla="*/ 302 h 323"/>
                <a:gd name="T82" fmla="*/ 22 w 820"/>
                <a:gd name="T83" fmla="*/ 292 h 323"/>
                <a:gd name="T84" fmla="*/ 20 w 820"/>
                <a:gd name="T85" fmla="*/ 276 h 323"/>
                <a:gd name="T86" fmla="*/ 67 w 820"/>
                <a:gd name="T87" fmla="*/ 120 h 323"/>
                <a:gd name="T88" fmla="*/ 112 w 820"/>
                <a:gd name="T89" fmla="*/ 25 h 323"/>
                <a:gd name="T90" fmla="*/ 103 w 820"/>
                <a:gd name="T91" fmla="*/ 24 h 323"/>
                <a:gd name="T92" fmla="*/ 60 w 820"/>
                <a:gd name="T93" fmla="*/ 117 h 323"/>
                <a:gd name="T94" fmla="*/ 12 w 820"/>
                <a:gd name="T95" fmla="*/ 276 h 323"/>
                <a:gd name="T96" fmla="*/ 12 w 820"/>
                <a:gd name="T97" fmla="*/ 276 h 323"/>
                <a:gd name="T98" fmla="*/ 26 w 820"/>
                <a:gd name="T99" fmla="*/ 308 h 323"/>
                <a:gd name="T100" fmla="*/ 679 w 820"/>
                <a:gd name="T101" fmla="*/ 193 h 323"/>
                <a:gd name="T102" fmla="*/ 685 w 820"/>
                <a:gd name="T103" fmla="*/ 187 h 323"/>
                <a:gd name="T104" fmla="*/ 685 w 820"/>
                <a:gd name="T105" fmla="*/ 18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0" h="323">
                  <a:moveTo>
                    <a:pt x="21" y="319"/>
                  </a:moveTo>
                  <a:cubicBezTo>
                    <a:pt x="24" y="314"/>
                    <a:pt x="24" y="314"/>
                    <a:pt x="24" y="314"/>
                  </a:cubicBezTo>
                  <a:cubicBezTo>
                    <a:pt x="21" y="319"/>
                    <a:pt x="21" y="319"/>
                    <a:pt x="21" y="319"/>
                  </a:cubicBezTo>
                  <a:cubicBezTo>
                    <a:pt x="12" y="315"/>
                    <a:pt x="7" y="308"/>
                    <a:pt x="4" y="300"/>
                  </a:cubicBezTo>
                  <a:cubicBezTo>
                    <a:pt x="4" y="300"/>
                    <a:pt x="4" y="300"/>
                    <a:pt x="4" y="300"/>
                  </a:cubicBezTo>
                  <a:cubicBezTo>
                    <a:pt x="1" y="292"/>
                    <a:pt x="0" y="284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34"/>
                    <a:pt x="23" y="171"/>
                    <a:pt x="47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69" y="64"/>
                    <a:pt x="93" y="19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25"/>
                    <a:pt x="102" y="70"/>
                    <a:pt x="78" y="125"/>
                  </a:cubicBezTo>
                  <a:cubicBezTo>
                    <a:pt x="78" y="125"/>
                    <a:pt x="78" y="125"/>
                    <a:pt x="78" y="125"/>
                  </a:cubicBezTo>
                  <a:cubicBezTo>
                    <a:pt x="55" y="179"/>
                    <a:pt x="32" y="244"/>
                    <a:pt x="32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2" y="275"/>
                    <a:pt x="32" y="275"/>
                    <a:pt x="32" y="276"/>
                  </a:cubicBezTo>
                  <a:cubicBezTo>
                    <a:pt x="32" y="276"/>
                    <a:pt x="32" y="276"/>
                    <a:pt x="32" y="276"/>
                  </a:cubicBezTo>
                  <a:cubicBezTo>
                    <a:pt x="32" y="281"/>
                    <a:pt x="32" y="285"/>
                    <a:pt x="33" y="287"/>
                  </a:cubicBezTo>
                  <a:cubicBezTo>
                    <a:pt x="33" y="287"/>
                    <a:pt x="33" y="287"/>
                    <a:pt x="33" y="287"/>
                  </a:cubicBezTo>
                  <a:cubicBezTo>
                    <a:pt x="34" y="289"/>
                    <a:pt x="34" y="290"/>
                    <a:pt x="35" y="290"/>
                  </a:cubicBezTo>
                  <a:cubicBezTo>
                    <a:pt x="35" y="290"/>
                    <a:pt x="35" y="290"/>
                    <a:pt x="35" y="290"/>
                  </a:cubicBezTo>
                  <a:cubicBezTo>
                    <a:pt x="35" y="290"/>
                    <a:pt x="35" y="290"/>
                    <a:pt x="35" y="290"/>
                  </a:cubicBezTo>
                  <a:cubicBezTo>
                    <a:pt x="35" y="290"/>
                    <a:pt x="35" y="290"/>
                    <a:pt x="35" y="290"/>
                  </a:cubicBezTo>
                  <a:cubicBezTo>
                    <a:pt x="35" y="290"/>
                    <a:pt x="35" y="290"/>
                    <a:pt x="35" y="290"/>
                  </a:cubicBezTo>
                  <a:cubicBezTo>
                    <a:pt x="35" y="290"/>
                    <a:pt x="35" y="290"/>
                    <a:pt x="35" y="290"/>
                  </a:cubicBezTo>
                  <a:cubicBezTo>
                    <a:pt x="36" y="290"/>
                    <a:pt x="37" y="290"/>
                    <a:pt x="38" y="291"/>
                  </a:cubicBezTo>
                  <a:cubicBezTo>
                    <a:pt x="38" y="291"/>
                    <a:pt x="38" y="291"/>
                    <a:pt x="38" y="291"/>
                  </a:cubicBezTo>
                  <a:cubicBezTo>
                    <a:pt x="40" y="291"/>
                    <a:pt x="43" y="291"/>
                    <a:pt x="47" y="291"/>
                  </a:cubicBezTo>
                  <a:cubicBezTo>
                    <a:pt x="47" y="291"/>
                    <a:pt x="47" y="291"/>
                    <a:pt x="47" y="291"/>
                  </a:cubicBezTo>
                  <a:cubicBezTo>
                    <a:pt x="47" y="291"/>
                    <a:pt x="48" y="291"/>
                    <a:pt x="48" y="291"/>
                  </a:cubicBezTo>
                  <a:cubicBezTo>
                    <a:pt x="48" y="291"/>
                    <a:pt x="48" y="291"/>
                    <a:pt x="48" y="291"/>
                  </a:cubicBezTo>
                  <a:cubicBezTo>
                    <a:pt x="48" y="291"/>
                    <a:pt x="48" y="291"/>
                    <a:pt x="49" y="291"/>
                  </a:cubicBezTo>
                  <a:cubicBezTo>
                    <a:pt x="49" y="291"/>
                    <a:pt x="49" y="291"/>
                    <a:pt x="49" y="291"/>
                  </a:cubicBezTo>
                  <a:cubicBezTo>
                    <a:pt x="100" y="291"/>
                    <a:pt x="245" y="260"/>
                    <a:pt x="381" y="229"/>
                  </a:cubicBezTo>
                  <a:cubicBezTo>
                    <a:pt x="381" y="229"/>
                    <a:pt x="381" y="229"/>
                    <a:pt x="381" y="229"/>
                  </a:cubicBezTo>
                  <a:cubicBezTo>
                    <a:pt x="450" y="214"/>
                    <a:pt x="517" y="198"/>
                    <a:pt x="571" y="187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624" y="175"/>
                    <a:pt x="665" y="167"/>
                    <a:pt x="683" y="167"/>
                  </a:cubicBezTo>
                  <a:cubicBezTo>
                    <a:pt x="683" y="167"/>
                    <a:pt x="683" y="167"/>
                    <a:pt x="683" y="167"/>
                  </a:cubicBezTo>
                  <a:cubicBezTo>
                    <a:pt x="685" y="167"/>
                    <a:pt x="687" y="167"/>
                    <a:pt x="690" y="168"/>
                  </a:cubicBezTo>
                  <a:cubicBezTo>
                    <a:pt x="690" y="168"/>
                    <a:pt x="690" y="168"/>
                    <a:pt x="690" y="168"/>
                  </a:cubicBezTo>
                  <a:cubicBezTo>
                    <a:pt x="715" y="173"/>
                    <a:pt x="744" y="196"/>
                    <a:pt x="768" y="217"/>
                  </a:cubicBezTo>
                  <a:cubicBezTo>
                    <a:pt x="768" y="217"/>
                    <a:pt x="768" y="217"/>
                    <a:pt x="768" y="217"/>
                  </a:cubicBezTo>
                  <a:cubicBezTo>
                    <a:pt x="790" y="236"/>
                    <a:pt x="808" y="256"/>
                    <a:pt x="812" y="260"/>
                  </a:cubicBezTo>
                  <a:cubicBezTo>
                    <a:pt x="812" y="260"/>
                    <a:pt x="812" y="260"/>
                    <a:pt x="812" y="260"/>
                  </a:cubicBezTo>
                  <a:cubicBezTo>
                    <a:pt x="820" y="263"/>
                    <a:pt x="820" y="263"/>
                    <a:pt x="820" y="263"/>
                  </a:cubicBezTo>
                  <a:cubicBezTo>
                    <a:pt x="796" y="285"/>
                    <a:pt x="796" y="285"/>
                    <a:pt x="796" y="285"/>
                  </a:cubicBezTo>
                  <a:cubicBezTo>
                    <a:pt x="794" y="285"/>
                    <a:pt x="794" y="285"/>
                    <a:pt x="794" y="285"/>
                  </a:cubicBezTo>
                  <a:cubicBezTo>
                    <a:pt x="791" y="285"/>
                    <a:pt x="791" y="284"/>
                    <a:pt x="791" y="284"/>
                  </a:cubicBezTo>
                  <a:cubicBezTo>
                    <a:pt x="791" y="284"/>
                    <a:pt x="791" y="284"/>
                    <a:pt x="791" y="284"/>
                  </a:cubicBezTo>
                  <a:cubicBezTo>
                    <a:pt x="790" y="284"/>
                    <a:pt x="790" y="284"/>
                    <a:pt x="790" y="284"/>
                  </a:cubicBezTo>
                  <a:cubicBezTo>
                    <a:pt x="790" y="284"/>
                    <a:pt x="790" y="284"/>
                    <a:pt x="790" y="284"/>
                  </a:cubicBezTo>
                  <a:cubicBezTo>
                    <a:pt x="790" y="283"/>
                    <a:pt x="790" y="283"/>
                    <a:pt x="790" y="283"/>
                  </a:cubicBezTo>
                  <a:cubicBezTo>
                    <a:pt x="790" y="283"/>
                    <a:pt x="790" y="283"/>
                    <a:pt x="790" y="283"/>
                  </a:cubicBezTo>
                  <a:cubicBezTo>
                    <a:pt x="790" y="283"/>
                    <a:pt x="790" y="283"/>
                    <a:pt x="790" y="283"/>
                  </a:cubicBezTo>
                  <a:cubicBezTo>
                    <a:pt x="790" y="283"/>
                    <a:pt x="790" y="283"/>
                    <a:pt x="790" y="283"/>
                  </a:cubicBezTo>
                  <a:cubicBezTo>
                    <a:pt x="790" y="283"/>
                    <a:pt x="789" y="283"/>
                    <a:pt x="789" y="283"/>
                  </a:cubicBezTo>
                  <a:cubicBezTo>
                    <a:pt x="789" y="283"/>
                    <a:pt x="789" y="283"/>
                    <a:pt x="789" y="283"/>
                  </a:cubicBezTo>
                  <a:cubicBezTo>
                    <a:pt x="789" y="283"/>
                    <a:pt x="789" y="282"/>
                    <a:pt x="789" y="282"/>
                  </a:cubicBezTo>
                  <a:cubicBezTo>
                    <a:pt x="789" y="282"/>
                    <a:pt x="789" y="282"/>
                    <a:pt x="789" y="282"/>
                  </a:cubicBezTo>
                  <a:cubicBezTo>
                    <a:pt x="788" y="282"/>
                    <a:pt x="787" y="281"/>
                    <a:pt x="786" y="280"/>
                  </a:cubicBezTo>
                  <a:cubicBezTo>
                    <a:pt x="786" y="280"/>
                    <a:pt x="786" y="280"/>
                    <a:pt x="786" y="280"/>
                  </a:cubicBezTo>
                  <a:cubicBezTo>
                    <a:pt x="784" y="277"/>
                    <a:pt x="781" y="274"/>
                    <a:pt x="778" y="271"/>
                  </a:cubicBezTo>
                  <a:cubicBezTo>
                    <a:pt x="778" y="271"/>
                    <a:pt x="778" y="271"/>
                    <a:pt x="778" y="271"/>
                  </a:cubicBezTo>
                  <a:cubicBezTo>
                    <a:pt x="770" y="263"/>
                    <a:pt x="760" y="253"/>
                    <a:pt x="748" y="243"/>
                  </a:cubicBezTo>
                  <a:cubicBezTo>
                    <a:pt x="748" y="243"/>
                    <a:pt x="748" y="243"/>
                    <a:pt x="748" y="243"/>
                  </a:cubicBezTo>
                  <a:cubicBezTo>
                    <a:pt x="737" y="232"/>
                    <a:pt x="724" y="222"/>
                    <a:pt x="712" y="214"/>
                  </a:cubicBezTo>
                  <a:cubicBezTo>
                    <a:pt x="712" y="214"/>
                    <a:pt x="712" y="214"/>
                    <a:pt x="712" y="214"/>
                  </a:cubicBezTo>
                  <a:cubicBezTo>
                    <a:pt x="701" y="206"/>
                    <a:pt x="690" y="200"/>
                    <a:pt x="684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83" y="199"/>
                    <a:pt x="683" y="199"/>
                    <a:pt x="682" y="199"/>
                  </a:cubicBezTo>
                  <a:cubicBezTo>
                    <a:pt x="682" y="199"/>
                    <a:pt x="682" y="199"/>
                    <a:pt x="682" y="199"/>
                  </a:cubicBezTo>
                  <a:cubicBezTo>
                    <a:pt x="682" y="199"/>
                    <a:pt x="682" y="199"/>
                    <a:pt x="682" y="199"/>
                  </a:cubicBezTo>
                  <a:cubicBezTo>
                    <a:pt x="682" y="199"/>
                    <a:pt x="682" y="199"/>
                    <a:pt x="682" y="199"/>
                  </a:cubicBezTo>
                  <a:cubicBezTo>
                    <a:pt x="670" y="199"/>
                    <a:pt x="630" y="207"/>
                    <a:pt x="577" y="218"/>
                  </a:cubicBezTo>
                  <a:cubicBezTo>
                    <a:pt x="577" y="218"/>
                    <a:pt x="577" y="218"/>
                    <a:pt x="577" y="218"/>
                  </a:cubicBezTo>
                  <a:cubicBezTo>
                    <a:pt x="524" y="230"/>
                    <a:pt x="457" y="245"/>
                    <a:pt x="389" y="261"/>
                  </a:cubicBezTo>
                  <a:cubicBezTo>
                    <a:pt x="389" y="261"/>
                    <a:pt x="389" y="261"/>
                    <a:pt x="389" y="261"/>
                  </a:cubicBezTo>
                  <a:cubicBezTo>
                    <a:pt x="251" y="292"/>
                    <a:pt x="108" y="323"/>
                    <a:pt x="48" y="323"/>
                  </a:cubicBezTo>
                  <a:cubicBezTo>
                    <a:pt x="48" y="323"/>
                    <a:pt x="48" y="323"/>
                    <a:pt x="48" y="323"/>
                  </a:cubicBezTo>
                  <a:cubicBezTo>
                    <a:pt x="38" y="323"/>
                    <a:pt x="29" y="323"/>
                    <a:pt x="21" y="319"/>
                  </a:cubicBezTo>
                  <a:close/>
                  <a:moveTo>
                    <a:pt x="48" y="311"/>
                  </a:moveTo>
                  <a:cubicBezTo>
                    <a:pt x="105" y="311"/>
                    <a:pt x="249" y="280"/>
                    <a:pt x="386" y="249"/>
                  </a:cubicBezTo>
                  <a:cubicBezTo>
                    <a:pt x="386" y="249"/>
                    <a:pt x="386" y="249"/>
                    <a:pt x="386" y="249"/>
                  </a:cubicBezTo>
                  <a:cubicBezTo>
                    <a:pt x="454" y="234"/>
                    <a:pt x="521" y="218"/>
                    <a:pt x="574" y="207"/>
                  </a:cubicBezTo>
                  <a:cubicBezTo>
                    <a:pt x="574" y="207"/>
                    <a:pt x="574" y="207"/>
                    <a:pt x="574" y="207"/>
                  </a:cubicBezTo>
                  <a:cubicBezTo>
                    <a:pt x="624" y="196"/>
                    <a:pt x="661" y="188"/>
                    <a:pt x="679" y="187"/>
                  </a:cubicBezTo>
                  <a:cubicBezTo>
                    <a:pt x="679" y="187"/>
                    <a:pt x="679" y="187"/>
                    <a:pt x="679" y="187"/>
                  </a:cubicBezTo>
                  <a:cubicBezTo>
                    <a:pt x="679" y="186"/>
                    <a:pt x="679" y="186"/>
                    <a:pt x="679" y="186"/>
                  </a:cubicBezTo>
                  <a:cubicBezTo>
                    <a:pt x="686" y="187"/>
                    <a:pt x="686" y="187"/>
                    <a:pt x="686" y="187"/>
                  </a:cubicBezTo>
                  <a:cubicBezTo>
                    <a:pt x="695" y="189"/>
                    <a:pt x="707" y="195"/>
                    <a:pt x="719" y="204"/>
                  </a:cubicBezTo>
                  <a:cubicBezTo>
                    <a:pt x="719" y="204"/>
                    <a:pt x="719" y="204"/>
                    <a:pt x="719" y="204"/>
                  </a:cubicBezTo>
                  <a:cubicBezTo>
                    <a:pt x="732" y="212"/>
                    <a:pt x="745" y="223"/>
                    <a:pt x="756" y="234"/>
                  </a:cubicBezTo>
                  <a:cubicBezTo>
                    <a:pt x="756" y="234"/>
                    <a:pt x="756" y="234"/>
                    <a:pt x="756" y="234"/>
                  </a:cubicBezTo>
                  <a:cubicBezTo>
                    <a:pt x="773" y="249"/>
                    <a:pt x="788" y="264"/>
                    <a:pt x="794" y="270"/>
                  </a:cubicBezTo>
                  <a:cubicBezTo>
                    <a:pt x="794" y="270"/>
                    <a:pt x="794" y="270"/>
                    <a:pt x="794" y="270"/>
                  </a:cubicBezTo>
                  <a:cubicBezTo>
                    <a:pt x="800" y="265"/>
                    <a:pt x="800" y="265"/>
                    <a:pt x="800" y="265"/>
                  </a:cubicBezTo>
                  <a:cubicBezTo>
                    <a:pt x="798" y="263"/>
                    <a:pt x="795" y="260"/>
                    <a:pt x="792" y="256"/>
                  </a:cubicBezTo>
                  <a:cubicBezTo>
                    <a:pt x="792" y="256"/>
                    <a:pt x="792" y="256"/>
                    <a:pt x="792" y="256"/>
                  </a:cubicBezTo>
                  <a:cubicBezTo>
                    <a:pt x="784" y="249"/>
                    <a:pt x="774" y="238"/>
                    <a:pt x="762" y="228"/>
                  </a:cubicBezTo>
                  <a:cubicBezTo>
                    <a:pt x="762" y="228"/>
                    <a:pt x="762" y="228"/>
                    <a:pt x="762" y="228"/>
                  </a:cubicBezTo>
                  <a:cubicBezTo>
                    <a:pt x="739" y="206"/>
                    <a:pt x="709" y="184"/>
                    <a:pt x="687" y="179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6" y="179"/>
                    <a:pt x="685" y="179"/>
                    <a:pt x="683" y="179"/>
                  </a:cubicBezTo>
                  <a:cubicBezTo>
                    <a:pt x="683" y="179"/>
                    <a:pt x="683" y="179"/>
                    <a:pt x="683" y="179"/>
                  </a:cubicBezTo>
                  <a:cubicBezTo>
                    <a:pt x="667" y="179"/>
                    <a:pt x="627" y="187"/>
                    <a:pt x="573" y="198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20" y="210"/>
                    <a:pt x="453" y="226"/>
                    <a:pt x="384" y="241"/>
                  </a:cubicBezTo>
                  <a:cubicBezTo>
                    <a:pt x="384" y="241"/>
                    <a:pt x="384" y="241"/>
                    <a:pt x="384" y="241"/>
                  </a:cubicBezTo>
                  <a:cubicBezTo>
                    <a:pt x="247" y="272"/>
                    <a:pt x="104" y="303"/>
                    <a:pt x="49" y="303"/>
                  </a:cubicBezTo>
                  <a:cubicBezTo>
                    <a:pt x="49" y="303"/>
                    <a:pt x="49" y="303"/>
                    <a:pt x="49" y="303"/>
                  </a:cubicBezTo>
                  <a:cubicBezTo>
                    <a:pt x="49" y="303"/>
                    <a:pt x="48" y="303"/>
                    <a:pt x="48" y="303"/>
                  </a:cubicBezTo>
                  <a:cubicBezTo>
                    <a:pt x="48" y="303"/>
                    <a:pt x="48" y="303"/>
                    <a:pt x="48" y="303"/>
                  </a:cubicBezTo>
                  <a:cubicBezTo>
                    <a:pt x="48" y="303"/>
                    <a:pt x="48" y="303"/>
                    <a:pt x="47" y="30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1" y="303"/>
                    <a:pt x="36" y="303"/>
                    <a:pt x="32" y="302"/>
                  </a:cubicBezTo>
                  <a:cubicBezTo>
                    <a:pt x="32" y="302"/>
                    <a:pt x="32" y="302"/>
                    <a:pt x="32" y="302"/>
                  </a:cubicBezTo>
                  <a:cubicBezTo>
                    <a:pt x="31" y="301"/>
                    <a:pt x="31" y="301"/>
                    <a:pt x="30" y="301"/>
                  </a:cubicBezTo>
                  <a:cubicBezTo>
                    <a:pt x="30" y="301"/>
                    <a:pt x="30" y="301"/>
                    <a:pt x="30" y="301"/>
                  </a:cubicBezTo>
                  <a:cubicBezTo>
                    <a:pt x="26" y="299"/>
                    <a:pt x="24" y="296"/>
                    <a:pt x="22" y="292"/>
                  </a:cubicBezTo>
                  <a:cubicBezTo>
                    <a:pt x="22" y="292"/>
                    <a:pt x="22" y="292"/>
                    <a:pt x="22" y="292"/>
                  </a:cubicBezTo>
                  <a:cubicBezTo>
                    <a:pt x="21" y="288"/>
                    <a:pt x="20" y="283"/>
                    <a:pt x="20" y="276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5"/>
                    <a:pt x="20" y="275"/>
                    <a:pt x="20" y="275"/>
                  </a:cubicBezTo>
                  <a:cubicBezTo>
                    <a:pt x="20" y="275"/>
                    <a:pt x="20" y="275"/>
                    <a:pt x="20" y="275"/>
                  </a:cubicBezTo>
                  <a:cubicBezTo>
                    <a:pt x="20" y="239"/>
                    <a:pt x="43" y="175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86" y="76"/>
                    <a:pt x="105" y="39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4" y="22"/>
                    <a:pt x="104" y="23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1" y="29"/>
                    <a:pt x="97" y="37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3" y="64"/>
                    <a:pt x="71" y="89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36" y="172"/>
                    <a:pt x="12" y="238"/>
                    <a:pt x="12" y="276"/>
                  </a:cubicBezTo>
                  <a:cubicBezTo>
                    <a:pt x="12" y="276"/>
                    <a:pt x="12" y="276"/>
                    <a:pt x="12" y="276"/>
                  </a:cubicBezTo>
                  <a:cubicBezTo>
                    <a:pt x="12" y="276"/>
                    <a:pt x="12" y="276"/>
                    <a:pt x="12" y="276"/>
                  </a:cubicBezTo>
                  <a:cubicBezTo>
                    <a:pt x="12" y="276"/>
                    <a:pt x="12" y="276"/>
                    <a:pt x="12" y="276"/>
                  </a:cubicBezTo>
                  <a:cubicBezTo>
                    <a:pt x="12" y="276"/>
                    <a:pt x="12" y="276"/>
                    <a:pt x="12" y="276"/>
                  </a:cubicBezTo>
                  <a:cubicBezTo>
                    <a:pt x="12" y="283"/>
                    <a:pt x="13" y="290"/>
                    <a:pt x="15" y="296"/>
                  </a:cubicBezTo>
                  <a:cubicBezTo>
                    <a:pt x="15" y="296"/>
                    <a:pt x="15" y="296"/>
                    <a:pt x="15" y="296"/>
                  </a:cubicBezTo>
                  <a:cubicBezTo>
                    <a:pt x="17" y="301"/>
                    <a:pt x="21" y="305"/>
                    <a:pt x="26" y="308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32" y="311"/>
                    <a:pt x="38" y="311"/>
                    <a:pt x="48" y="311"/>
                  </a:cubicBezTo>
                  <a:close/>
                  <a:moveTo>
                    <a:pt x="679" y="193"/>
                  </a:moveTo>
                  <a:cubicBezTo>
                    <a:pt x="679" y="193"/>
                    <a:pt x="679" y="193"/>
                    <a:pt x="679" y="193"/>
                  </a:cubicBezTo>
                  <a:cubicBezTo>
                    <a:pt x="679" y="193"/>
                    <a:pt x="679" y="193"/>
                    <a:pt x="679" y="193"/>
                  </a:cubicBezTo>
                  <a:close/>
                  <a:moveTo>
                    <a:pt x="685" y="187"/>
                  </a:moveTo>
                  <a:cubicBezTo>
                    <a:pt x="685" y="187"/>
                    <a:pt x="685" y="187"/>
                    <a:pt x="685" y="18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85" y="187"/>
                    <a:pt x="685" y="187"/>
                    <a:pt x="685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27"/>
            <p:cNvSpPr>
              <a:spLocks/>
            </p:cNvSpPr>
            <p:nvPr/>
          </p:nvSpPr>
          <p:spPr bwMode="auto">
            <a:xfrm>
              <a:off x="4100" y="2868"/>
              <a:ext cx="56" cy="108"/>
            </a:xfrm>
            <a:custGeom>
              <a:avLst/>
              <a:gdLst>
                <a:gd name="T0" fmla="*/ 0 w 56"/>
                <a:gd name="T1" fmla="*/ 8 h 108"/>
                <a:gd name="T2" fmla="*/ 22 w 56"/>
                <a:gd name="T3" fmla="*/ 0 h 108"/>
                <a:gd name="T4" fmla="*/ 56 w 56"/>
                <a:gd name="T5" fmla="*/ 101 h 108"/>
                <a:gd name="T6" fmla="*/ 35 w 56"/>
                <a:gd name="T7" fmla="*/ 108 h 108"/>
                <a:gd name="T8" fmla="*/ 0 w 56"/>
                <a:gd name="T9" fmla="*/ 8 h 108"/>
                <a:gd name="T10" fmla="*/ 0 w 56"/>
                <a:gd name="T11" fmla="*/ 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08">
                  <a:moveTo>
                    <a:pt x="0" y="8"/>
                  </a:moveTo>
                  <a:lnTo>
                    <a:pt x="22" y="0"/>
                  </a:lnTo>
                  <a:lnTo>
                    <a:pt x="56" y="101"/>
                  </a:lnTo>
                  <a:lnTo>
                    <a:pt x="35" y="10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28"/>
            <p:cNvSpPr>
              <a:spLocks noEditPoints="1"/>
            </p:cNvSpPr>
            <p:nvPr/>
          </p:nvSpPr>
          <p:spPr bwMode="auto">
            <a:xfrm>
              <a:off x="4091" y="2859"/>
              <a:ext cx="74" cy="126"/>
            </a:xfrm>
            <a:custGeom>
              <a:avLst/>
              <a:gdLst>
                <a:gd name="T0" fmla="*/ 3 w 74"/>
                <a:gd name="T1" fmla="*/ 19 h 126"/>
                <a:gd name="T2" fmla="*/ 9 w 74"/>
                <a:gd name="T3" fmla="*/ 17 h 126"/>
                <a:gd name="T4" fmla="*/ 12 w 74"/>
                <a:gd name="T5" fmla="*/ 23 h 126"/>
                <a:gd name="T6" fmla="*/ 9 w 74"/>
                <a:gd name="T7" fmla="*/ 17 h 126"/>
                <a:gd name="T8" fmla="*/ 3 w 74"/>
                <a:gd name="T9" fmla="*/ 19 h 126"/>
                <a:gd name="T10" fmla="*/ 0 w 74"/>
                <a:gd name="T11" fmla="*/ 12 h 126"/>
                <a:gd name="T12" fmla="*/ 35 w 74"/>
                <a:gd name="T13" fmla="*/ 0 h 126"/>
                <a:gd name="T14" fmla="*/ 74 w 74"/>
                <a:gd name="T15" fmla="*/ 113 h 126"/>
                <a:gd name="T16" fmla="*/ 40 w 74"/>
                <a:gd name="T17" fmla="*/ 126 h 126"/>
                <a:gd name="T18" fmla="*/ 3 w 74"/>
                <a:gd name="T19" fmla="*/ 19 h 126"/>
                <a:gd name="T20" fmla="*/ 3 w 74"/>
                <a:gd name="T21" fmla="*/ 19 h 126"/>
                <a:gd name="T22" fmla="*/ 49 w 74"/>
                <a:gd name="T23" fmla="*/ 108 h 126"/>
                <a:gd name="T24" fmla="*/ 56 w 74"/>
                <a:gd name="T25" fmla="*/ 106 h 126"/>
                <a:gd name="T26" fmla="*/ 26 w 74"/>
                <a:gd name="T27" fmla="*/ 18 h 126"/>
                <a:gd name="T28" fmla="*/ 18 w 74"/>
                <a:gd name="T29" fmla="*/ 20 h 126"/>
                <a:gd name="T30" fmla="*/ 49 w 74"/>
                <a:gd name="T31" fmla="*/ 108 h 126"/>
                <a:gd name="T32" fmla="*/ 49 w 74"/>
                <a:gd name="T33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26">
                  <a:moveTo>
                    <a:pt x="3" y="19"/>
                  </a:moveTo>
                  <a:lnTo>
                    <a:pt x="9" y="17"/>
                  </a:lnTo>
                  <a:lnTo>
                    <a:pt x="12" y="23"/>
                  </a:lnTo>
                  <a:lnTo>
                    <a:pt x="9" y="17"/>
                  </a:lnTo>
                  <a:lnTo>
                    <a:pt x="3" y="19"/>
                  </a:lnTo>
                  <a:lnTo>
                    <a:pt x="0" y="12"/>
                  </a:lnTo>
                  <a:lnTo>
                    <a:pt x="35" y="0"/>
                  </a:lnTo>
                  <a:lnTo>
                    <a:pt x="74" y="113"/>
                  </a:lnTo>
                  <a:lnTo>
                    <a:pt x="40" y="126"/>
                  </a:lnTo>
                  <a:lnTo>
                    <a:pt x="3" y="19"/>
                  </a:lnTo>
                  <a:lnTo>
                    <a:pt x="3" y="19"/>
                  </a:lnTo>
                  <a:close/>
                  <a:moveTo>
                    <a:pt x="49" y="108"/>
                  </a:moveTo>
                  <a:lnTo>
                    <a:pt x="56" y="106"/>
                  </a:lnTo>
                  <a:lnTo>
                    <a:pt x="26" y="18"/>
                  </a:lnTo>
                  <a:lnTo>
                    <a:pt x="18" y="20"/>
                  </a:lnTo>
                  <a:lnTo>
                    <a:pt x="49" y="108"/>
                  </a:lnTo>
                  <a:lnTo>
                    <a:pt x="49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29"/>
            <p:cNvSpPr>
              <a:spLocks/>
            </p:cNvSpPr>
            <p:nvPr/>
          </p:nvSpPr>
          <p:spPr bwMode="auto">
            <a:xfrm>
              <a:off x="3510" y="2679"/>
              <a:ext cx="791" cy="416"/>
            </a:xfrm>
            <a:custGeom>
              <a:avLst/>
              <a:gdLst>
                <a:gd name="T0" fmla="*/ 677 w 704"/>
                <a:gd name="T1" fmla="*/ 371 h 371"/>
                <a:gd name="T2" fmla="*/ 563 w 704"/>
                <a:gd name="T3" fmla="*/ 342 h 371"/>
                <a:gd name="T4" fmla="*/ 563 w 704"/>
                <a:gd name="T5" fmla="*/ 342 h 371"/>
                <a:gd name="T6" fmla="*/ 325 w 704"/>
                <a:gd name="T7" fmla="*/ 246 h 371"/>
                <a:gd name="T8" fmla="*/ 325 w 704"/>
                <a:gd name="T9" fmla="*/ 246 h 371"/>
                <a:gd name="T10" fmla="*/ 73 w 704"/>
                <a:gd name="T11" fmla="*/ 157 h 371"/>
                <a:gd name="T12" fmla="*/ 73 w 704"/>
                <a:gd name="T13" fmla="*/ 157 h 371"/>
                <a:gd name="T14" fmla="*/ 71 w 704"/>
                <a:gd name="T15" fmla="*/ 157 h 371"/>
                <a:gd name="T16" fmla="*/ 71 w 704"/>
                <a:gd name="T17" fmla="*/ 157 h 371"/>
                <a:gd name="T18" fmla="*/ 30 w 704"/>
                <a:gd name="T19" fmla="*/ 182 h 371"/>
                <a:gd name="T20" fmla="*/ 30 w 704"/>
                <a:gd name="T21" fmla="*/ 182 h 371"/>
                <a:gd name="T22" fmla="*/ 19 w 704"/>
                <a:gd name="T23" fmla="*/ 202 h 371"/>
                <a:gd name="T24" fmla="*/ 19 w 704"/>
                <a:gd name="T25" fmla="*/ 202 h 371"/>
                <a:gd name="T26" fmla="*/ 0 w 704"/>
                <a:gd name="T27" fmla="*/ 196 h 371"/>
                <a:gd name="T28" fmla="*/ 69 w 704"/>
                <a:gd name="T29" fmla="*/ 138 h 371"/>
                <a:gd name="T30" fmla="*/ 69 w 704"/>
                <a:gd name="T31" fmla="*/ 138 h 371"/>
                <a:gd name="T32" fmla="*/ 73 w 704"/>
                <a:gd name="T33" fmla="*/ 137 h 371"/>
                <a:gd name="T34" fmla="*/ 73 w 704"/>
                <a:gd name="T35" fmla="*/ 137 h 371"/>
                <a:gd name="T36" fmla="*/ 332 w 704"/>
                <a:gd name="T37" fmla="*/ 228 h 371"/>
                <a:gd name="T38" fmla="*/ 332 w 704"/>
                <a:gd name="T39" fmla="*/ 228 h 371"/>
                <a:gd name="T40" fmla="*/ 568 w 704"/>
                <a:gd name="T41" fmla="*/ 322 h 371"/>
                <a:gd name="T42" fmla="*/ 568 w 704"/>
                <a:gd name="T43" fmla="*/ 322 h 371"/>
                <a:gd name="T44" fmla="*/ 677 w 704"/>
                <a:gd name="T45" fmla="*/ 351 h 371"/>
                <a:gd name="T46" fmla="*/ 677 w 704"/>
                <a:gd name="T47" fmla="*/ 351 h 371"/>
                <a:gd name="T48" fmla="*/ 684 w 704"/>
                <a:gd name="T49" fmla="*/ 350 h 371"/>
                <a:gd name="T50" fmla="*/ 684 w 704"/>
                <a:gd name="T51" fmla="*/ 350 h 371"/>
                <a:gd name="T52" fmla="*/ 684 w 704"/>
                <a:gd name="T53" fmla="*/ 350 h 371"/>
                <a:gd name="T54" fmla="*/ 684 w 704"/>
                <a:gd name="T55" fmla="*/ 350 h 371"/>
                <a:gd name="T56" fmla="*/ 647 w 704"/>
                <a:gd name="T57" fmla="*/ 165 h 371"/>
                <a:gd name="T58" fmla="*/ 647 w 704"/>
                <a:gd name="T59" fmla="*/ 165 h 371"/>
                <a:gd name="T60" fmla="*/ 609 w 704"/>
                <a:gd name="T61" fmla="*/ 5 h 371"/>
                <a:gd name="T62" fmla="*/ 609 w 704"/>
                <a:gd name="T63" fmla="*/ 5 h 371"/>
                <a:gd name="T64" fmla="*/ 629 w 704"/>
                <a:gd name="T65" fmla="*/ 0 h 371"/>
                <a:gd name="T66" fmla="*/ 704 w 704"/>
                <a:gd name="T67" fmla="*/ 350 h 371"/>
                <a:gd name="T68" fmla="*/ 704 w 704"/>
                <a:gd name="T69" fmla="*/ 350 h 371"/>
                <a:gd name="T70" fmla="*/ 704 w 704"/>
                <a:gd name="T71" fmla="*/ 353 h 371"/>
                <a:gd name="T72" fmla="*/ 704 w 704"/>
                <a:gd name="T73" fmla="*/ 353 h 371"/>
                <a:gd name="T74" fmla="*/ 679 w 704"/>
                <a:gd name="T75" fmla="*/ 371 h 371"/>
                <a:gd name="T76" fmla="*/ 679 w 704"/>
                <a:gd name="T77" fmla="*/ 371 h 371"/>
                <a:gd name="T78" fmla="*/ 677 w 704"/>
                <a:gd name="T7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4" h="371">
                  <a:moveTo>
                    <a:pt x="677" y="371"/>
                  </a:moveTo>
                  <a:cubicBezTo>
                    <a:pt x="645" y="371"/>
                    <a:pt x="588" y="347"/>
                    <a:pt x="563" y="342"/>
                  </a:cubicBezTo>
                  <a:cubicBezTo>
                    <a:pt x="563" y="342"/>
                    <a:pt x="563" y="342"/>
                    <a:pt x="563" y="342"/>
                  </a:cubicBezTo>
                  <a:cubicBezTo>
                    <a:pt x="543" y="337"/>
                    <a:pt x="437" y="292"/>
                    <a:pt x="325" y="246"/>
                  </a:cubicBezTo>
                  <a:cubicBezTo>
                    <a:pt x="325" y="246"/>
                    <a:pt x="325" y="246"/>
                    <a:pt x="325" y="246"/>
                  </a:cubicBezTo>
                  <a:cubicBezTo>
                    <a:pt x="214" y="201"/>
                    <a:pt x="97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2" y="157"/>
                    <a:pt x="72" y="157"/>
                    <a:pt x="71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51" y="160"/>
                    <a:pt x="38" y="171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2" y="192"/>
                    <a:pt x="19" y="202"/>
                    <a:pt x="19" y="202"/>
                  </a:cubicBezTo>
                  <a:cubicBezTo>
                    <a:pt x="19" y="202"/>
                    <a:pt x="19" y="202"/>
                    <a:pt x="19" y="20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5"/>
                    <a:pt x="14" y="145"/>
                    <a:pt x="69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70" y="137"/>
                    <a:pt x="71" y="137"/>
                    <a:pt x="73" y="137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108" y="138"/>
                    <a:pt x="220" y="182"/>
                    <a:pt x="332" y="228"/>
                  </a:cubicBezTo>
                  <a:cubicBezTo>
                    <a:pt x="332" y="228"/>
                    <a:pt x="332" y="228"/>
                    <a:pt x="332" y="228"/>
                  </a:cubicBezTo>
                  <a:cubicBezTo>
                    <a:pt x="443" y="273"/>
                    <a:pt x="553" y="320"/>
                    <a:pt x="568" y="322"/>
                  </a:cubicBezTo>
                  <a:cubicBezTo>
                    <a:pt x="568" y="322"/>
                    <a:pt x="568" y="322"/>
                    <a:pt x="568" y="322"/>
                  </a:cubicBezTo>
                  <a:cubicBezTo>
                    <a:pt x="595" y="329"/>
                    <a:pt x="653" y="351"/>
                    <a:pt x="677" y="351"/>
                  </a:cubicBezTo>
                  <a:cubicBezTo>
                    <a:pt x="677" y="351"/>
                    <a:pt x="677" y="351"/>
                    <a:pt x="677" y="351"/>
                  </a:cubicBezTo>
                  <a:cubicBezTo>
                    <a:pt x="681" y="351"/>
                    <a:pt x="683" y="351"/>
                    <a:pt x="684" y="350"/>
                  </a:cubicBezTo>
                  <a:cubicBezTo>
                    <a:pt x="684" y="350"/>
                    <a:pt x="684" y="350"/>
                    <a:pt x="684" y="350"/>
                  </a:cubicBezTo>
                  <a:cubicBezTo>
                    <a:pt x="684" y="350"/>
                    <a:pt x="684" y="350"/>
                    <a:pt x="684" y="350"/>
                  </a:cubicBezTo>
                  <a:cubicBezTo>
                    <a:pt x="684" y="350"/>
                    <a:pt x="684" y="350"/>
                    <a:pt x="684" y="350"/>
                  </a:cubicBezTo>
                  <a:cubicBezTo>
                    <a:pt x="684" y="336"/>
                    <a:pt x="665" y="247"/>
                    <a:pt x="647" y="165"/>
                  </a:cubicBezTo>
                  <a:cubicBezTo>
                    <a:pt x="647" y="165"/>
                    <a:pt x="647" y="165"/>
                    <a:pt x="647" y="165"/>
                  </a:cubicBezTo>
                  <a:cubicBezTo>
                    <a:pt x="628" y="83"/>
                    <a:pt x="609" y="5"/>
                    <a:pt x="609" y="5"/>
                  </a:cubicBezTo>
                  <a:cubicBezTo>
                    <a:pt x="609" y="5"/>
                    <a:pt x="609" y="5"/>
                    <a:pt x="609" y="5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29" y="1"/>
                    <a:pt x="704" y="310"/>
                    <a:pt x="704" y="350"/>
                  </a:cubicBezTo>
                  <a:cubicBezTo>
                    <a:pt x="704" y="350"/>
                    <a:pt x="704" y="350"/>
                    <a:pt x="704" y="350"/>
                  </a:cubicBezTo>
                  <a:cubicBezTo>
                    <a:pt x="704" y="351"/>
                    <a:pt x="704" y="352"/>
                    <a:pt x="704" y="353"/>
                  </a:cubicBezTo>
                  <a:cubicBezTo>
                    <a:pt x="704" y="353"/>
                    <a:pt x="704" y="353"/>
                    <a:pt x="704" y="353"/>
                  </a:cubicBezTo>
                  <a:cubicBezTo>
                    <a:pt x="702" y="366"/>
                    <a:pt x="689" y="371"/>
                    <a:pt x="679" y="371"/>
                  </a:cubicBezTo>
                  <a:cubicBezTo>
                    <a:pt x="679" y="371"/>
                    <a:pt x="679" y="371"/>
                    <a:pt x="679" y="371"/>
                  </a:cubicBezTo>
                  <a:cubicBezTo>
                    <a:pt x="679" y="371"/>
                    <a:pt x="678" y="371"/>
                    <a:pt x="677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3502" y="2671"/>
              <a:ext cx="806" cy="430"/>
            </a:xfrm>
            <a:custGeom>
              <a:avLst/>
              <a:gdLst>
                <a:gd name="T0" fmla="*/ 569 w 717"/>
                <a:gd name="T1" fmla="*/ 355 h 384"/>
                <a:gd name="T2" fmla="*/ 329 w 717"/>
                <a:gd name="T3" fmla="*/ 259 h 384"/>
                <a:gd name="T4" fmla="*/ 113 w 717"/>
                <a:gd name="T5" fmla="*/ 178 h 384"/>
                <a:gd name="T6" fmla="*/ 80 w 717"/>
                <a:gd name="T7" fmla="*/ 170 h 384"/>
                <a:gd name="T8" fmla="*/ 79 w 717"/>
                <a:gd name="T9" fmla="*/ 170 h 384"/>
                <a:gd name="T10" fmla="*/ 42 w 717"/>
                <a:gd name="T11" fmla="*/ 192 h 384"/>
                <a:gd name="T12" fmla="*/ 42 w 717"/>
                <a:gd name="T13" fmla="*/ 219 h 384"/>
                <a:gd name="T14" fmla="*/ 16 w 717"/>
                <a:gd name="T15" fmla="*/ 173 h 384"/>
                <a:gd name="T16" fmla="*/ 75 w 717"/>
                <a:gd name="T17" fmla="*/ 139 h 384"/>
                <a:gd name="T18" fmla="*/ 183 w 717"/>
                <a:gd name="T19" fmla="*/ 167 h 384"/>
                <a:gd name="T20" fmla="*/ 341 w 717"/>
                <a:gd name="T21" fmla="*/ 229 h 384"/>
                <a:gd name="T22" fmla="*/ 576 w 717"/>
                <a:gd name="T23" fmla="*/ 324 h 384"/>
                <a:gd name="T24" fmla="*/ 632 w 717"/>
                <a:gd name="T25" fmla="*/ 340 h 384"/>
                <a:gd name="T26" fmla="*/ 684 w 717"/>
                <a:gd name="T27" fmla="*/ 352 h 384"/>
                <a:gd name="T28" fmla="*/ 673 w 717"/>
                <a:gd name="T29" fmla="*/ 290 h 384"/>
                <a:gd name="T30" fmla="*/ 610 w 717"/>
                <a:gd name="T31" fmla="*/ 14 h 384"/>
                <a:gd name="T32" fmla="*/ 641 w 717"/>
                <a:gd name="T33" fmla="*/ 0 h 384"/>
                <a:gd name="T34" fmla="*/ 642 w 717"/>
                <a:gd name="T35" fmla="*/ 7 h 384"/>
                <a:gd name="T36" fmla="*/ 643 w 717"/>
                <a:gd name="T37" fmla="*/ 14 h 384"/>
                <a:gd name="T38" fmla="*/ 649 w 717"/>
                <a:gd name="T39" fmla="*/ 35 h 384"/>
                <a:gd name="T40" fmla="*/ 705 w 717"/>
                <a:gd name="T41" fmla="*/ 285 h 384"/>
                <a:gd name="T42" fmla="*/ 717 w 717"/>
                <a:gd name="T43" fmla="*/ 357 h 384"/>
                <a:gd name="T44" fmla="*/ 705 w 717"/>
                <a:gd name="T45" fmla="*/ 379 h 384"/>
                <a:gd name="T46" fmla="*/ 686 w 717"/>
                <a:gd name="T47" fmla="*/ 384 h 384"/>
                <a:gd name="T48" fmla="*/ 80 w 717"/>
                <a:gd name="T49" fmla="*/ 158 h 384"/>
                <a:gd name="T50" fmla="*/ 117 w 717"/>
                <a:gd name="T51" fmla="*/ 166 h 384"/>
                <a:gd name="T52" fmla="*/ 334 w 717"/>
                <a:gd name="T53" fmla="*/ 248 h 384"/>
                <a:gd name="T54" fmla="*/ 488 w 717"/>
                <a:gd name="T55" fmla="*/ 311 h 384"/>
                <a:gd name="T56" fmla="*/ 685 w 717"/>
                <a:gd name="T57" fmla="*/ 372 h 384"/>
                <a:gd name="T58" fmla="*/ 684 w 717"/>
                <a:gd name="T59" fmla="*/ 384 h 384"/>
                <a:gd name="T60" fmla="*/ 685 w 717"/>
                <a:gd name="T61" fmla="*/ 372 h 384"/>
                <a:gd name="T62" fmla="*/ 686 w 717"/>
                <a:gd name="T63" fmla="*/ 372 h 384"/>
                <a:gd name="T64" fmla="*/ 705 w 717"/>
                <a:gd name="T65" fmla="*/ 359 h 384"/>
                <a:gd name="T66" fmla="*/ 705 w 717"/>
                <a:gd name="T67" fmla="*/ 357 h 384"/>
                <a:gd name="T68" fmla="*/ 668 w 717"/>
                <a:gd name="T69" fmla="*/ 171 h 384"/>
                <a:gd name="T70" fmla="*/ 631 w 717"/>
                <a:gd name="T71" fmla="*/ 15 h 384"/>
                <a:gd name="T72" fmla="*/ 625 w 717"/>
                <a:gd name="T73" fmla="*/ 24 h 384"/>
                <a:gd name="T74" fmla="*/ 659 w 717"/>
                <a:gd name="T75" fmla="*/ 171 h 384"/>
                <a:gd name="T76" fmla="*/ 685 w 717"/>
                <a:gd name="T77" fmla="*/ 288 h 384"/>
                <a:gd name="T78" fmla="*/ 697 w 717"/>
                <a:gd name="T79" fmla="*/ 357 h 384"/>
                <a:gd name="T80" fmla="*/ 693 w 717"/>
                <a:gd name="T81" fmla="*/ 363 h 384"/>
                <a:gd name="T82" fmla="*/ 684 w 717"/>
                <a:gd name="T83" fmla="*/ 364 h 384"/>
                <a:gd name="T84" fmla="*/ 684 w 717"/>
                <a:gd name="T85" fmla="*/ 364 h 384"/>
                <a:gd name="T86" fmla="*/ 573 w 717"/>
                <a:gd name="T87" fmla="*/ 335 h 384"/>
                <a:gd name="T88" fmla="*/ 545 w 717"/>
                <a:gd name="T89" fmla="*/ 325 h 384"/>
                <a:gd name="T90" fmla="*/ 337 w 717"/>
                <a:gd name="T91" fmla="*/ 240 h 384"/>
                <a:gd name="T92" fmla="*/ 178 w 717"/>
                <a:gd name="T93" fmla="*/ 178 h 384"/>
                <a:gd name="T94" fmla="*/ 77 w 717"/>
                <a:gd name="T95" fmla="*/ 150 h 384"/>
                <a:gd name="T96" fmla="*/ 26 w 717"/>
                <a:gd name="T97" fmla="*/ 180 h 384"/>
                <a:gd name="T98" fmla="*/ 23 w 717"/>
                <a:gd name="T99" fmla="*/ 201 h 384"/>
                <a:gd name="T100" fmla="*/ 32 w 717"/>
                <a:gd name="T101" fmla="*/ 185 h 384"/>
                <a:gd name="T102" fmla="*/ 78 w 717"/>
                <a:gd name="T103" fmla="*/ 159 h 384"/>
                <a:gd name="T104" fmla="*/ 80 w 717"/>
                <a:gd name="T105" fmla="*/ 15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7" h="384">
                  <a:moveTo>
                    <a:pt x="684" y="384"/>
                  </a:moveTo>
                  <a:cubicBezTo>
                    <a:pt x="650" y="384"/>
                    <a:pt x="593" y="360"/>
                    <a:pt x="569" y="355"/>
                  </a:cubicBezTo>
                  <a:cubicBezTo>
                    <a:pt x="569" y="355"/>
                    <a:pt x="569" y="355"/>
                    <a:pt x="569" y="355"/>
                  </a:cubicBezTo>
                  <a:cubicBezTo>
                    <a:pt x="558" y="352"/>
                    <a:pt x="526" y="340"/>
                    <a:pt x="483" y="322"/>
                  </a:cubicBezTo>
                  <a:cubicBezTo>
                    <a:pt x="483" y="322"/>
                    <a:pt x="483" y="322"/>
                    <a:pt x="483" y="322"/>
                  </a:cubicBezTo>
                  <a:cubicBezTo>
                    <a:pt x="440" y="304"/>
                    <a:pt x="385" y="282"/>
                    <a:pt x="329" y="25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247" y="225"/>
                    <a:pt x="161" y="192"/>
                    <a:pt x="113" y="178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97" y="173"/>
                    <a:pt x="85" y="170"/>
                    <a:pt x="80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79" y="170"/>
                    <a:pt x="79" y="170"/>
                    <a:pt x="79" y="170"/>
                  </a:cubicBezTo>
                  <a:cubicBezTo>
                    <a:pt x="79" y="170"/>
                    <a:pt x="79" y="170"/>
                    <a:pt x="79" y="170"/>
                  </a:cubicBezTo>
                  <a:cubicBezTo>
                    <a:pt x="60" y="173"/>
                    <a:pt x="49" y="183"/>
                    <a:pt x="42" y="192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37" y="198"/>
                    <a:pt x="34" y="204"/>
                    <a:pt x="33" y="208"/>
                  </a:cubicBezTo>
                  <a:cubicBezTo>
                    <a:pt x="33" y="208"/>
                    <a:pt x="33" y="208"/>
                    <a:pt x="33" y="208"/>
                  </a:cubicBezTo>
                  <a:cubicBezTo>
                    <a:pt x="42" y="219"/>
                    <a:pt x="42" y="219"/>
                    <a:pt x="42" y="219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2"/>
                    <a:pt x="1" y="202"/>
                    <a:pt x="1" y="202"/>
                  </a:cubicBezTo>
                  <a:cubicBezTo>
                    <a:pt x="2" y="201"/>
                    <a:pt x="5" y="187"/>
                    <a:pt x="16" y="173"/>
                  </a:cubicBezTo>
                  <a:cubicBezTo>
                    <a:pt x="16" y="173"/>
                    <a:pt x="16" y="173"/>
                    <a:pt x="16" y="173"/>
                  </a:cubicBezTo>
                  <a:cubicBezTo>
                    <a:pt x="27" y="158"/>
                    <a:pt x="46" y="143"/>
                    <a:pt x="75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8" y="138"/>
                    <a:pt x="80" y="13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99" y="139"/>
                    <a:pt x="136" y="150"/>
                    <a:pt x="183" y="167"/>
                  </a:cubicBezTo>
                  <a:cubicBezTo>
                    <a:pt x="183" y="167"/>
                    <a:pt x="183" y="167"/>
                    <a:pt x="183" y="167"/>
                  </a:cubicBezTo>
                  <a:cubicBezTo>
                    <a:pt x="229" y="184"/>
                    <a:pt x="285" y="206"/>
                    <a:pt x="341" y="229"/>
                  </a:cubicBezTo>
                  <a:cubicBezTo>
                    <a:pt x="341" y="229"/>
                    <a:pt x="341" y="229"/>
                    <a:pt x="341" y="229"/>
                  </a:cubicBezTo>
                  <a:cubicBezTo>
                    <a:pt x="425" y="263"/>
                    <a:pt x="508" y="298"/>
                    <a:pt x="550" y="314"/>
                  </a:cubicBezTo>
                  <a:cubicBezTo>
                    <a:pt x="550" y="314"/>
                    <a:pt x="550" y="314"/>
                    <a:pt x="550" y="314"/>
                  </a:cubicBezTo>
                  <a:cubicBezTo>
                    <a:pt x="564" y="320"/>
                    <a:pt x="573" y="323"/>
                    <a:pt x="576" y="324"/>
                  </a:cubicBezTo>
                  <a:cubicBezTo>
                    <a:pt x="576" y="324"/>
                    <a:pt x="576" y="324"/>
                    <a:pt x="576" y="324"/>
                  </a:cubicBezTo>
                  <a:cubicBezTo>
                    <a:pt x="590" y="327"/>
                    <a:pt x="611" y="334"/>
                    <a:pt x="632" y="340"/>
                  </a:cubicBezTo>
                  <a:cubicBezTo>
                    <a:pt x="632" y="340"/>
                    <a:pt x="632" y="340"/>
                    <a:pt x="632" y="340"/>
                  </a:cubicBezTo>
                  <a:cubicBezTo>
                    <a:pt x="653" y="347"/>
                    <a:pt x="673" y="352"/>
                    <a:pt x="684" y="352"/>
                  </a:cubicBezTo>
                  <a:cubicBezTo>
                    <a:pt x="684" y="352"/>
                    <a:pt x="684" y="352"/>
                    <a:pt x="684" y="352"/>
                  </a:cubicBezTo>
                  <a:cubicBezTo>
                    <a:pt x="684" y="352"/>
                    <a:pt x="684" y="352"/>
                    <a:pt x="684" y="352"/>
                  </a:cubicBezTo>
                  <a:cubicBezTo>
                    <a:pt x="684" y="352"/>
                    <a:pt x="684" y="352"/>
                    <a:pt x="684" y="352"/>
                  </a:cubicBezTo>
                  <a:cubicBezTo>
                    <a:pt x="683" y="342"/>
                    <a:pt x="679" y="319"/>
                    <a:pt x="673" y="290"/>
                  </a:cubicBezTo>
                  <a:cubicBezTo>
                    <a:pt x="673" y="290"/>
                    <a:pt x="673" y="290"/>
                    <a:pt x="673" y="290"/>
                  </a:cubicBezTo>
                  <a:cubicBezTo>
                    <a:pt x="666" y="256"/>
                    <a:pt x="657" y="214"/>
                    <a:pt x="648" y="174"/>
                  </a:cubicBezTo>
                  <a:cubicBezTo>
                    <a:pt x="648" y="174"/>
                    <a:pt x="648" y="174"/>
                    <a:pt x="648" y="174"/>
                  </a:cubicBezTo>
                  <a:cubicBezTo>
                    <a:pt x="630" y="94"/>
                    <a:pt x="612" y="18"/>
                    <a:pt x="610" y="14"/>
                  </a:cubicBezTo>
                  <a:cubicBezTo>
                    <a:pt x="610" y="14"/>
                    <a:pt x="610" y="14"/>
                    <a:pt x="610" y="14"/>
                  </a:cubicBezTo>
                  <a:cubicBezTo>
                    <a:pt x="608" y="8"/>
                    <a:pt x="608" y="8"/>
                    <a:pt x="608" y="8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42" y="7"/>
                    <a:pt x="642" y="7"/>
                    <a:pt x="642" y="7"/>
                  </a:cubicBezTo>
                  <a:cubicBezTo>
                    <a:pt x="642" y="7"/>
                    <a:pt x="642" y="7"/>
                    <a:pt x="642" y="7"/>
                  </a:cubicBezTo>
                  <a:cubicBezTo>
                    <a:pt x="642" y="7"/>
                    <a:pt x="642" y="7"/>
                    <a:pt x="642" y="7"/>
                  </a:cubicBezTo>
                  <a:cubicBezTo>
                    <a:pt x="642" y="7"/>
                    <a:pt x="642" y="8"/>
                    <a:pt x="642" y="8"/>
                  </a:cubicBezTo>
                  <a:cubicBezTo>
                    <a:pt x="642" y="8"/>
                    <a:pt x="642" y="8"/>
                    <a:pt x="642" y="8"/>
                  </a:cubicBezTo>
                  <a:cubicBezTo>
                    <a:pt x="642" y="10"/>
                    <a:pt x="643" y="11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5" y="19"/>
                    <a:pt x="646" y="26"/>
                    <a:pt x="649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53" y="53"/>
                    <a:pt x="659" y="78"/>
                    <a:pt x="665" y="107"/>
                  </a:cubicBezTo>
                  <a:cubicBezTo>
                    <a:pt x="665" y="107"/>
                    <a:pt x="665" y="107"/>
                    <a:pt x="665" y="107"/>
                  </a:cubicBezTo>
                  <a:cubicBezTo>
                    <a:pt x="678" y="163"/>
                    <a:pt x="694" y="233"/>
                    <a:pt x="705" y="285"/>
                  </a:cubicBezTo>
                  <a:cubicBezTo>
                    <a:pt x="705" y="285"/>
                    <a:pt x="705" y="285"/>
                    <a:pt x="705" y="285"/>
                  </a:cubicBezTo>
                  <a:cubicBezTo>
                    <a:pt x="712" y="319"/>
                    <a:pt x="717" y="346"/>
                    <a:pt x="717" y="357"/>
                  </a:cubicBezTo>
                  <a:cubicBezTo>
                    <a:pt x="717" y="357"/>
                    <a:pt x="717" y="357"/>
                    <a:pt x="717" y="357"/>
                  </a:cubicBezTo>
                  <a:cubicBezTo>
                    <a:pt x="717" y="358"/>
                    <a:pt x="717" y="359"/>
                    <a:pt x="717" y="360"/>
                  </a:cubicBezTo>
                  <a:cubicBezTo>
                    <a:pt x="717" y="360"/>
                    <a:pt x="717" y="360"/>
                    <a:pt x="717" y="360"/>
                  </a:cubicBezTo>
                  <a:cubicBezTo>
                    <a:pt x="716" y="369"/>
                    <a:pt x="711" y="376"/>
                    <a:pt x="705" y="379"/>
                  </a:cubicBezTo>
                  <a:cubicBezTo>
                    <a:pt x="705" y="379"/>
                    <a:pt x="705" y="379"/>
                    <a:pt x="705" y="379"/>
                  </a:cubicBezTo>
                  <a:cubicBezTo>
                    <a:pt x="699" y="383"/>
                    <a:pt x="692" y="384"/>
                    <a:pt x="686" y="384"/>
                  </a:cubicBezTo>
                  <a:cubicBezTo>
                    <a:pt x="686" y="384"/>
                    <a:pt x="686" y="384"/>
                    <a:pt x="686" y="384"/>
                  </a:cubicBezTo>
                  <a:cubicBezTo>
                    <a:pt x="686" y="384"/>
                    <a:pt x="685" y="384"/>
                    <a:pt x="684" y="384"/>
                  </a:cubicBezTo>
                  <a:close/>
                  <a:moveTo>
                    <a:pt x="80" y="158"/>
                  </a:moveTo>
                  <a:cubicBezTo>
                    <a:pt x="80" y="158"/>
                    <a:pt x="80" y="158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8" y="158"/>
                    <a:pt x="100" y="161"/>
                    <a:pt x="117" y="166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33" y="171"/>
                    <a:pt x="153" y="178"/>
                    <a:pt x="176" y="186"/>
                  </a:cubicBezTo>
                  <a:cubicBezTo>
                    <a:pt x="176" y="186"/>
                    <a:pt x="176" y="186"/>
                    <a:pt x="176" y="186"/>
                  </a:cubicBezTo>
                  <a:cubicBezTo>
                    <a:pt x="222" y="203"/>
                    <a:pt x="279" y="225"/>
                    <a:pt x="334" y="248"/>
                  </a:cubicBezTo>
                  <a:cubicBezTo>
                    <a:pt x="334" y="248"/>
                    <a:pt x="334" y="248"/>
                    <a:pt x="334" y="248"/>
                  </a:cubicBezTo>
                  <a:cubicBezTo>
                    <a:pt x="390" y="270"/>
                    <a:pt x="444" y="293"/>
                    <a:pt x="488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531" y="329"/>
                    <a:pt x="563" y="341"/>
                    <a:pt x="572" y="343"/>
                  </a:cubicBezTo>
                  <a:cubicBezTo>
                    <a:pt x="572" y="343"/>
                    <a:pt x="572" y="343"/>
                    <a:pt x="572" y="343"/>
                  </a:cubicBezTo>
                  <a:cubicBezTo>
                    <a:pt x="598" y="349"/>
                    <a:pt x="654" y="372"/>
                    <a:pt x="685" y="372"/>
                  </a:cubicBezTo>
                  <a:cubicBezTo>
                    <a:pt x="685" y="372"/>
                    <a:pt x="685" y="372"/>
                    <a:pt x="685" y="372"/>
                  </a:cubicBezTo>
                  <a:cubicBezTo>
                    <a:pt x="684" y="378"/>
                    <a:pt x="684" y="378"/>
                    <a:pt x="684" y="378"/>
                  </a:cubicBezTo>
                  <a:cubicBezTo>
                    <a:pt x="684" y="384"/>
                    <a:pt x="684" y="384"/>
                    <a:pt x="684" y="384"/>
                  </a:cubicBezTo>
                  <a:cubicBezTo>
                    <a:pt x="684" y="378"/>
                    <a:pt x="684" y="378"/>
                    <a:pt x="684" y="378"/>
                  </a:cubicBezTo>
                  <a:cubicBezTo>
                    <a:pt x="685" y="372"/>
                    <a:pt x="685" y="372"/>
                    <a:pt x="685" y="372"/>
                  </a:cubicBezTo>
                  <a:cubicBezTo>
                    <a:pt x="685" y="372"/>
                    <a:pt x="685" y="372"/>
                    <a:pt x="685" y="372"/>
                  </a:cubicBezTo>
                  <a:cubicBezTo>
                    <a:pt x="685" y="372"/>
                    <a:pt x="685" y="372"/>
                    <a:pt x="685" y="372"/>
                  </a:cubicBezTo>
                  <a:cubicBezTo>
                    <a:pt x="685" y="372"/>
                    <a:pt x="686" y="372"/>
                    <a:pt x="686" y="372"/>
                  </a:cubicBezTo>
                  <a:cubicBezTo>
                    <a:pt x="686" y="372"/>
                    <a:pt x="686" y="372"/>
                    <a:pt x="686" y="372"/>
                  </a:cubicBezTo>
                  <a:cubicBezTo>
                    <a:pt x="690" y="372"/>
                    <a:pt x="695" y="371"/>
                    <a:pt x="699" y="369"/>
                  </a:cubicBezTo>
                  <a:cubicBezTo>
                    <a:pt x="699" y="369"/>
                    <a:pt x="699" y="369"/>
                    <a:pt x="699" y="369"/>
                  </a:cubicBezTo>
                  <a:cubicBezTo>
                    <a:pt x="702" y="367"/>
                    <a:pt x="704" y="364"/>
                    <a:pt x="705" y="359"/>
                  </a:cubicBezTo>
                  <a:cubicBezTo>
                    <a:pt x="705" y="359"/>
                    <a:pt x="705" y="359"/>
                    <a:pt x="705" y="359"/>
                  </a:cubicBezTo>
                  <a:cubicBezTo>
                    <a:pt x="705" y="358"/>
                    <a:pt x="705" y="358"/>
                    <a:pt x="705" y="357"/>
                  </a:cubicBezTo>
                  <a:cubicBezTo>
                    <a:pt x="705" y="357"/>
                    <a:pt x="705" y="357"/>
                    <a:pt x="705" y="357"/>
                  </a:cubicBezTo>
                  <a:cubicBezTo>
                    <a:pt x="705" y="349"/>
                    <a:pt x="700" y="322"/>
                    <a:pt x="693" y="288"/>
                  </a:cubicBezTo>
                  <a:cubicBezTo>
                    <a:pt x="693" y="288"/>
                    <a:pt x="693" y="288"/>
                    <a:pt x="693" y="288"/>
                  </a:cubicBezTo>
                  <a:cubicBezTo>
                    <a:pt x="686" y="254"/>
                    <a:pt x="677" y="212"/>
                    <a:pt x="668" y="171"/>
                  </a:cubicBezTo>
                  <a:cubicBezTo>
                    <a:pt x="668" y="171"/>
                    <a:pt x="668" y="171"/>
                    <a:pt x="668" y="171"/>
                  </a:cubicBezTo>
                  <a:cubicBezTo>
                    <a:pt x="652" y="101"/>
                    <a:pt x="636" y="35"/>
                    <a:pt x="631" y="15"/>
                  </a:cubicBezTo>
                  <a:cubicBezTo>
                    <a:pt x="631" y="15"/>
                    <a:pt x="631" y="15"/>
                    <a:pt x="631" y="15"/>
                  </a:cubicBezTo>
                  <a:cubicBezTo>
                    <a:pt x="623" y="17"/>
                    <a:pt x="623" y="17"/>
                    <a:pt x="623" y="17"/>
                  </a:cubicBezTo>
                  <a:cubicBezTo>
                    <a:pt x="624" y="19"/>
                    <a:pt x="625" y="21"/>
                    <a:pt x="625" y="24"/>
                  </a:cubicBezTo>
                  <a:cubicBezTo>
                    <a:pt x="625" y="24"/>
                    <a:pt x="625" y="24"/>
                    <a:pt x="625" y="24"/>
                  </a:cubicBezTo>
                  <a:cubicBezTo>
                    <a:pt x="627" y="33"/>
                    <a:pt x="630" y="45"/>
                    <a:pt x="634" y="60"/>
                  </a:cubicBezTo>
                  <a:cubicBezTo>
                    <a:pt x="634" y="60"/>
                    <a:pt x="634" y="60"/>
                    <a:pt x="634" y="60"/>
                  </a:cubicBezTo>
                  <a:cubicBezTo>
                    <a:pt x="641" y="90"/>
                    <a:pt x="650" y="130"/>
                    <a:pt x="659" y="171"/>
                  </a:cubicBezTo>
                  <a:cubicBezTo>
                    <a:pt x="659" y="171"/>
                    <a:pt x="659" y="171"/>
                    <a:pt x="659" y="171"/>
                  </a:cubicBezTo>
                  <a:cubicBezTo>
                    <a:pt x="669" y="212"/>
                    <a:pt x="678" y="254"/>
                    <a:pt x="685" y="288"/>
                  </a:cubicBezTo>
                  <a:cubicBezTo>
                    <a:pt x="685" y="288"/>
                    <a:pt x="685" y="288"/>
                    <a:pt x="685" y="288"/>
                  </a:cubicBezTo>
                  <a:cubicBezTo>
                    <a:pt x="692" y="322"/>
                    <a:pt x="697" y="348"/>
                    <a:pt x="697" y="357"/>
                  </a:cubicBezTo>
                  <a:cubicBezTo>
                    <a:pt x="697" y="357"/>
                    <a:pt x="697" y="357"/>
                    <a:pt x="697" y="357"/>
                  </a:cubicBezTo>
                  <a:cubicBezTo>
                    <a:pt x="697" y="357"/>
                    <a:pt x="697" y="357"/>
                    <a:pt x="697" y="357"/>
                  </a:cubicBezTo>
                  <a:cubicBezTo>
                    <a:pt x="697" y="357"/>
                    <a:pt x="697" y="357"/>
                    <a:pt x="697" y="357"/>
                  </a:cubicBezTo>
                  <a:cubicBezTo>
                    <a:pt x="697" y="362"/>
                    <a:pt x="697" y="362"/>
                    <a:pt x="697" y="362"/>
                  </a:cubicBezTo>
                  <a:cubicBezTo>
                    <a:pt x="693" y="363"/>
                    <a:pt x="693" y="363"/>
                    <a:pt x="693" y="363"/>
                  </a:cubicBezTo>
                  <a:cubicBezTo>
                    <a:pt x="691" y="364"/>
                    <a:pt x="688" y="364"/>
                    <a:pt x="685" y="364"/>
                  </a:cubicBezTo>
                  <a:cubicBezTo>
                    <a:pt x="685" y="364"/>
                    <a:pt x="685" y="364"/>
                    <a:pt x="685" y="364"/>
                  </a:cubicBezTo>
                  <a:cubicBezTo>
                    <a:pt x="685" y="364"/>
                    <a:pt x="685" y="364"/>
                    <a:pt x="684" y="364"/>
                  </a:cubicBezTo>
                  <a:cubicBezTo>
                    <a:pt x="684" y="364"/>
                    <a:pt x="684" y="364"/>
                    <a:pt x="684" y="364"/>
                  </a:cubicBezTo>
                  <a:cubicBezTo>
                    <a:pt x="684" y="364"/>
                    <a:pt x="684" y="364"/>
                    <a:pt x="684" y="364"/>
                  </a:cubicBezTo>
                  <a:cubicBezTo>
                    <a:pt x="684" y="364"/>
                    <a:pt x="684" y="364"/>
                    <a:pt x="684" y="364"/>
                  </a:cubicBezTo>
                  <a:cubicBezTo>
                    <a:pt x="670" y="364"/>
                    <a:pt x="650" y="358"/>
                    <a:pt x="629" y="352"/>
                  </a:cubicBezTo>
                  <a:cubicBezTo>
                    <a:pt x="629" y="352"/>
                    <a:pt x="629" y="352"/>
                    <a:pt x="629" y="352"/>
                  </a:cubicBezTo>
                  <a:cubicBezTo>
                    <a:pt x="608" y="345"/>
                    <a:pt x="587" y="338"/>
                    <a:pt x="573" y="335"/>
                  </a:cubicBezTo>
                  <a:cubicBezTo>
                    <a:pt x="573" y="335"/>
                    <a:pt x="573" y="335"/>
                    <a:pt x="573" y="335"/>
                  </a:cubicBezTo>
                  <a:cubicBezTo>
                    <a:pt x="569" y="334"/>
                    <a:pt x="560" y="331"/>
                    <a:pt x="545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31" y="320"/>
                    <a:pt x="513" y="312"/>
                    <a:pt x="491" y="303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48" y="286"/>
                    <a:pt x="392" y="263"/>
                    <a:pt x="337" y="240"/>
                  </a:cubicBezTo>
                  <a:cubicBezTo>
                    <a:pt x="337" y="240"/>
                    <a:pt x="337" y="240"/>
                    <a:pt x="337" y="240"/>
                  </a:cubicBezTo>
                  <a:cubicBezTo>
                    <a:pt x="281" y="218"/>
                    <a:pt x="225" y="195"/>
                    <a:pt x="178" y="178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32" y="162"/>
                    <a:pt x="95" y="150"/>
                    <a:pt x="80" y="150"/>
                  </a:cubicBezTo>
                  <a:cubicBezTo>
                    <a:pt x="80" y="150"/>
                    <a:pt x="80" y="150"/>
                    <a:pt x="80" y="150"/>
                  </a:cubicBezTo>
                  <a:cubicBezTo>
                    <a:pt x="79" y="150"/>
                    <a:pt x="78" y="150"/>
                    <a:pt x="77" y="150"/>
                  </a:cubicBezTo>
                  <a:cubicBezTo>
                    <a:pt x="77" y="150"/>
                    <a:pt x="77" y="150"/>
                    <a:pt x="77" y="150"/>
                  </a:cubicBezTo>
                  <a:cubicBezTo>
                    <a:pt x="51" y="154"/>
                    <a:pt x="36" y="167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0" y="187"/>
                    <a:pt x="17" y="195"/>
                    <a:pt x="15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1"/>
                    <a:pt x="23" y="201"/>
                    <a:pt x="23" y="200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25" y="196"/>
                    <a:pt x="28" y="191"/>
                    <a:pt x="32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41" y="174"/>
                    <a:pt x="55" y="162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8" y="158"/>
                    <a:pt x="79" y="158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31"/>
            <p:cNvSpPr>
              <a:spLocks/>
            </p:cNvSpPr>
            <p:nvPr/>
          </p:nvSpPr>
          <p:spPr bwMode="auto">
            <a:xfrm>
              <a:off x="3562" y="2840"/>
              <a:ext cx="44" cy="66"/>
            </a:xfrm>
            <a:custGeom>
              <a:avLst/>
              <a:gdLst>
                <a:gd name="T0" fmla="*/ 0 w 44"/>
                <a:gd name="T1" fmla="*/ 57 h 66"/>
                <a:gd name="T2" fmla="*/ 24 w 44"/>
                <a:gd name="T3" fmla="*/ 0 h 66"/>
                <a:gd name="T4" fmla="*/ 44 w 44"/>
                <a:gd name="T5" fmla="*/ 8 h 66"/>
                <a:gd name="T6" fmla="*/ 20 w 44"/>
                <a:gd name="T7" fmla="*/ 66 h 66"/>
                <a:gd name="T8" fmla="*/ 0 w 44"/>
                <a:gd name="T9" fmla="*/ 57 h 66"/>
                <a:gd name="T10" fmla="*/ 0 w 44"/>
                <a:gd name="T11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6">
                  <a:moveTo>
                    <a:pt x="0" y="57"/>
                  </a:moveTo>
                  <a:lnTo>
                    <a:pt x="24" y="0"/>
                  </a:lnTo>
                  <a:lnTo>
                    <a:pt x="44" y="8"/>
                  </a:lnTo>
                  <a:lnTo>
                    <a:pt x="20" y="66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32"/>
            <p:cNvSpPr>
              <a:spLocks noEditPoints="1"/>
            </p:cNvSpPr>
            <p:nvPr/>
          </p:nvSpPr>
          <p:spPr bwMode="auto">
            <a:xfrm>
              <a:off x="3553" y="2831"/>
              <a:ext cx="62" cy="84"/>
            </a:xfrm>
            <a:custGeom>
              <a:avLst/>
              <a:gdLst>
                <a:gd name="T0" fmla="*/ 6 w 62"/>
                <a:gd name="T1" fmla="*/ 73 h 84"/>
                <a:gd name="T2" fmla="*/ 9 w 62"/>
                <a:gd name="T3" fmla="*/ 66 h 84"/>
                <a:gd name="T4" fmla="*/ 15 w 62"/>
                <a:gd name="T5" fmla="*/ 68 h 84"/>
                <a:gd name="T6" fmla="*/ 9 w 62"/>
                <a:gd name="T7" fmla="*/ 66 h 84"/>
                <a:gd name="T8" fmla="*/ 6 w 62"/>
                <a:gd name="T9" fmla="*/ 73 h 84"/>
                <a:gd name="T10" fmla="*/ 0 w 62"/>
                <a:gd name="T11" fmla="*/ 70 h 84"/>
                <a:gd name="T12" fmla="*/ 29 w 62"/>
                <a:gd name="T13" fmla="*/ 0 h 84"/>
                <a:gd name="T14" fmla="*/ 62 w 62"/>
                <a:gd name="T15" fmla="*/ 14 h 84"/>
                <a:gd name="T16" fmla="*/ 34 w 62"/>
                <a:gd name="T17" fmla="*/ 84 h 84"/>
                <a:gd name="T18" fmla="*/ 6 w 62"/>
                <a:gd name="T19" fmla="*/ 73 h 84"/>
                <a:gd name="T20" fmla="*/ 6 w 62"/>
                <a:gd name="T21" fmla="*/ 73 h 84"/>
                <a:gd name="T22" fmla="*/ 26 w 62"/>
                <a:gd name="T23" fmla="*/ 66 h 84"/>
                <a:gd name="T24" fmla="*/ 45 w 62"/>
                <a:gd name="T25" fmla="*/ 21 h 84"/>
                <a:gd name="T26" fmla="*/ 36 w 62"/>
                <a:gd name="T27" fmla="*/ 18 h 84"/>
                <a:gd name="T28" fmla="*/ 18 w 62"/>
                <a:gd name="T29" fmla="*/ 63 h 84"/>
                <a:gd name="T30" fmla="*/ 26 w 62"/>
                <a:gd name="T31" fmla="*/ 66 h 84"/>
                <a:gd name="T32" fmla="*/ 26 w 62"/>
                <a:gd name="T33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84">
                  <a:moveTo>
                    <a:pt x="6" y="73"/>
                  </a:moveTo>
                  <a:lnTo>
                    <a:pt x="9" y="66"/>
                  </a:lnTo>
                  <a:lnTo>
                    <a:pt x="15" y="68"/>
                  </a:lnTo>
                  <a:lnTo>
                    <a:pt x="9" y="66"/>
                  </a:lnTo>
                  <a:lnTo>
                    <a:pt x="6" y="73"/>
                  </a:lnTo>
                  <a:lnTo>
                    <a:pt x="0" y="70"/>
                  </a:lnTo>
                  <a:lnTo>
                    <a:pt x="29" y="0"/>
                  </a:lnTo>
                  <a:lnTo>
                    <a:pt x="62" y="14"/>
                  </a:lnTo>
                  <a:lnTo>
                    <a:pt x="34" y="84"/>
                  </a:lnTo>
                  <a:lnTo>
                    <a:pt x="6" y="73"/>
                  </a:lnTo>
                  <a:lnTo>
                    <a:pt x="6" y="73"/>
                  </a:lnTo>
                  <a:close/>
                  <a:moveTo>
                    <a:pt x="26" y="66"/>
                  </a:moveTo>
                  <a:lnTo>
                    <a:pt x="45" y="21"/>
                  </a:lnTo>
                  <a:lnTo>
                    <a:pt x="36" y="18"/>
                  </a:lnTo>
                  <a:lnTo>
                    <a:pt x="18" y="63"/>
                  </a:lnTo>
                  <a:lnTo>
                    <a:pt x="26" y="66"/>
                  </a:lnTo>
                  <a:lnTo>
                    <a:pt x="2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0" name="Freeform 66"/>
          <p:cNvSpPr>
            <a:spLocks noEditPoints="1"/>
          </p:cNvSpPr>
          <p:nvPr/>
        </p:nvSpPr>
        <p:spPr bwMode="auto">
          <a:xfrm rot="218059">
            <a:off x="1778078" y="2047788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34322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Freeform 66"/>
          <p:cNvSpPr>
            <a:spLocks noEditPoints="1"/>
          </p:cNvSpPr>
          <p:nvPr/>
        </p:nvSpPr>
        <p:spPr bwMode="auto">
          <a:xfrm rot="218059">
            <a:off x="1787486" y="4405557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34322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Freeform 66"/>
          <p:cNvSpPr>
            <a:spLocks noEditPoints="1"/>
          </p:cNvSpPr>
          <p:nvPr/>
        </p:nvSpPr>
        <p:spPr bwMode="auto">
          <a:xfrm rot="218059">
            <a:off x="8501289" y="2075107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34322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Freeform 66"/>
          <p:cNvSpPr>
            <a:spLocks noEditPoints="1"/>
          </p:cNvSpPr>
          <p:nvPr/>
        </p:nvSpPr>
        <p:spPr bwMode="auto">
          <a:xfrm rot="218059">
            <a:off x="8538690" y="4432927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34322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26250EC-75B0-4E9B-A0D0-2AA0D9F23126}"/>
              </a:ext>
            </a:extLst>
          </p:cNvPr>
          <p:cNvSpPr txBox="1"/>
          <p:nvPr/>
        </p:nvSpPr>
        <p:spPr>
          <a:xfrm>
            <a:off x="5041136" y="960299"/>
            <a:ext cx="272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Divide the work to everybody &amp; Speech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38D6F93-2585-45CF-AD30-7FDB31D0988D}"/>
              </a:ext>
            </a:extLst>
          </p:cNvPr>
          <p:cNvSpPr txBox="1"/>
          <p:nvPr/>
        </p:nvSpPr>
        <p:spPr>
          <a:xfrm>
            <a:off x="5721287" y="522848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Liu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Duoyi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77" name="Freeform 66">
            <a:extLst>
              <a:ext uri="{FF2B5EF4-FFF2-40B4-BE49-F238E27FC236}">
                <a16:creationId xmlns:a16="http://schemas.microsoft.com/office/drawing/2014/main" id="{2A95F917-D9AC-41F9-A41F-60CEC7A6F0AD}"/>
              </a:ext>
            </a:extLst>
          </p:cNvPr>
          <p:cNvSpPr>
            <a:spLocks noEditPoints="1"/>
          </p:cNvSpPr>
          <p:nvPr/>
        </p:nvSpPr>
        <p:spPr bwMode="auto">
          <a:xfrm rot="218059">
            <a:off x="5140615" y="537798"/>
            <a:ext cx="411150" cy="415435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34322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377494">
            <a:off x="5142291" y="1640081"/>
            <a:ext cx="1907417" cy="1932190"/>
            <a:chOff x="2118578" y="4342666"/>
            <a:chExt cx="672245" cy="680979"/>
          </a:xfrm>
        </p:grpSpPr>
        <p:grpSp>
          <p:nvGrpSpPr>
            <p:cNvPr id="43" name="组合 42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3544841" y="4109388"/>
            <a:ext cx="504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07" name="任意多边形 106"/>
          <p:cNvSpPr/>
          <p:nvPr/>
        </p:nvSpPr>
        <p:spPr>
          <a:xfrm flipH="1">
            <a:off x="7475216" y="3429000"/>
            <a:ext cx="1119154" cy="50488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 flipH="1">
            <a:off x="8724709" y="3652866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 108"/>
          <p:cNvSpPr/>
          <p:nvPr/>
        </p:nvSpPr>
        <p:spPr>
          <a:xfrm flipH="1" flipV="1">
            <a:off x="2758731" y="3224208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 flipH="1" flipV="1">
            <a:off x="3908850" y="1671642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978636" y="5117764"/>
            <a:ext cx="423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There are some questions </a:t>
            </a:r>
            <a:endParaRPr lang="zh-CN" altLang="en-US" sz="2000" dirty="0"/>
          </a:p>
        </p:txBody>
      </p:sp>
      <p:grpSp>
        <p:nvGrpSpPr>
          <p:cNvPr id="112" name="组合 111"/>
          <p:cNvGrpSpPr/>
          <p:nvPr/>
        </p:nvGrpSpPr>
        <p:grpSpPr>
          <a:xfrm rot="19629114" flipH="1">
            <a:off x="7541477" y="1314490"/>
            <a:ext cx="723180" cy="457493"/>
            <a:chOff x="1711856" y="2078071"/>
            <a:chExt cx="1196804" cy="757114"/>
          </a:xfrm>
        </p:grpSpPr>
        <p:sp>
          <p:nvSpPr>
            <p:cNvPr id="113" name="任意多边形 112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178 w 140342"/>
                <a:gd name="connsiteY0" fmla="*/ 65738 h 154534"/>
                <a:gd name="connsiteX1" fmla="*/ 63043 w 140342"/>
                <a:gd name="connsiteY1" fmla="*/ 16 h 154534"/>
                <a:gd name="connsiteX2" fmla="*/ 140195 w 140342"/>
                <a:gd name="connsiteY2" fmla="*/ 71453 h 154534"/>
                <a:gd name="connsiteX3" fmla="*/ 74473 w 140342"/>
                <a:gd name="connsiteY3" fmla="*/ 154321 h 154534"/>
                <a:gd name="connsiteX4" fmla="*/ 178 w 140342"/>
                <a:gd name="connsiteY4" fmla="*/ 65738 h 154534"/>
                <a:gd name="connsiteX0" fmla="*/ 178 w 140342"/>
                <a:gd name="connsiteY0" fmla="*/ 65740 h 154536"/>
                <a:gd name="connsiteX1" fmla="*/ 63043 w 140342"/>
                <a:gd name="connsiteY1" fmla="*/ 18 h 154536"/>
                <a:gd name="connsiteX2" fmla="*/ 140195 w 140342"/>
                <a:gd name="connsiteY2" fmla="*/ 71455 h 154536"/>
                <a:gd name="connsiteX3" fmla="*/ 74473 w 140342"/>
                <a:gd name="connsiteY3" fmla="*/ 154323 h 154536"/>
                <a:gd name="connsiteX4" fmla="*/ 178 w 140342"/>
                <a:gd name="connsiteY4" fmla="*/ 65740 h 154536"/>
                <a:gd name="connsiteX0" fmla="*/ 9 w 140173"/>
                <a:gd name="connsiteY0" fmla="*/ 71451 h 160247"/>
                <a:gd name="connsiteX1" fmla="*/ 71446 w 140173"/>
                <a:gd name="connsiteY1" fmla="*/ 14 h 160247"/>
                <a:gd name="connsiteX2" fmla="*/ 140026 w 140173"/>
                <a:gd name="connsiteY2" fmla="*/ 77166 h 160247"/>
                <a:gd name="connsiteX3" fmla="*/ 74304 w 140173"/>
                <a:gd name="connsiteY3" fmla="*/ 160034 h 160247"/>
                <a:gd name="connsiteX4" fmla="*/ 9 w 140173"/>
                <a:gd name="connsiteY4" fmla="*/ 71451 h 160247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1024"/>
                <a:gd name="connsiteY0" fmla="*/ 71451 h 148862"/>
                <a:gd name="connsiteX1" fmla="*/ 71446 w 141024"/>
                <a:gd name="connsiteY1" fmla="*/ 14 h 148862"/>
                <a:gd name="connsiteX2" fmla="*/ 140026 w 141024"/>
                <a:gd name="connsiteY2" fmla="*/ 77166 h 148862"/>
                <a:gd name="connsiteX3" fmla="*/ 74304 w 141024"/>
                <a:gd name="connsiteY3" fmla="*/ 148604 h 148862"/>
                <a:gd name="connsiteX4" fmla="*/ 9 w 141024"/>
                <a:gd name="connsiteY4" fmla="*/ 71451 h 148862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0257"/>
                <a:gd name="connsiteY0" fmla="*/ 71451 h 148862"/>
                <a:gd name="connsiteX1" fmla="*/ 71446 w 140257"/>
                <a:gd name="connsiteY1" fmla="*/ 14 h 148862"/>
                <a:gd name="connsiteX2" fmla="*/ 140026 w 140257"/>
                <a:gd name="connsiteY2" fmla="*/ 77166 h 148862"/>
                <a:gd name="connsiteX3" fmla="*/ 74304 w 140257"/>
                <a:gd name="connsiteY3" fmla="*/ 148604 h 148862"/>
                <a:gd name="connsiteX4" fmla="*/ 9 w 140257"/>
                <a:gd name="connsiteY4" fmla="*/ 71451 h 14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" fmla="*/ 202641 w 1204484"/>
                <a:gd name="connsiteY0" fmla="*/ 156229 h 262942"/>
                <a:gd name="connsiteX1" fmla="*/ 18842 w 1204484"/>
                <a:gd name="connsiteY1" fmla="*/ 257318 h 262942"/>
                <a:gd name="connsiteX2" fmla="*/ 606998 w 1204484"/>
                <a:gd name="connsiteY2" fmla="*/ 215963 h 262942"/>
                <a:gd name="connsiteX3" fmla="*/ 1199750 w 1204484"/>
                <a:gd name="connsiteY3" fmla="*/ 45949 h 262942"/>
                <a:gd name="connsiteX4" fmla="*/ 901077 w 1204484"/>
                <a:gd name="connsiteY4" fmla="*/ 0 h 262942"/>
                <a:gd name="connsiteX5" fmla="*/ 901077 w 1204484"/>
                <a:gd name="connsiteY5" fmla="*/ 0 h 262942"/>
                <a:gd name="connsiteX0" fmla="*/ 203801 w 1205128"/>
                <a:gd name="connsiteY0" fmla="*/ 156229 h 299211"/>
                <a:gd name="connsiteX1" fmla="*/ 20002 w 1205128"/>
                <a:gd name="connsiteY1" fmla="*/ 257318 h 299211"/>
                <a:gd name="connsiteX2" fmla="*/ 626538 w 1205128"/>
                <a:gd name="connsiteY2" fmla="*/ 275697 h 299211"/>
                <a:gd name="connsiteX3" fmla="*/ 1200910 w 1205128"/>
                <a:gd name="connsiteY3" fmla="*/ 45949 h 299211"/>
                <a:gd name="connsiteX4" fmla="*/ 902237 w 1205128"/>
                <a:gd name="connsiteY4" fmla="*/ 0 h 299211"/>
                <a:gd name="connsiteX5" fmla="*/ 902237 w 1205128"/>
                <a:gd name="connsiteY5" fmla="*/ 0 h 299211"/>
                <a:gd name="connsiteX0" fmla="*/ 203801 w 1205128"/>
                <a:gd name="connsiteY0" fmla="*/ 156229 h 293093"/>
                <a:gd name="connsiteX1" fmla="*/ 20002 w 1205128"/>
                <a:gd name="connsiteY1" fmla="*/ 257318 h 293093"/>
                <a:gd name="connsiteX2" fmla="*/ 626538 w 1205128"/>
                <a:gd name="connsiteY2" fmla="*/ 275697 h 293093"/>
                <a:gd name="connsiteX3" fmla="*/ 1200910 w 1205128"/>
                <a:gd name="connsiteY3" fmla="*/ 45949 h 293093"/>
                <a:gd name="connsiteX4" fmla="*/ 902237 w 1205128"/>
                <a:gd name="connsiteY4" fmla="*/ 0 h 293093"/>
                <a:gd name="connsiteX5" fmla="*/ 902237 w 1205128"/>
                <a:gd name="connsiteY5" fmla="*/ 0 h 293093"/>
                <a:gd name="connsiteX0" fmla="*/ 189419 w 1190746"/>
                <a:gd name="connsiteY0" fmla="*/ 156229 h 303079"/>
                <a:gd name="connsiteX1" fmla="*/ 5620 w 1190746"/>
                <a:gd name="connsiteY1" fmla="*/ 257318 h 303079"/>
                <a:gd name="connsiteX2" fmla="*/ 612156 w 1190746"/>
                <a:gd name="connsiteY2" fmla="*/ 275697 h 303079"/>
                <a:gd name="connsiteX3" fmla="*/ 1186528 w 1190746"/>
                <a:gd name="connsiteY3" fmla="*/ 45949 h 303079"/>
                <a:gd name="connsiteX4" fmla="*/ 887855 w 1190746"/>
                <a:gd name="connsiteY4" fmla="*/ 0 h 303079"/>
                <a:gd name="connsiteX5" fmla="*/ 887855 w 1190746"/>
                <a:gd name="connsiteY5" fmla="*/ 0 h 303079"/>
                <a:gd name="connsiteX0" fmla="*/ 189419 w 1186528"/>
                <a:gd name="connsiteY0" fmla="*/ 166016 h 312866"/>
                <a:gd name="connsiteX1" fmla="*/ 5620 w 1186528"/>
                <a:gd name="connsiteY1" fmla="*/ 267105 h 312866"/>
                <a:gd name="connsiteX2" fmla="*/ 612156 w 1186528"/>
                <a:gd name="connsiteY2" fmla="*/ 285484 h 312866"/>
                <a:gd name="connsiteX3" fmla="*/ 1186528 w 1186528"/>
                <a:gd name="connsiteY3" fmla="*/ 55736 h 312866"/>
                <a:gd name="connsiteX4" fmla="*/ 887855 w 1186528"/>
                <a:gd name="connsiteY4" fmla="*/ 9787 h 312866"/>
                <a:gd name="connsiteX5" fmla="*/ 887855 w 1186528"/>
                <a:gd name="connsiteY5" fmla="*/ 9787 h 312866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203801 w 1201353"/>
                <a:gd name="connsiteY0" fmla="*/ 139815 h 300469"/>
                <a:gd name="connsiteX1" fmla="*/ 20002 w 1201353"/>
                <a:gd name="connsiteY1" fmla="*/ 263879 h 300469"/>
                <a:gd name="connsiteX2" fmla="*/ 626538 w 1201353"/>
                <a:gd name="connsiteY2" fmla="*/ 282258 h 300469"/>
                <a:gd name="connsiteX3" fmla="*/ 1200910 w 1201353"/>
                <a:gd name="connsiteY3" fmla="*/ 52510 h 300469"/>
                <a:gd name="connsiteX4" fmla="*/ 902237 w 1201353"/>
                <a:gd name="connsiteY4" fmla="*/ 6561 h 300469"/>
                <a:gd name="connsiteX5" fmla="*/ 902237 w 1201353"/>
                <a:gd name="connsiteY5" fmla="*/ 6561 h 300469"/>
                <a:gd name="connsiteX0" fmla="*/ 195393 w 1192945"/>
                <a:gd name="connsiteY0" fmla="*/ 139815 h 307899"/>
                <a:gd name="connsiteX1" fmla="*/ 11594 w 1192945"/>
                <a:gd name="connsiteY1" fmla="*/ 263879 h 307899"/>
                <a:gd name="connsiteX2" fmla="*/ 618130 w 1192945"/>
                <a:gd name="connsiteY2" fmla="*/ 282258 h 307899"/>
                <a:gd name="connsiteX3" fmla="*/ 1192502 w 1192945"/>
                <a:gd name="connsiteY3" fmla="*/ 52510 h 307899"/>
                <a:gd name="connsiteX4" fmla="*/ 893829 w 1192945"/>
                <a:gd name="connsiteY4" fmla="*/ 6561 h 307899"/>
                <a:gd name="connsiteX5" fmla="*/ 893829 w 1192945"/>
                <a:gd name="connsiteY5" fmla="*/ 6561 h 307899"/>
                <a:gd name="connsiteX0" fmla="*/ 199654 w 1197206"/>
                <a:gd name="connsiteY0" fmla="*/ 139815 h 331631"/>
                <a:gd name="connsiteX1" fmla="*/ 11260 w 1197206"/>
                <a:gd name="connsiteY1" fmla="*/ 305234 h 331631"/>
                <a:gd name="connsiteX2" fmla="*/ 622391 w 1197206"/>
                <a:gd name="connsiteY2" fmla="*/ 282258 h 331631"/>
                <a:gd name="connsiteX3" fmla="*/ 1196763 w 1197206"/>
                <a:gd name="connsiteY3" fmla="*/ 52510 h 331631"/>
                <a:gd name="connsiteX4" fmla="*/ 898090 w 1197206"/>
                <a:gd name="connsiteY4" fmla="*/ 6561 h 331631"/>
                <a:gd name="connsiteX5" fmla="*/ 898090 w 1197206"/>
                <a:gd name="connsiteY5" fmla="*/ 6561 h 331631"/>
                <a:gd name="connsiteX0" fmla="*/ 199654 w 1196804"/>
                <a:gd name="connsiteY0" fmla="*/ 135685 h 327501"/>
                <a:gd name="connsiteX1" fmla="*/ 11260 w 1196804"/>
                <a:gd name="connsiteY1" fmla="*/ 301104 h 327501"/>
                <a:gd name="connsiteX2" fmla="*/ 622391 w 1196804"/>
                <a:gd name="connsiteY2" fmla="*/ 278128 h 327501"/>
                <a:gd name="connsiteX3" fmla="*/ 1196763 w 1196804"/>
                <a:gd name="connsiteY3" fmla="*/ 48380 h 327501"/>
                <a:gd name="connsiteX4" fmla="*/ 898090 w 1196804"/>
                <a:gd name="connsiteY4" fmla="*/ 2431 h 327501"/>
                <a:gd name="connsiteX5" fmla="*/ 898090 w 1196804"/>
                <a:gd name="connsiteY5" fmla="*/ 2431 h 327501"/>
                <a:gd name="connsiteX0" fmla="*/ 199654 w 1196804"/>
                <a:gd name="connsiteY0" fmla="*/ 146484 h 338300"/>
                <a:gd name="connsiteX1" fmla="*/ 11260 w 1196804"/>
                <a:gd name="connsiteY1" fmla="*/ 311903 h 338300"/>
                <a:gd name="connsiteX2" fmla="*/ 622391 w 1196804"/>
                <a:gd name="connsiteY2" fmla="*/ 288927 h 338300"/>
                <a:gd name="connsiteX3" fmla="*/ 1196763 w 1196804"/>
                <a:gd name="connsiteY3" fmla="*/ 59179 h 338300"/>
                <a:gd name="connsiteX4" fmla="*/ 898090 w 1196804"/>
                <a:gd name="connsiteY4" fmla="*/ 13230 h 338300"/>
                <a:gd name="connsiteX5" fmla="*/ 898090 w 1196804"/>
                <a:gd name="connsiteY5" fmla="*/ 13230 h 3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03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377494">
            <a:off x="274489" y="224018"/>
            <a:ext cx="432219" cy="437833"/>
            <a:chOff x="2118578" y="4342666"/>
            <a:chExt cx="672245" cy="680979"/>
          </a:xfrm>
        </p:grpSpPr>
        <p:grpSp>
          <p:nvGrpSpPr>
            <p:cNvPr id="43" name="组合 42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870585" y="131142"/>
            <a:ext cx="273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5" name="任意多边形 34"/>
          <p:cNvSpPr/>
          <p:nvPr/>
        </p:nvSpPr>
        <p:spPr>
          <a:xfrm flipH="1" flipV="1">
            <a:off x="709847" y="5653509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10132229" y="1166675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flipH="1">
            <a:off x="9444939" y="5727989"/>
            <a:ext cx="777654" cy="35082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 flipH="1">
            <a:off x="9833766" y="5876045"/>
            <a:ext cx="1337768" cy="433102"/>
            <a:chOff x="8990558" y="5480837"/>
            <a:chExt cx="1946394" cy="630144"/>
          </a:xfrm>
        </p:grpSpPr>
        <p:sp>
          <p:nvSpPr>
            <p:cNvPr id="39" name="任意多边形 38"/>
            <p:cNvSpPr/>
            <p:nvPr/>
          </p:nvSpPr>
          <p:spPr>
            <a:xfrm>
              <a:off x="8990558" y="548083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10166930" y="5775851"/>
              <a:ext cx="770022" cy="278233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F7F7F2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4890623" y="2050544"/>
            <a:ext cx="2576513" cy="3009900"/>
            <a:chOff x="3082" y="1214"/>
            <a:chExt cx="1623" cy="1896"/>
          </a:xfrm>
          <a:solidFill>
            <a:srgbClr val="34322F"/>
          </a:solidFill>
        </p:grpSpPr>
        <p:grpSp>
          <p:nvGrpSpPr>
            <p:cNvPr id="34" name="Group 205"/>
            <p:cNvGrpSpPr>
              <a:grpSpLocks/>
            </p:cNvGrpSpPr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13" name="Freeform 5"/>
              <p:cNvSpPr>
                <a:spLocks/>
              </p:cNvSpPr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4" name="Freeform 6"/>
              <p:cNvSpPr>
                <a:spLocks/>
              </p:cNvSpPr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5" name="Freeform 7"/>
              <p:cNvSpPr>
                <a:spLocks/>
              </p:cNvSpPr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6" name="Freeform 8"/>
              <p:cNvSpPr>
                <a:spLocks/>
              </p:cNvSpPr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Freeform 9"/>
              <p:cNvSpPr>
                <a:spLocks/>
              </p:cNvSpPr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" name="Freeform 10"/>
              <p:cNvSpPr>
                <a:spLocks/>
              </p:cNvSpPr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" name="Freeform 11"/>
              <p:cNvSpPr>
                <a:spLocks/>
              </p:cNvSpPr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0" name="Freeform 12"/>
              <p:cNvSpPr>
                <a:spLocks/>
              </p:cNvSpPr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1" name="Freeform 13"/>
              <p:cNvSpPr>
                <a:spLocks/>
              </p:cNvSpPr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2" name="Freeform 14"/>
              <p:cNvSpPr>
                <a:spLocks/>
              </p:cNvSpPr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3" name="Freeform 15"/>
              <p:cNvSpPr>
                <a:spLocks/>
              </p:cNvSpPr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4" name="Freeform 16"/>
              <p:cNvSpPr>
                <a:spLocks/>
              </p:cNvSpPr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5" name="Freeform 17"/>
              <p:cNvSpPr>
                <a:spLocks/>
              </p:cNvSpPr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6" name="Freeform 18"/>
              <p:cNvSpPr>
                <a:spLocks/>
              </p:cNvSpPr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" name="Freeform 19"/>
              <p:cNvSpPr>
                <a:spLocks/>
              </p:cNvSpPr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" name="Freeform 20"/>
              <p:cNvSpPr>
                <a:spLocks/>
              </p:cNvSpPr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" name="Freeform 21"/>
              <p:cNvSpPr>
                <a:spLocks/>
              </p:cNvSpPr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0" name="Freeform 22"/>
              <p:cNvSpPr>
                <a:spLocks/>
              </p:cNvSpPr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" name="Freeform 23"/>
              <p:cNvSpPr>
                <a:spLocks/>
              </p:cNvSpPr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2" name="Freeform 24"/>
              <p:cNvSpPr>
                <a:spLocks/>
              </p:cNvSpPr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3" name="Freeform 25"/>
              <p:cNvSpPr>
                <a:spLocks/>
              </p:cNvSpPr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4" name="Freeform 26"/>
              <p:cNvSpPr>
                <a:spLocks/>
              </p:cNvSpPr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5" name="Freeform 27"/>
              <p:cNvSpPr>
                <a:spLocks/>
              </p:cNvSpPr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6" name="Freeform 28"/>
              <p:cNvSpPr>
                <a:spLocks/>
              </p:cNvSpPr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7" name="Freeform 29"/>
              <p:cNvSpPr>
                <a:spLocks/>
              </p:cNvSpPr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" name="Freeform 30"/>
              <p:cNvSpPr>
                <a:spLocks/>
              </p:cNvSpPr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" name="Freeform 31"/>
              <p:cNvSpPr>
                <a:spLocks/>
              </p:cNvSpPr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" name="Freeform 32"/>
              <p:cNvSpPr>
                <a:spLocks/>
              </p:cNvSpPr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1" name="Freeform 33"/>
              <p:cNvSpPr>
                <a:spLocks/>
              </p:cNvSpPr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2" name="Freeform 34"/>
              <p:cNvSpPr>
                <a:spLocks/>
              </p:cNvSpPr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3" name="Freeform 35"/>
              <p:cNvSpPr>
                <a:spLocks/>
              </p:cNvSpPr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" name="Freeform 36"/>
              <p:cNvSpPr>
                <a:spLocks/>
              </p:cNvSpPr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5" name="Freeform 37"/>
              <p:cNvSpPr>
                <a:spLocks/>
              </p:cNvSpPr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" name="Freeform 38"/>
              <p:cNvSpPr>
                <a:spLocks/>
              </p:cNvSpPr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7" name="Freeform 39"/>
              <p:cNvSpPr>
                <a:spLocks/>
              </p:cNvSpPr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" name="Freeform 40"/>
              <p:cNvSpPr>
                <a:spLocks/>
              </p:cNvSpPr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" name="Freeform 41"/>
              <p:cNvSpPr>
                <a:spLocks/>
              </p:cNvSpPr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0" name="Freeform 42"/>
              <p:cNvSpPr>
                <a:spLocks/>
              </p:cNvSpPr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1" name="Freeform 43"/>
              <p:cNvSpPr>
                <a:spLocks/>
              </p:cNvSpPr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2" name="Freeform 44"/>
              <p:cNvSpPr>
                <a:spLocks/>
              </p:cNvSpPr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3" name="Freeform 45"/>
              <p:cNvSpPr>
                <a:spLocks/>
              </p:cNvSpPr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4" name="Freeform 46"/>
              <p:cNvSpPr>
                <a:spLocks/>
              </p:cNvSpPr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5" name="Freeform 47"/>
              <p:cNvSpPr>
                <a:spLocks/>
              </p:cNvSpPr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6" name="Freeform 48"/>
              <p:cNvSpPr>
                <a:spLocks/>
              </p:cNvSpPr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" name="Freeform 49"/>
              <p:cNvSpPr>
                <a:spLocks/>
              </p:cNvSpPr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" name="Freeform 50"/>
              <p:cNvSpPr>
                <a:spLocks/>
              </p:cNvSpPr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9" name="Freeform 51"/>
              <p:cNvSpPr>
                <a:spLocks/>
              </p:cNvSpPr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0" name="Freeform 52"/>
              <p:cNvSpPr>
                <a:spLocks/>
              </p:cNvSpPr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1" name="Freeform 53"/>
              <p:cNvSpPr>
                <a:spLocks/>
              </p:cNvSpPr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2" name="Freeform 54"/>
              <p:cNvSpPr>
                <a:spLocks/>
              </p:cNvSpPr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3" name="Freeform 55"/>
              <p:cNvSpPr>
                <a:spLocks/>
              </p:cNvSpPr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4" name="Freeform 56"/>
              <p:cNvSpPr>
                <a:spLocks/>
              </p:cNvSpPr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5" name="Freeform 57"/>
              <p:cNvSpPr>
                <a:spLocks/>
              </p:cNvSpPr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6" name="Freeform 58"/>
              <p:cNvSpPr>
                <a:spLocks/>
              </p:cNvSpPr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7" name="Freeform 59"/>
              <p:cNvSpPr>
                <a:spLocks/>
              </p:cNvSpPr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" name="Freeform 60"/>
              <p:cNvSpPr>
                <a:spLocks/>
              </p:cNvSpPr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" name="Freeform 61"/>
              <p:cNvSpPr>
                <a:spLocks/>
              </p:cNvSpPr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0" name="Freeform 62"/>
              <p:cNvSpPr>
                <a:spLocks/>
              </p:cNvSpPr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1" name="Freeform 63"/>
              <p:cNvSpPr>
                <a:spLocks/>
              </p:cNvSpPr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2" name="Freeform 64"/>
              <p:cNvSpPr>
                <a:spLocks/>
              </p:cNvSpPr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3" name="Freeform 65"/>
              <p:cNvSpPr>
                <a:spLocks/>
              </p:cNvSpPr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4" name="Freeform 66"/>
              <p:cNvSpPr>
                <a:spLocks/>
              </p:cNvSpPr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5" name="Freeform 67"/>
              <p:cNvSpPr>
                <a:spLocks/>
              </p:cNvSpPr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6" name="Freeform 68"/>
              <p:cNvSpPr>
                <a:spLocks/>
              </p:cNvSpPr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7" name="Freeform 69"/>
              <p:cNvSpPr>
                <a:spLocks/>
              </p:cNvSpPr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8" name="Freeform 70"/>
              <p:cNvSpPr>
                <a:spLocks/>
              </p:cNvSpPr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" name="Freeform 71"/>
              <p:cNvSpPr>
                <a:spLocks/>
              </p:cNvSpPr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0" name="Freeform 72"/>
              <p:cNvSpPr>
                <a:spLocks/>
              </p:cNvSpPr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1" name="Freeform 73"/>
              <p:cNvSpPr>
                <a:spLocks/>
              </p:cNvSpPr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2" name="Freeform 74"/>
              <p:cNvSpPr>
                <a:spLocks/>
              </p:cNvSpPr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3" name="Freeform 75"/>
              <p:cNvSpPr>
                <a:spLocks/>
              </p:cNvSpPr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" name="Freeform 76"/>
              <p:cNvSpPr>
                <a:spLocks/>
              </p:cNvSpPr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5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6" name="Freeform 78"/>
              <p:cNvSpPr>
                <a:spLocks/>
              </p:cNvSpPr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7" name="Freeform 79"/>
              <p:cNvSpPr>
                <a:spLocks/>
              </p:cNvSpPr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" name="Freeform 80"/>
              <p:cNvSpPr>
                <a:spLocks/>
              </p:cNvSpPr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9" name="Freeform 81"/>
              <p:cNvSpPr>
                <a:spLocks/>
              </p:cNvSpPr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" name="Freeform 82"/>
              <p:cNvSpPr>
                <a:spLocks/>
              </p:cNvSpPr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1" name="Freeform 83"/>
              <p:cNvSpPr>
                <a:spLocks/>
              </p:cNvSpPr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2" name="Freeform 84"/>
              <p:cNvSpPr>
                <a:spLocks/>
              </p:cNvSpPr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" name="Freeform 85"/>
              <p:cNvSpPr>
                <a:spLocks/>
              </p:cNvSpPr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4" name="Freeform 86"/>
              <p:cNvSpPr>
                <a:spLocks/>
              </p:cNvSpPr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" name="Freeform 87"/>
              <p:cNvSpPr>
                <a:spLocks/>
              </p:cNvSpPr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" name="Freeform 88"/>
              <p:cNvSpPr>
                <a:spLocks/>
              </p:cNvSpPr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" name="Freeform 89"/>
              <p:cNvSpPr>
                <a:spLocks/>
              </p:cNvSpPr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" name="Freeform 90"/>
              <p:cNvSpPr>
                <a:spLocks/>
              </p:cNvSpPr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0" name="Freeform 92"/>
              <p:cNvSpPr>
                <a:spLocks/>
              </p:cNvSpPr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" name="Freeform 93"/>
              <p:cNvSpPr>
                <a:spLocks/>
              </p:cNvSpPr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" name="Freeform 94"/>
              <p:cNvSpPr>
                <a:spLocks/>
              </p:cNvSpPr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3" name="Freeform 95"/>
              <p:cNvSpPr>
                <a:spLocks/>
              </p:cNvSpPr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4" name="Freeform 96"/>
              <p:cNvSpPr>
                <a:spLocks/>
              </p:cNvSpPr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5" name="Freeform 97"/>
              <p:cNvSpPr>
                <a:spLocks/>
              </p:cNvSpPr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6" name="Freeform 98"/>
              <p:cNvSpPr>
                <a:spLocks/>
              </p:cNvSpPr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7" name="Freeform 99"/>
              <p:cNvSpPr>
                <a:spLocks/>
              </p:cNvSpPr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8" name="Freeform 100"/>
              <p:cNvSpPr>
                <a:spLocks/>
              </p:cNvSpPr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" name="Freeform 101"/>
              <p:cNvSpPr>
                <a:spLocks/>
              </p:cNvSpPr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" name="Freeform 102"/>
              <p:cNvSpPr>
                <a:spLocks/>
              </p:cNvSpPr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1" name="Freeform 103"/>
              <p:cNvSpPr>
                <a:spLocks/>
              </p:cNvSpPr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" name="Freeform 104"/>
              <p:cNvSpPr>
                <a:spLocks/>
              </p:cNvSpPr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" name="Freeform 105"/>
              <p:cNvSpPr>
                <a:spLocks/>
              </p:cNvSpPr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" name="Freeform 106"/>
              <p:cNvSpPr>
                <a:spLocks/>
              </p:cNvSpPr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5" name="Freeform 107"/>
              <p:cNvSpPr>
                <a:spLocks/>
              </p:cNvSpPr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6" name="Freeform 108"/>
              <p:cNvSpPr>
                <a:spLocks/>
              </p:cNvSpPr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7" name="Freeform 109"/>
              <p:cNvSpPr>
                <a:spLocks/>
              </p:cNvSpPr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8" name="Freeform 110"/>
              <p:cNvSpPr>
                <a:spLocks/>
              </p:cNvSpPr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" name="Freeform 111"/>
              <p:cNvSpPr>
                <a:spLocks/>
              </p:cNvSpPr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" name="Freeform 112"/>
              <p:cNvSpPr>
                <a:spLocks/>
              </p:cNvSpPr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1" name="Freeform 113"/>
              <p:cNvSpPr>
                <a:spLocks/>
              </p:cNvSpPr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2" name="Freeform 114"/>
              <p:cNvSpPr>
                <a:spLocks/>
              </p:cNvSpPr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3" name="Freeform 115"/>
              <p:cNvSpPr>
                <a:spLocks/>
              </p:cNvSpPr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4" name="Freeform 116"/>
              <p:cNvSpPr>
                <a:spLocks/>
              </p:cNvSpPr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5" name="Freeform 117"/>
              <p:cNvSpPr>
                <a:spLocks/>
              </p:cNvSpPr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6" name="Freeform 118"/>
              <p:cNvSpPr>
                <a:spLocks/>
              </p:cNvSpPr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7" name="Freeform 119"/>
              <p:cNvSpPr>
                <a:spLocks/>
              </p:cNvSpPr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8" name="Freeform 120"/>
              <p:cNvSpPr>
                <a:spLocks/>
              </p:cNvSpPr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9" name="Freeform 121"/>
              <p:cNvSpPr>
                <a:spLocks/>
              </p:cNvSpPr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" name="Freeform 122"/>
              <p:cNvSpPr>
                <a:spLocks/>
              </p:cNvSpPr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" name="Freeform 123"/>
              <p:cNvSpPr>
                <a:spLocks/>
              </p:cNvSpPr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2" name="Freeform 124"/>
              <p:cNvSpPr>
                <a:spLocks/>
              </p:cNvSpPr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3" name="Freeform 125"/>
              <p:cNvSpPr>
                <a:spLocks/>
              </p:cNvSpPr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4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5" name="Freeform 127"/>
              <p:cNvSpPr>
                <a:spLocks/>
              </p:cNvSpPr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6" name="Freeform 128"/>
              <p:cNvSpPr>
                <a:spLocks/>
              </p:cNvSpPr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7" name="Freeform 129"/>
              <p:cNvSpPr>
                <a:spLocks/>
              </p:cNvSpPr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" name="Freeform 130"/>
              <p:cNvSpPr>
                <a:spLocks/>
              </p:cNvSpPr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9" name="Freeform 131"/>
              <p:cNvSpPr>
                <a:spLocks/>
              </p:cNvSpPr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" name="Freeform 132"/>
              <p:cNvSpPr>
                <a:spLocks/>
              </p:cNvSpPr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1" name="Freeform 133"/>
              <p:cNvSpPr>
                <a:spLocks/>
              </p:cNvSpPr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2" name="Freeform 134"/>
              <p:cNvSpPr>
                <a:spLocks/>
              </p:cNvSpPr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3" name="Freeform 135"/>
              <p:cNvSpPr>
                <a:spLocks/>
              </p:cNvSpPr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" name="Freeform 136"/>
              <p:cNvSpPr>
                <a:spLocks/>
              </p:cNvSpPr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5" name="Freeform 137"/>
              <p:cNvSpPr>
                <a:spLocks/>
              </p:cNvSpPr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6" name="Freeform 138"/>
              <p:cNvSpPr>
                <a:spLocks/>
              </p:cNvSpPr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" name="Freeform 139"/>
              <p:cNvSpPr>
                <a:spLocks/>
              </p:cNvSpPr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" name="Freeform 140"/>
              <p:cNvSpPr>
                <a:spLocks/>
              </p:cNvSpPr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9" name="Freeform 141"/>
              <p:cNvSpPr>
                <a:spLocks/>
              </p:cNvSpPr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" name="Freeform 142"/>
              <p:cNvSpPr>
                <a:spLocks/>
              </p:cNvSpPr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1" name="Freeform 143"/>
              <p:cNvSpPr>
                <a:spLocks/>
              </p:cNvSpPr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" name="Freeform 144"/>
              <p:cNvSpPr>
                <a:spLocks/>
              </p:cNvSpPr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" name="Freeform 145"/>
              <p:cNvSpPr>
                <a:spLocks/>
              </p:cNvSpPr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Freeform 146"/>
              <p:cNvSpPr>
                <a:spLocks/>
              </p:cNvSpPr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5" name="Freeform 147"/>
              <p:cNvSpPr>
                <a:spLocks/>
              </p:cNvSpPr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Freeform 148"/>
              <p:cNvSpPr>
                <a:spLocks/>
              </p:cNvSpPr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Freeform 149"/>
              <p:cNvSpPr>
                <a:spLocks/>
              </p:cNvSpPr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Freeform 150"/>
              <p:cNvSpPr>
                <a:spLocks/>
              </p:cNvSpPr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Freeform 151"/>
              <p:cNvSpPr>
                <a:spLocks/>
              </p:cNvSpPr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Freeform 152"/>
              <p:cNvSpPr>
                <a:spLocks/>
              </p:cNvSpPr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Freeform 153"/>
              <p:cNvSpPr>
                <a:spLocks/>
              </p:cNvSpPr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Freeform 154"/>
              <p:cNvSpPr>
                <a:spLocks/>
              </p:cNvSpPr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Freeform 156"/>
              <p:cNvSpPr>
                <a:spLocks/>
              </p:cNvSpPr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5" name="Freeform 157"/>
              <p:cNvSpPr>
                <a:spLocks/>
              </p:cNvSpPr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Freeform 158"/>
              <p:cNvSpPr>
                <a:spLocks/>
              </p:cNvSpPr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7" name="Freeform 159"/>
              <p:cNvSpPr>
                <a:spLocks/>
              </p:cNvSpPr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8" name="Freeform 160"/>
              <p:cNvSpPr>
                <a:spLocks/>
              </p:cNvSpPr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9" name="Freeform 161"/>
              <p:cNvSpPr>
                <a:spLocks/>
              </p:cNvSpPr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0" name="Freeform 162"/>
              <p:cNvSpPr>
                <a:spLocks/>
              </p:cNvSpPr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1" name="Freeform 163"/>
              <p:cNvSpPr>
                <a:spLocks/>
              </p:cNvSpPr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2" name="Freeform 164"/>
              <p:cNvSpPr>
                <a:spLocks/>
              </p:cNvSpPr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3" name="Freeform 165"/>
              <p:cNvSpPr>
                <a:spLocks/>
              </p:cNvSpPr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4" name="Freeform 166"/>
              <p:cNvSpPr>
                <a:spLocks/>
              </p:cNvSpPr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5" name="Freeform 167"/>
              <p:cNvSpPr>
                <a:spLocks/>
              </p:cNvSpPr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6" name="Freeform 168"/>
              <p:cNvSpPr>
                <a:spLocks/>
              </p:cNvSpPr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7" name="Freeform 169"/>
              <p:cNvSpPr>
                <a:spLocks/>
              </p:cNvSpPr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8" name="Freeform 170"/>
              <p:cNvSpPr>
                <a:spLocks/>
              </p:cNvSpPr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9" name="Freeform 171"/>
              <p:cNvSpPr>
                <a:spLocks/>
              </p:cNvSpPr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0" name="Freeform 172"/>
              <p:cNvSpPr>
                <a:spLocks/>
              </p:cNvSpPr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" name="Freeform 173"/>
              <p:cNvSpPr>
                <a:spLocks/>
              </p:cNvSpPr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2" name="Freeform 174"/>
              <p:cNvSpPr>
                <a:spLocks/>
              </p:cNvSpPr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3" name="Freeform 175"/>
              <p:cNvSpPr>
                <a:spLocks/>
              </p:cNvSpPr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4" name="Freeform 176"/>
              <p:cNvSpPr>
                <a:spLocks/>
              </p:cNvSpPr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5" name="Freeform 177"/>
              <p:cNvSpPr>
                <a:spLocks/>
              </p:cNvSpPr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6" name="Freeform 178"/>
              <p:cNvSpPr>
                <a:spLocks/>
              </p:cNvSpPr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7" name="Freeform 179"/>
              <p:cNvSpPr>
                <a:spLocks/>
              </p:cNvSpPr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8" name="Freeform 180"/>
              <p:cNvSpPr>
                <a:spLocks/>
              </p:cNvSpPr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9" name="Freeform 181"/>
              <p:cNvSpPr>
                <a:spLocks/>
              </p:cNvSpPr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0" name="Freeform 182"/>
              <p:cNvSpPr>
                <a:spLocks/>
              </p:cNvSpPr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" name="Freeform 183"/>
              <p:cNvSpPr>
                <a:spLocks/>
              </p:cNvSpPr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2" name="Freeform 184"/>
              <p:cNvSpPr>
                <a:spLocks/>
              </p:cNvSpPr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3" name="Freeform 185"/>
              <p:cNvSpPr>
                <a:spLocks/>
              </p:cNvSpPr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4" name="Freeform 186"/>
              <p:cNvSpPr>
                <a:spLocks/>
              </p:cNvSpPr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5" name="Freeform 187"/>
              <p:cNvSpPr>
                <a:spLocks/>
              </p:cNvSpPr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6" name="Freeform 188"/>
              <p:cNvSpPr>
                <a:spLocks/>
              </p:cNvSpPr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7" name="Freeform 189"/>
              <p:cNvSpPr>
                <a:spLocks/>
              </p:cNvSpPr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8" name="Freeform 190"/>
              <p:cNvSpPr>
                <a:spLocks/>
              </p:cNvSpPr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9" name="Freeform 191"/>
              <p:cNvSpPr>
                <a:spLocks/>
              </p:cNvSpPr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0" name="Freeform 192"/>
              <p:cNvSpPr>
                <a:spLocks/>
              </p:cNvSpPr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" name="Freeform 193"/>
              <p:cNvSpPr>
                <a:spLocks/>
              </p:cNvSpPr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2" name="Freeform 194"/>
              <p:cNvSpPr>
                <a:spLocks/>
              </p:cNvSpPr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3" name="Freeform 195"/>
              <p:cNvSpPr>
                <a:spLocks/>
              </p:cNvSpPr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4" name="Freeform 196"/>
              <p:cNvSpPr>
                <a:spLocks/>
              </p:cNvSpPr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5" name="Freeform 197"/>
              <p:cNvSpPr>
                <a:spLocks/>
              </p:cNvSpPr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6" name="Freeform 198"/>
              <p:cNvSpPr>
                <a:spLocks/>
              </p:cNvSpPr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7" name="Freeform 199"/>
              <p:cNvSpPr>
                <a:spLocks/>
              </p:cNvSpPr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8" name="Freeform 200"/>
              <p:cNvSpPr>
                <a:spLocks/>
              </p:cNvSpPr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9" name="Freeform 201"/>
              <p:cNvSpPr>
                <a:spLocks/>
              </p:cNvSpPr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0" name="Freeform 202"/>
              <p:cNvSpPr>
                <a:spLocks/>
              </p:cNvSpPr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1" name="Freeform 203"/>
              <p:cNvSpPr>
                <a:spLocks/>
              </p:cNvSpPr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" name="Freeform 204"/>
              <p:cNvSpPr>
                <a:spLocks/>
              </p:cNvSpPr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" name="Group 406"/>
            <p:cNvGrpSpPr>
              <a:grpSpLocks/>
            </p:cNvGrpSpPr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13" name="Freeform 206"/>
              <p:cNvSpPr>
                <a:spLocks/>
              </p:cNvSpPr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207"/>
              <p:cNvSpPr>
                <a:spLocks/>
              </p:cNvSpPr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208"/>
              <p:cNvSpPr>
                <a:spLocks/>
              </p:cNvSpPr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209"/>
              <p:cNvSpPr>
                <a:spLocks/>
              </p:cNvSpPr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210"/>
              <p:cNvSpPr>
                <a:spLocks/>
              </p:cNvSpPr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211"/>
              <p:cNvSpPr>
                <a:spLocks/>
              </p:cNvSpPr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212"/>
              <p:cNvSpPr>
                <a:spLocks/>
              </p:cNvSpPr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213"/>
              <p:cNvSpPr>
                <a:spLocks/>
              </p:cNvSpPr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214"/>
              <p:cNvSpPr>
                <a:spLocks/>
              </p:cNvSpPr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215"/>
              <p:cNvSpPr>
                <a:spLocks/>
              </p:cNvSpPr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216"/>
              <p:cNvSpPr>
                <a:spLocks/>
              </p:cNvSpPr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217"/>
              <p:cNvSpPr>
                <a:spLocks/>
              </p:cNvSpPr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reeform 218"/>
              <p:cNvSpPr>
                <a:spLocks/>
              </p:cNvSpPr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219"/>
              <p:cNvSpPr>
                <a:spLocks/>
              </p:cNvSpPr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220"/>
              <p:cNvSpPr>
                <a:spLocks/>
              </p:cNvSpPr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Freeform 221"/>
              <p:cNvSpPr>
                <a:spLocks/>
              </p:cNvSpPr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222"/>
              <p:cNvSpPr>
                <a:spLocks/>
              </p:cNvSpPr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223"/>
              <p:cNvSpPr>
                <a:spLocks/>
              </p:cNvSpPr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Freeform 224"/>
              <p:cNvSpPr>
                <a:spLocks/>
              </p:cNvSpPr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Freeform 225"/>
              <p:cNvSpPr>
                <a:spLocks/>
              </p:cNvSpPr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Freeform 226"/>
              <p:cNvSpPr>
                <a:spLocks/>
              </p:cNvSpPr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" name="Freeform 227"/>
              <p:cNvSpPr>
                <a:spLocks/>
              </p:cNvSpPr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Freeform 229"/>
              <p:cNvSpPr>
                <a:spLocks/>
              </p:cNvSpPr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230"/>
              <p:cNvSpPr>
                <a:spLocks/>
              </p:cNvSpPr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231"/>
              <p:cNvSpPr>
                <a:spLocks/>
              </p:cNvSpPr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Freeform 232"/>
              <p:cNvSpPr>
                <a:spLocks/>
              </p:cNvSpPr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" name="Freeform 233"/>
              <p:cNvSpPr>
                <a:spLocks/>
              </p:cNvSpPr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Freeform 234"/>
              <p:cNvSpPr>
                <a:spLocks/>
              </p:cNvSpPr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2" name="Freeform 235"/>
              <p:cNvSpPr>
                <a:spLocks/>
              </p:cNvSpPr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Freeform 236"/>
              <p:cNvSpPr>
                <a:spLocks/>
              </p:cNvSpPr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Freeform 237"/>
              <p:cNvSpPr>
                <a:spLocks/>
              </p:cNvSpPr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Freeform 239"/>
              <p:cNvSpPr>
                <a:spLocks/>
              </p:cNvSpPr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Freeform 240"/>
              <p:cNvSpPr>
                <a:spLocks/>
              </p:cNvSpPr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Freeform 241"/>
              <p:cNvSpPr>
                <a:spLocks/>
              </p:cNvSpPr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" name="Freeform 242"/>
              <p:cNvSpPr>
                <a:spLocks/>
              </p:cNvSpPr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Freeform 243"/>
              <p:cNvSpPr>
                <a:spLocks/>
              </p:cNvSpPr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Freeform 244"/>
              <p:cNvSpPr>
                <a:spLocks/>
              </p:cNvSpPr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Freeform 245"/>
              <p:cNvSpPr>
                <a:spLocks/>
              </p:cNvSpPr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Freeform 246"/>
              <p:cNvSpPr>
                <a:spLocks/>
              </p:cNvSpPr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Freeform 247"/>
              <p:cNvSpPr>
                <a:spLocks/>
              </p:cNvSpPr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Freeform 248"/>
              <p:cNvSpPr>
                <a:spLocks/>
              </p:cNvSpPr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Freeform 249"/>
              <p:cNvSpPr>
                <a:spLocks/>
              </p:cNvSpPr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Freeform 250"/>
              <p:cNvSpPr>
                <a:spLocks/>
              </p:cNvSpPr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Freeform 251"/>
              <p:cNvSpPr>
                <a:spLocks/>
              </p:cNvSpPr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Freeform 252"/>
              <p:cNvSpPr>
                <a:spLocks/>
              </p:cNvSpPr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Freeform 253"/>
              <p:cNvSpPr>
                <a:spLocks/>
              </p:cNvSpPr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1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Freeform 255"/>
              <p:cNvSpPr>
                <a:spLocks/>
              </p:cNvSpPr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Freeform 256"/>
              <p:cNvSpPr>
                <a:spLocks/>
              </p:cNvSpPr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Freeform 257"/>
              <p:cNvSpPr>
                <a:spLocks/>
              </p:cNvSpPr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Freeform 259"/>
              <p:cNvSpPr>
                <a:spLocks/>
              </p:cNvSpPr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Freeform 260"/>
              <p:cNvSpPr>
                <a:spLocks/>
              </p:cNvSpPr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Freeform 261"/>
              <p:cNvSpPr>
                <a:spLocks/>
              </p:cNvSpPr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Freeform 262"/>
              <p:cNvSpPr>
                <a:spLocks/>
              </p:cNvSpPr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Freeform 263"/>
              <p:cNvSpPr>
                <a:spLocks/>
              </p:cNvSpPr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1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Freeform 265"/>
              <p:cNvSpPr>
                <a:spLocks/>
              </p:cNvSpPr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" name="Freeform 266"/>
              <p:cNvSpPr>
                <a:spLocks/>
              </p:cNvSpPr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" name="Freeform 267"/>
              <p:cNvSpPr>
                <a:spLocks/>
              </p:cNvSpPr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5" name="Freeform 268"/>
              <p:cNvSpPr>
                <a:spLocks/>
              </p:cNvSpPr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6" name="Freeform 269"/>
              <p:cNvSpPr>
                <a:spLocks/>
              </p:cNvSpPr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" name="Freeform 270"/>
              <p:cNvSpPr>
                <a:spLocks/>
              </p:cNvSpPr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8" name="Freeform 271"/>
              <p:cNvSpPr>
                <a:spLocks/>
              </p:cNvSpPr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" name="Freeform 272"/>
              <p:cNvSpPr>
                <a:spLocks/>
              </p:cNvSpPr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0" name="Freeform 273"/>
              <p:cNvSpPr>
                <a:spLocks/>
              </p:cNvSpPr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1" name="Freeform 274"/>
              <p:cNvSpPr>
                <a:spLocks/>
              </p:cNvSpPr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2" name="Freeform 275"/>
              <p:cNvSpPr>
                <a:spLocks/>
              </p:cNvSpPr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" name="Freeform 276"/>
              <p:cNvSpPr>
                <a:spLocks/>
              </p:cNvSpPr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" name="Freeform 277"/>
              <p:cNvSpPr>
                <a:spLocks/>
              </p:cNvSpPr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" name="Freeform 278"/>
              <p:cNvSpPr>
                <a:spLocks/>
              </p:cNvSpPr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" name="Freeform 279"/>
              <p:cNvSpPr>
                <a:spLocks/>
              </p:cNvSpPr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7" name="Freeform 280"/>
              <p:cNvSpPr>
                <a:spLocks/>
              </p:cNvSpPr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8" name="Freeform 281"/>
              <p:cNvSpPr>
                <a:spLocks/>
              </p:cNvSpPr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Freeform 282"/>
              <p:cNvSpPr>
                <a:spLocks/>
              </p:cNvSpPr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0" name="Freeform 283"/>
              <p:cNvSpPr>
                <a:spLocks/>
              </p:cNvSpPr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1" name="Freeform 284"/>
              <p:cNvSpPr>
                <a:spLocks/>
              </p:cNvSpPr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2" name="Freeform 285"/>
              <p:cNvSpPr>
                <a:spLocks/>
              </p:cNvSpPr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3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Freeform 287"/>
              <p:cNvSpPr>
                <a:spLocks/>
              </p:cNvSpPr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" name="Freeform 288"/>
              <p:cNvSpPr>
                <a:spLocks/>
              </p:cNvSpPr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" name="Freeform 289"/>
              <p:cNvSpPr>
                <a:spLocks/>
              </p:cNvSpPr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7" name="Freeform 290"/>
              <p:cNvSpPr>
                <a:spLocks/>
              </p:cNvSpPr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" name="Freeform 291"/>
              <p:cNvSpPr>
                <a:spLocks/>
              </p:cNvSpPr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" name="Freeform 292"/>
              <p:cNvSpPr>
                <a:spLocks/>
              </p:cNvSpPr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0" name="Freeform 293"/>
              <p:cNvSpPr>
                <a:spLocks/>
              </p:cNvSpPr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" name="Freeform 294"/>
              <p:cNvSpPr>
                <a:spLocks/>
              </p:cNvSpPr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2" name="Freeform 295"/>
              <p:cNvSpPr>
                <a:spLocks/>
              </p:cNvSpPr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3" name="Freeform 296"/>
              <p:cNvSpPr>
                <a:spLocks/>
              </p:cNvSpPr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6" name="Freeform 299"/>
              <p:cNvSpPr>
                <a:spLocks/>
              </p:cNvSpPr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7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8" name="Freeform 301"/>
              <p:cNvSpPr>
                <a:spLocks/>
              </p:cNvSpPr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9" name="Freeform 302"/>
              <p:cNvSpPr>
                <a:spLocks/>
              </p:cNvSpPr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0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1" name="Freeform 304"/>
              <p:cNvSpPr>
                <a:spLocks/>
              </p:cNvSpPr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2" name="Freeform 305"/>
              <p:cNvSpPr>
                <a:spLocks/>
              </p:cNvSpPr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3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4" name="Freeform 307"/>
              <p:cNvSpPr>
                <a:spLocks/>
              </p:cNvSpPr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" name="Freeform 308"/>
              <p:cNvSpPr>
                <a:spLocks/>
              </p:cNvSpPr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6" name="Freeform 309"/>
              <p:cNvSpPr>
                <a:spLocks/>
              </p:cNvSpPr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7" name="Freeform 310"/>
              <p:cNvSpPr>
                <a:spLocks/>
              </p:cNvSpPr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8" name="Freeform 311"/>
              <p:cNvSpPr>
                <a:spLocks/>
              </p:cNvSpPr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9" name="Freeform 312"/>
              <p:cNvSpPr>
                <a:spLocks/>
              </p:cNvSpPr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0" name="Freeform 313"/>
              <p:cNvSpPr>
                <a:spLocks/>
              </p:cNvSpPr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1" name="Freeform 314"/>
              <p:cNvSpPr>
                <a:spLocks/>
              </p:cNvSpPr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2" name="Freeform 315"/>
              <p:cNvSpPr>
                <a:spLocks/>
              </p:cNvSpPr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3" name="Freeform 316"/>
              <p:cNvSpPr>
                <a:spLocks/>
              </p:cNvSpPr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4" name="Freeform 317"/>
              <p:cNvSpPr>
                <a:spLocks/>
              </p:cNvSpPr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" name="Freeform 318"/>
              <p:cNvSpPr>
                <a:spLocks/>
              </p:cNvSpPr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6" name="Freeform 319"/>
              <p:cNvSpPr>
                <a:spLocks/>
              </p:cNvSpPr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" name="Freeform 320"/>
              <p:cNvSpPr>
                <a:spLocks/>
              </p:cNvSpPr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8" name="Freeform 321"/>
              <p:cNvSpPr>
                <a:spLocks/>
              </p:cNvSpPr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9" name="Freeform 322"/>
              <p:cNvSpPr>
                <a:spLocks/>
              </p:cNvSpPr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0" name="Freeform 323"/>
              <p:cNvSpPr>
                <a:spLocks/>
              </p:cNvSpPr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1" name="Freeform 324"/>
              <p:cNvSpPr>
                <a:spLocks/>
              </p:cNvSpPr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2" name="Freeform 325"/>
              <p:cNvSpPr>
                <a:spLocks/>
              </p:cNvSpPr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3" name="Freeform 326"/>
              <p:cNvSpPr>
                <a:spLocks/>
              </p:cNvSpPr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4" name="Freeform 327"/>
              <p:cNvSpPr>
                <a:spLocks/>
              </p:cNvSpPr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" name="Freeform 328"/>
              <p:cNvSpPr>
                <a:spLocks/>
              </p:cNvSpPr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6" name="Freeform 329"/>
              <p:cNvSpPr>
                <a:spLocks/>
              </p:cNvSpPr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" name="Freeform 330"/>
              <p:cNvSpPr>
                <a:spLocks/>
              </p:cNvSpPr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8" name="Freeform 331"/>
              <p:cNvSpPr>
                <a:spLocks/>
              </p:cNvSpPr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9" name="Freeform 332"/>
              <p:cNvSpPr>
                <a:spLocks/>
              </p:cNvSpPr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0" name="Freeform 333"/>
              <p:cNvSpPr>
                <a:spLocks/>
              </p:cNvSpPr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1" name="Freeform 334"/>
              <p:cNvSpPr>
                <a:spLocks/>
              </p:cNvSpPr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2" name="Freeform 335"/>
              <p:cNvSpPr>
                <a:spLocks/>
              </p:cNvSpPr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3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4" name="Freeform 337"/>
              <p:cNvSpPr>
                <a:spLocks/>
              </p:cNvSpPr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Freeform 338"/>
              <p:cNvSpPr>
                <a:spLocks/>
              </p:cNvSpPr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Freeform 339"/>
              <p:cNvSpPr>
                <a:spLocks/>
              </p:cNvSpPr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Freeform 340"/>
              <p:cNvSpPr>
                <a:spLocks/>
              </p:cNvSpPr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Freeform 341"/>
              <p:cNvSpPr>
                <a:spLocks/>
              </p:cNvSpPr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Freeform 342"/>
              <p:cNvSpPr>
                <a:spLocks/>
              </p:cNvSpPr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Freeform 343"/>
              <p:cNvSpPr>
                <a:spLocks/>
              </p:cNvSpPr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Freeform 344"/>
              <p:cNvSpPr>
                <a:spLocks/>
              </p:cNvSpPr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Freeform 345"/>
              <p:cNvSpPr>
                <a:spLocks/>
              </p:cNvSpPr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Freeform 346"/>
              <p:cNvSpPr>
                <a:spLocks/>
              </p:cNvSpPr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Freeform 347"/>
              <p:cNvSpPr>
                <a:spLocks/>
              </p:cNvSpPr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Freeform 348"/>
              <p:cNvSpPr>
                <a:spLocks/>
              </p:cNvSpPr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349"/>
              <p:cNvSpPr>
                <a:spLocks/>
              </p:cNvSpPr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7" name="Freeform 350"/>
              <p:cNvSpPr>
                <a:spLocks/>
              </p:cNvSpPr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351"/>
              <p:cNvSpPr>
                <a:spLocks/>
              </p:cNvSpPr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352"/>
              <p:cNvSpPr>
                <a:spLocks/>
              </p:cNvSpPr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0" name="Freeform 353"/>
              <p:cNvSpPr>
                <a:spLocks/>
              </p:cNvSpPr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354"/>
              <p:cNvSpPr>
                <a:spLocks/>
              </p:cNvSpPr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2" name="Freeform 355"/>
              <p:cNvSpPr>
                <a:spLocks/>
              </p:cNvSpPr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356"/>
              <p:cNvSpPr>
                <a:spLocks/>
              </p:cNvSpPr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357"/>
              <p:cNvSpPr>
                <a:spLocks/>
              </p:cNvSpPr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5" name="Freeform 358"/>
              <p:cNvSpPr>
                <a:spLocks/>
              </p:cNvSpPr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359"/>
              <p:cNvSpPr>
                <a:spLocks/>
              </p:cNvSpPr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7" name="Freeform 360"/>
              <p:cNvSpPr>
                <a:spLocks/>
              </p:cNvSpPr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361"/>
              <p:cNvSpPr>
                <a:spLocks/>
              </p:cNvSpPr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362"/>
              <p:cNvSpPr>
                <a:spLocks/>
              </p:cNvSpPr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0" name="Freeform 363"/>
              <p:cNvSpPr>
                <a:spLocks/>
              </p:cNvSpPr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364"/>
              <p:cNvSpPr>
                <a:spLocks/>
              </p:cNvSpPr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365"/>
              <p:cNvSpPr>
                <a:spLocks/>
              </p:cNvSpPr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366"/>
              <p:cNvSpPr>
                <a:spLocks/>
              </p:cNvSpPr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367"/>
              <p:cNvSpPr>
                <a:spLocks/>
              </p:cNvSpPr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370"/>
              <p:cNvSpPr>
                <a:spLocks/>
              </p:cNvSpPr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8" name="Freeform 371"/>
              <p:cNvSpPr>
                <a:spLocks/>
              </p:cNvSpPr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Freeform 372"/>
              <p:cNvSpPr>
                <a:spLocks/>
              </p:cNvSpPr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0" name="Freeform 373"/>
              <p:cNvSpPr>
                <a:spLocks/>
              </p:cNvSpPr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374"/>
              <p:cNvSpPr>
                <a:spLocks/>
              </p:cNvSpPr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375"/>
              <p:cNvSpPr>
                <a:spLocks/>
              </p:cNvSpPr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376"/>
              <p:cNvSpPr>
                <a:spLocks/>
              </p:cNvSpPr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377"/>
              <p:cNvSpPr>
                <a:spLocks/>
              </p:cNvSpPr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" name="Freeform 378"/>
              <p:cNvSpPr>
                <a:spLocks/>
              </p:cNvSpPr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379"/>
              <p:cNvSpPr>
                <a:spLocks/>
              </p:cNvSpPr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380"/>
              <p:cNvSpPr>
                <a:spLocks/>
              </p:cNvSpPr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9" name="Freeform 382"/>
              <p:cNvSpPr>
                <a:spLocks/>
              </p:cNvSpPr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Freeform 383"/>
              <p:cNvSpPr>
                <a:spLocks/>
              </p:cNvSpPr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384"/>
              <p:cNvSpPr>
                <a:spLocks/>
              </p:cNvSpPr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385"/>
              <p:cNvSpPr>
                <a:spLocks/>
              </p:cNvSpPr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386"/>
              <p:cNvSpPr>
                <a:spLocks/>
              </p:cNvSpPr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387"/>
              <p:cNvSpPr>
                <a:spLocks/>
              </p:cNvSpPr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5" name="Freeform 388"/>
              <p:cNvSpPr>
                <a:spLocks/>
              </p:cNvSpPr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389"/>
              <p:cNvSpPr>
                <a:spLocks/>
              </p:cNvSpPr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390"/>
              <p:cNvSpPr>
                <a:spLocks/>
              </p:cNvSpPr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9" name="Freeform 392"/>
              <p:cNvSpPr>
                <a:spLocks/>
              </p:cNvSpPr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0" name="Freeform 393"/>
              <p:cNvSpPr>
                <a:spLocks/>
              </p:cNvSpPr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1" name="Freeform 394"/>
              <p:cNvSpPr>
                <a:spLocks/>
              </p:cNvSpPr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2" name="Freeform 395"/>
              <p:cNvSpPr>
                <a:spLocks/>
              </p:cNvSpPr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3" name="Freeform 396"/>
              <p:cNvSpPr>
                <a:spLocks/>
              </p:cNvSpPr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4" name="Freeform 397"/>
              <p:cNvSpPr>
                <a:spLocks/>
              </p:cNvSpPr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5" name="Freeform 398"/>
              <p:cNvSpPr>
                <a:spLocks/>
              </p:cNvSpPr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6" name="Freeform 399"/>
              <p:cNvSpPr>
                <a:spLocks/>
              </p:cNvSpPr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" name="Freeform 400"/>
              <p:cNvSpPr>
                <a:spLocks/>
              </p:cNvSpPr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" name="Freeform 401"/>
              <p:cNvSpPr>
                <a:spLocks/>
              </p:cNvSpPr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" name="Freeform 402"/>
              <p:cNvSpPr>
                <a:spLocks/>
              </p:cNvSpPr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" name="Freeform 403"/>
              <p:cNvSpPr>
                <a:spLocks/>
              </p:cNvSpPr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" name="Freeform 404"/>
              <p:cNvSpPr>
                <a:spLocks/>
              </p:cNvSpPr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" name="Freeform 405"/>
              <p:cNvSpPr>
                <a:spLocks/>
              </p:cNvSpPr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4322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3" name="Freeform 407"/>
            <p:cNvSpPr>
              <a:spLocks/>
            </p:cNvSpPr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408"/>
            <p:cNvSpPr>
              <a:spLocks/>
            </p:cNvSpPr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409"/>
            <p:cNvSpPr>
              <a:spLocks/>
            </p:cNvSpPr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410"/>
            <p:cNvSpPr>
              <a:spLocks/>
            </p:cNvSpPr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11"/>
            <p:cNvSpPr>
              <a:spLocks/>
            </p:cNvSpPr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12"/>
            <p:cNvSpPr>
              <a:spLocks/>
            </p:cNvSpPr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3"/>
            <p:cNvSpPr>
              <a:spLocks/>
            </p:cNvSpPr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14"/>
            <p:cNvSpPr>
              <a:spLocks/>
            </p:cNvSpPr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15"/>
            <p:cNvSpPr>
              <a:spLocks/>
            </p:cNvSpPr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16"/>
            <p:cNvSpPr>
              <a:spLocks/>
            </p:cNvSpPr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17"/>
            <p:cNvSpPr>
              <a:spLocks/>
            </p:cNvSpPr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18"/>
            <p:cNvSpPr>
              <a:spLocks/>
            </p:cNvSpPr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19"/>
            <p:cNvSpPr>
              <a:spLocks/>
            </p:cNvSpPr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20"/>
            <p:cNvSpPr>
              <a:spLocks/>
            </p:cNvSpPr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21"/>
            <p:cNvSpPr>
              <a:spLocks/>
            </p:cNvSpPr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423"/>
            <p:cNvSpPr>
              <a:spLocks/>
            </p:cNvSpPr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424"/>
            <p:cNvSpPr>
              <a:spLocks/>
            </p:cNvSpPr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425"/>
            <p:cNvSpPr>
              <a:spLocks/>
            </p:cNvSpPr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426"/>
            <p:cNvSpPr>
              <a:spLocks/>
            </p:cNvSpPr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427"/>
            <p:cNvSpPr>
              <a:spLocks/>
            </p:cNvSpPr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428"/>
            <p:cNvSpPr>
              <a:spLocks/>
            </p:cNvSpPr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429"/>
            <p:cNvSpPr>
              <a:spLocks/>
            </p:cNvSpPr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430"/>
            <p:cNvSpPr>
              <a:spLocks/>
            </p:cNvSpPr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431"/>
            <p:cNvSpPr>
              <a:spLocks/>
            </p:cNvSpPr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432"/>
            <p:cNvSpPr>
              <a:spLocks/>
            </p:cNvSpPr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433"/>
            <p:cNvSpPr>
              <a:spLocks/>
            </p:cNvSpPr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435"/>
            <p:cNvSpPr>
              <a:spLocks/>
            </p:cNvSpPr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437"/>
            <p:cNvSpPr>
              <a:spLocks/>
            </p:cNvSpPr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438"/>
            <p:cNvSpPr>
              <a:spLocks/>
            </p:cNvSpPr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439"/>
            <p:cNvSpPr>
              <a:spLocks/>
            </p:cNvSpPr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440"/>
            <p:cNvSpPr>
              <a:spLocks/>
            </p:cNvSpPr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441"/>
            <p:cNvSpPr>
              <a:spLocks/>
            </p:cNvSpPr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442"/>
            <p:cNvSpPr>
              <a:spLocks/>
            </p:cNvSpPr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443"/>
            <p:cNvSpPr>
              <a:spLocks/>
            </p:cNvSpPr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444"/>
            <p:cNvSpPr>
              <a:spLocks/>
            </p:cNvSpPr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445"/>
            <p:cNvSpPr>
              <a:spLocks/>
            </p:cNvSpPr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446"/>
            <p:cNvSpPr>
              <a:spLocks/>
            </p:cNvSpPr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447"/>
            <p:cNvSpPr>
              <a:spLocks/>
            </p:cNvSpPr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448"/>
            <p:cNvSpPr>
              <a:spLocks/>
            </p:cNvSpPr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449"/>
            <p:cNvSpPr>
              <a:spLocks/>
            </p:cNvSpPr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450"/>
            <p:cNvSpPr>
              <a:spLocks/>
            </p:cNvSpPr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451"/>
            <p:cNvSpPr>
              <a:spLocks/>
            </p:cNvSpPr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452"/>
            <p:cNvSpPr>
              <a:spLocks/>
            </p:cNvSpPr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" name="Rectangle 47"/>
          <p:cNvSpPr/>
          <p:nvPr/>
        </p:nvSpPr>
        <p:spPr>
          <a:xfrm>
            <a:off x="2319113" y="2172782"/>
            <a:ext cx="1085233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514" name="文本框 7"/>
          <p:cNvSpPr txBox="1">
            <a:spLocks noChangeArrowheads="1"/>
          </p:cNvSpPr>
          <p:nvPr/>
        </p:nvSpPr>
        <p:spPr bwMode="auto">
          <a:xfrm>
            <a:off x="1022963" y="2695397"/>
            <a:ext cx="25798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4322F"/>
                </a:solidFill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  <a:cs typeface="+mn-cs"/>
              </a:rPr>
              <a:t>Who is the head of state in Britain?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519" name="Rectangle 47"/>
          <p:cNvSpPr/>
          <p:nvPr/>
        </p:nvSpPr>
        <p:spPr>
          <a:xfrm>
            <a:off x="8777288" y="2143889"/>
            <a:ext cx="1386598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Leader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20" name="文本框 7"/>
          <p:cNvSpPr txBox="1">
            <a:spLocks noChangeArrowheads="1"/>
          </p:cNvSpPr>
          <p:nvPr/>
        </p:nvSpPr>
        <p:spPr bwMode="auto">
          <a:xfrm>
            <a:off x="8716786" y="2660312"/>
            <a:ext cx="25798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Who is the most powerful leader in Britain? </a:t>
            </a:r>
            <a:endParaRPr lang="zh-CN" altLang="en-US" sz="2000" dirty="0">
              <a:solidFill>
                <a:srgbClr val="34322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523" name="Freeform 456"/>
          <p:cNvSpPr>
            <a:spLocks noEditPoints="1"/>
          </p:cNvSpPr>
          <p:nvPr/>
        </p:nvSpPr>
        <p:spPr bwMode="auto">
          <a:xfrm>
            <a:off x="3749210" y="2248983"/>
            <a:ext cx="544513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3432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7920038" y="2151064"/>
            <a:ext cx="542925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3432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5" name="Freeform 456"/>
          <p:cNvSpPr>
            <a:spLocks noEditPoints="1"/>
          </p:cNvSpPr>
          <p:nvPr/>
        </p:nvSpPr>
        <p:spPr bwMode="auto">
          <a:xfrm>
            <a:off x="3739046" y="3820529"/>
            <a:ext cx="544513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3432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4322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4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 rot="377494">
            <a:off x="5142291" y="1640081"/>
            <a:ext cx="1907417" cy="1932190"/>
            <a:chOff x="2118578" y="4342666"/>
            <a:chExt cx="672245" cy="680979"/>
          </a:xfrm>
        </p:grpSpPr>
        <p:grpSp>
          <p:nvGrpSpPr>
            <p:cNvPr id="43" name="组合 42"/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rgbClr val="3432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rgbClr val="34322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3544841" y="4109388"/>
            <a:ext cx="5049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432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Arial" panose="020B0604020202020204" pitchFamily="34" charset="0"/>
              </a:rPr>
              <a:t>Government</a:t>
            </a:r>
          </a:p>
        </p:txBody>
      </p:sp>
      <p:sp>
        <p:nvSpPr>
          <p:cNvPr id="107" name="任意多边形 106"/>
          <p:cNvSpPr/>
          <p:nvPr/>
        </p:nvSpPr>
        <p:spPr>
          <a:xfrm flipH="1">
            <a:off x="7475216" y="3429000"/>
            <a:ext cx="1119154" cy="504881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0174 h 610174"/>
              <a:gd name="connsiteX1" fmla="*/ 581025 w 1266825"/>
              <a:gd name="connsiteY1" fmla="*/ 574 h 610174"/>
              <a:gd name="connsiteX2" fmla="*/ 1266825 w 1266825"/>
              <a:gd name="connsiteY2" fmla="*/ 572074 h 6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0174">
                <a:moveTo>
                  <a:pt x="0" y="610174"/>
                </a:moveTo>
                <a:cubicBezTo>
                  <a:pt x="51594" y="270449"/>
                  <a:pt x="297579" y="13901"/>
                  <a:pt x="581025" y="574"/>
                </a:cubicBezTo>
                <a:cubicBezTo>
                  <a:pt x="864471" y="-12753"/>
                  <a:pt x="1210468" y="206949"/>
                  <a:pt x="1266825" y="572074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 107"/>
          <p:cNvSpPr/>
          <p:nvPr/>
        </p:nvSpPr>
        <p:spPr>
          <a:xfrm flipH="1">
            <a:off x="8724709" y="3652866"/>
            <a:ext cx="431440" cy="208394"/>
          </a:xfrm>
          <a:custGeom>
            <a:avLst/>
            <a:gdLst>
              <a:gd name="connsiteX0" fmla="*/ 0 w 1266825"/>
              <a:gd name="connsiteY0" fmla="*/ 609702 h 609702"/>
              <a:gd name="connsiteX1" fmla="*/ 581025 w 1266825"/>
              <a:gd name="connsiteY1" fmla="*/ 102 h 609702"/>
              <a:gd name="connsiteX2" fmla="*/ 1266825 w 1266825"/>
              <a:gd name="connsiteY2" fmla="*/ 571602 h 609702"/>
              <a:gd name="connsiteX0" fmla="*/ 0 w 1266825"/>
              <a:gd name="connsiteY0" fmla="*/ 609965 h 609965"/>
              <a:gd name="connsiteX1" fmla="*/ 581025 w 1266825"/>
              <a:gd name="connsiteY1" fmla="*/ 365 h 609965"/>
              <a:gd name="connsiteX2" fmla="*/ 1266825 w 1266825"/>
              <a:gd name="connsiteY2" fmla="*/ 571865 h 609965"/>
              <a:gd name="connsiteX0" fmla="*/ 0 w 1266825"/>
              <a:gd name="connsiteY0" fmla="*/ 611668 h 611668"/>
              <a:gd name="connsiteX1" fmla="*/ 581025 w 1266825"/>
              <a:gd name="connsiteY1" fmla="*/ 2068 h 611668"/>
              <a:gd name="connsiteX2" fmla="*/ 1266825 w 1266825"/>
              <a:gd name="connsiteY2" fmla="*/ 573568 h 611668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  <a:gd name="connsiteX0" fmla="*/ 0 w 1266825"/>
              <a:gd name="connsiteY0" fmla="*/ 611900 h 611900"/>
              <a:gd name="connsiteX1" fmla="*/ 581025 w 1266825"/>
              <a:gd name="connsiteY1" fmla="*/ 2300 h 611900"/>
              <a:gd name="connsiteX2" fmla="*/ 1266825 w 1266825"/>
              <a:gd name="connsiteY2" fmla="*/ 573800 h 6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25" h="611900">
                <a:moveTo>
                  <a:pt x="0" y="611900"/>
                </a:moveTo>
                <a:cubicBezTo>
                  <a:pt x="51594" y="272175"/>
                  <a:pt x="246063" y="-29450"/>
                  <a:pt x="581025" y="2300"/>
                </a:cubicBezTo>
                <a:cubicBezTo>
                  <a:pt x="915987" y="34050"/>
                  <a:pt x="1210468" y="208675"/>
                  <a:pt x="1266825" y="573800"/>
                </a:cubicBezTo>
              </a:path>
            </a:pathLst>
          </a:custGeom>
          <a:noFill/>
          <a:ln w="317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 108"/>
          <p:cNvSpPr/>
          <p:nvPr/>
        </p:nvSpPr>
        <p:spPr>
          <a:xfrm flipH="1" flipV="1">
            <a:off x="2758731" y="3224208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 flipH="1" flipV="1">
            <a:off x="3908850" y="1671642"/>
            <a:ext cx="370421" cy="43908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093623" y="5140440"/>
            <a:ext cx="6162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Constitution &amp; Government &amp; Political Parties &amp; Election</a:t>
            </a:r>
            <a:endParaRPr lang="zh-CN" altLang="en-US" sz="2000" dirty="0"/>
          </a:p>
        </p:txBody>
      </p:sp>
      <p:grpSp>
        <p:nvGrpSpPr>
          <p:cNvPr id="112" name="组合 111"/>
          <p:cNvGrpSpPr/>
          <p:nvPr/>
        </p:nvGrpSpPr>
        <p:grpSpPr>
          <a:xfrm rot="19629114" flipH="1">
            <a:off x="7541477" y="1314490"/>
            <a:ext cx="723180" cy="457493"/>
            <a:chOff x="1711856" y="2078071"/>
            <a:chExt cx="1196804" cy="757114"/>
          </a:xfrm>
        </p:grpSpPr>
        <p:sp>
          <p:nvSpPr>
            <p:cNvPr id="113" name="任意多边形 112"/>
            <p:cNvSpPr/>
            <p:nvPr/>
          </p:nvSpPr>
          <p:spPr>
            <a:xfrm>
              <a:off x="1920015" y="2078071"/>
              <a:ext cx="713347" cy="757114"/>
            </a:xfrm>
            <a:custGeom>
              <a:avLst/>
              <a:gdLst>
                <a:gd name="connsiteX0" fmla="*/ 63 w 140138"/>
                <a:gd name="connsiteY0" fmla="*/ 65738 h 154344"/>
                <a:gd name="connsiteX1" fmla="*/ 62928 w 140138"/>
                <a:gd name="connsiteY1" fmla="*/ 16 h 154344"/>
                <a:gd name="connsiteX2" fmla="*/ 140080 w 140138"/>
                <a:gd name="connsiteY2" fmla="*/ 71453 h 154344"/>
                <a:gd name="connsiteX3" fmla="*/ 74358 w 140138"/>
                <a:gd name="connsiteY3" fmla="*/ 154321 h 154344"/>
                <a:gd name="connsiteX4" fmla="*/ 63 w 140138"/>
                <a:gd name="connsiteY4" fmla="*/ 65738 h 15434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63 w 140227"/>
                <a:gd name="connsiteY0" fmla="*/ 65738 h 154534"/>
                <a:gd name="connsiteX1" fmla="*/ 62928 w 140227"/>
                <a:gd name="connsiteY1" fmla="*/ 16 h 154534"/>
                <a:gd name="connsiteX2" fmla="*/ 140080 w 140227"/>
                <a:gd name="connsiteY2" fmla="*/ 71453 h 154534"/>
                <a:gd name="connsiteX3" fmla="*/ 74358 w 140227"/>
                <a:gd name="connsiteY3" fmla="*/ 154321 h 154534"/>
                <a:gd name="connsiteX4" fmla="*/ 63 w 140227"/>
                <a:gd name="connsiteY4" fmla="*/ 65738 h 154534"/>
                <a:gd name="connsiteX0" fmla="*/ 178 w 140342"/>
                <a:gd name="connsiteY0" fmla="*/ 65738 h 154534"/>
                <a:gd name="connsiteX1" fmla="*/ 63043 w 140342"/>
                <a:gd name="connsiteY1" fmla="*/ 16 h 154534"/>
                <a:gd name="connsiteX2" fmla="*/ 140195 w 140342"/>
                <a:gd name="connsiteY2" fmla="*/ 71453 h 154534"/>
                <a:gd name="connsiteX3" fmla="*/ 74473 w 140342"/>
                <a:gd name="connsiteY3" fmla="*/ 154321 h 154534"/>
                <a:gd name="connsiteX4" fmla="*/ 178 w 140342"/>
                <a:gd name="connsiteY4" fmla="*/ 65738 h 154534"/>
                <a:gd name="connsiteX0" fmla="*/ 178 w 140342"/>
                <a:gd name="connsiteY0" fmla="*/ 65740 h 154536"/>
                <a:gd name="connsiteX1" fmla="*/ 63043 w 140342"/>
                <a:gd name="connsiteY1" fmla="*/ 18 h 154536"/>
                <a:gd name="connsiteX2" fmla="*/ 140195 w 140342"/>
                <a:gd name="connsiteY2" fmla="*/ 71455 h 154536"/>
                <a:gd name="connsiteX3" fmla="*/ 74473 w 140342"/>
                <a:gd name="connsiteY3" fmla="*/ 154323 h 154536"/>
                <a:gd name="connsiteX4" fmla="*/ 178 w 140342"/>
                <a:gd name="connsiteY4" fmla="*/ 65740 h 154536"/>
                <a:gd name="connsiteX0" fmla="*/ 9 w 140173"/>
                <a:gd name="connsiteY0" fmla="*/ 71451 h 160247"/>
                <a:gd name="connsiteX1" fmla="*/ 71446 w 140173"/>
                <a:gd name="connsiteY1" fmla="*/ 14 h 160247"/>
                <a:gd name="connsiteX2" fmla="*/ 140026 w 140173"/>
                <a:gd name="connsiteY2" fmla="*/ 77166 h 160247"/>
                <a:gd name="connsiteX3" fmla="*/ 74304 w 140173"/>
                <a:gd name="connsiteY3" fmla="*/ 160034 h 160247"/>
                <a:gd name="connsiteX4" fmla="*/ 9 w 140173"/>
                <a:gd name="connsiteY4" fmla="*/ 71451 h 160247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1024"/>
                <a:gd name="connsiteY0" fmla="*/ 71451 h 148862"/>
                <a:gd name="connsiteX1" fmla="*/ 71446 w 141024"/>
                <a:gd name="connsiteY1" fmla="*/ 14 h 148862"/>
                <a:gd name="connsiteX2" fmla="*/ 140026 w 141024"/>
                <a:gd name="connsiteY2" fmla="*/ 77166 h 148862"/>
                <a:gd name="connsiteX3" fmla="*/ 74304 w 141024"/>
                <a:gd name="connsiteY3" fmla="*/ 148604 h 148862"/>
                <a:gd name="connsiteX4" fmla="*/ 9 w 141024"/>
                <a:gd name="connsiteY4" fmla="*/ 71451 h 148862"/>
                <a:gd name="connsiteX0" fmla="*/ 9 w 140173"/>
                <a:gd name="connsiteY0" fmla="*/ 71451 h 148862"/>
                <a:gd name="connsiteX1" fmla="*/ 71446 w 140173"/>
                <a:gd name="connsiteY1" fmla="*/ 14 h 148862"/>
                <a:gd name="connsiteX2" fmla="*/ 140026 w 140173"/>
                <a:gd name="connsiteY2" fmla="*/ 77166 h 148862"/>
                <a:gd name="connsiteX3" fmla="*/ 74304 w 140173"/>
                <a:gd name="connsiteY3" fmla="*/ 148604 h 148862"/>
                <a:gd name="connsiteX4" fmla="*/ 9 w 140173"/>
                <a:gd name="connsiteY4" fmla="*/ 71451 h 148862"/>
                <a:gd name="connsiteX0" fmla="*/ 9 w 140257"/>
                <a:gd name="connsiteY0" fmla="*/ 71451 h 148862"/>
                <a:gd name="connsiteX1" fmla="*/ 71446 w 140257"/>
                <a:gd name="connsiteY1" fmla="*/ 14 h 148862"/>
                <a:gd name="connsiteX2" fmla="*/ 140026 w 140257"/>
                <a:gd name="connsiteY2" fmla="*/ 77166 h 148862"/>
                <a:gd name="connsiteX3" fmla="*/ 74304 w 140257"/>
                <a:gd name="connsiteY3" fmla="*/ 148604 h 148862"/>
                <a:gd name="connsiteX4" fmla="*/ 9 w 140257"/>
                <a:gd name="connsiteY4" fmla="*/ 71451 h 14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57" h="148862">
                  <a:moveTo>
                    <a:pt x="9" y="71451"/>
                  </a:moveTo>
                  <a:cubicBezTo>
                    <a:pt x="-467" y="46686"/>
                    <a:pt x="19535" y="-938"/>
                    <a:pt x="71446" y="14"/>
                  </a:cubicBezTo>
                  <a:cubicBezTo>
                    <a:pt x="123357" y="966"/>
                    <a:pt x="142638" y="44242"/>
                    <a:pt x="140026" y="77166"/>
                  </a:cubicBezTo>
                  <a:cubicBezTo>
                    <a:pt x="141931" y="102883"/>
                    <a:pt x="125739" y="152890"/>
                    <a:pt x="74304" y="148604"/>
                  </a:cubicBezTo>
                  <a:cubicBezTo>
                    <a:pt x="22869" y="144318"/>
                    <a:pt x="485" y="96216"/>
                    <a:pt x="9" y="71451"/>
                  </a:cubicBezTo>
                  <a:close/>
                </a:path>
              </a:pathLst>
            </a:custGeom>
            <a:noFill/>
            <a:ln w="254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1711856" y="2301388"/>
              <a:ext cx="1196804" cy="338300"/>
            </a:xfrm>
            <a:custGeom>
              <a:avLst/>
              <a:gdLst>
                <a:gd name="connsiteX0" fmla="*/ 202641 w 1204484"/>
                <a:gd name="connsiteY0" fmla="*/ 156229 h 260223"/>
                <a:gd name="connsiteX1" fmla="*/ 18842 w 1204484"/>
                <a:gd name="connsiteY1" fmla="*/ 257318 h 260223"/>
                <a:gd name="connsiteX2" fmla="*/ 606998 w 1204484"/>
                <a:gd name="connsiteY2" fmla="*/ 215963 h 260223"/>
                <a:gd name="connsiteX3" fmla="*/ 1199750 w 1204484"/>
                <a:gd name="connsiteY3" fmla="*/ 45949 h 260223"/>
                <a:gd name="connsiteX4" fmla="*/ 901077 w 1204484"/>
                <a:gd name="connsiteY4" fmla="*/ 0 h 260223"/>
                <a:gd name="connsiteX5" fmla="*/ 901077 w 1204484"/>
                <a:gd name="connsiteY5" fmla="*/ 0 h 260223"/>
                <a:gd name="connsiteX0" fmla="*/ 202641 w 1204484"/>
                <a:gd name="connsiteY0" fmla="*/ 156229 h 262942"/>
                <a:gd name="connsiteX1" fmla="*/ 18842 w 1204484"/>
                <a:gd name="connsiteY1" fmla="*/ 257318 h 262942"/>
                <a:gd name="connsiteX2" fmla="*/ 606998 w 1204484"/>
                <a:gd name="connsiteY2" fmla="*/ 215963 h 262942"/>
                <a:gd name="connsiteX3" fmla="*/ 1199750 w 1204484"/>
                <a:gd name="connsiteY3" fmla="*/ 45949 h 262942"/>
                <a:gd name="connsiteX4" fmla="*/ 901077 w 1204484"/>
                <a:gd name="connsiteY4" fmla="*/ 0 h 262942"/>
                <a:gd name="connsiteX5" fmla="*/ 901077 w 1204484"/>
                <a:gd name="connsiteY5" fmla="*/ 0 h 262942"/>
                <a:gd name="connsiteX0" fmla="*/ 203801 w 1205128"/>
                <a:gd name="connsiteY0" fmla="*/ 156229 h 299211"/>
                <a:gd name="connsiteX1" fmla="*/ 20002 w 1205128"/>
                <a:gd name="connsiteY1" fmla="*/ 257318 h 299211"/>
                <a:gd name="connsiteX2" fmla="*/ 626538 w 1205128"/>
                <a:gd name="connsiteY2" fmla="*/ 275697 h 299211"/>
                <a:gd name="connsiteX3" fmla="*/ 1200910 w 1205128"/>
                <a:gd name="connsiteY3" fmla="*/ 45949 h 299211"/>
                <a:gd name="connsiteX4" fmla="*/ 902237 w 1205128"/>
                <a:gd name="connsiteY4" fmla="*/ 0 h 299211"/>
                <a:gd name="connsiteX5" fmla="*/ 902237 w 1205128"/>
                <a:gd name="connsiteY5" fmla="*/ 0 h 299211"/>
                <a:gd name="connsiteX0" fmla="*/ 203801 w 1205128"/>
                <a:gd name="connsiteY0" fmla="*/ 156229 h 293093"/>
                <a:gd name="connsiteX1" fmla="*/ 20002 w 1205128"/>
                <a:gd name="connsiteY1" fmla="*/ 257318 h 293093"/>
                <a:gd name="connsiteX2" fmla="*/ 626538 w 1205128"/>
                <a:gd name="connsiteY2" fmla="*/ 275697 h 293093"/>
                <a:gd name="connsiteX3" fmla="*/ 1200910 w 1205128"/>
                <a:gd name="connsiteY3" fmla="*/ 45949 h 293093"/>
                <a:gd name="connsiteX4" fmla="*/ 902237 w 1205128"/>
                <a:gd name="connsiteY4" fmla="*/ 0 h 293093"/>
                <a:gd name="connsiteX5" fmla="*/ 902237 w 1205128"/>
                <a:gd name="connsiteY5" fmla="*/ 0 h 293093"/>
                <a:gd name="connsiteX0" fmla="*/ 189419 w 1190746"/>
                <a:gd name="connsiteY0" fmla="*/ 156229 h 303079"/>
                <a:gd name="connsiteX1" fmla="*/ 5620 w 1190746"/>
                <a:gd name="connsiteY1" fmla="*/ 257318 h 303079"/>
                <a:gd name="connsiteX2" fmla="*/ 612156 w 1190746"/>
                <a:gd name="connsiteY2" fmla="*/ 275697 h 303079"/>
                <a:gd name="connsiteX3" fmla="*/ 1186528 w 1190746"/>
                <a:gd name="connsiteY3" fmla="*/ 45949 h 303079"/>
                <a:gd name="connsiteX4" fmla="*/ 887855 w 1190746"/>
                <a:gd name="connsiteY4" fmla="*/ 0 h 303079"/>
                <a:gd name="connsiteX5" fmla="*/ 887855 w 1190746"/>
                <a:gd name="connsiteY5" fmla="*/ 0 h 303079"/>
                <a:gd name="connsiteX0" fmla="*/ 189419 w 1186528"/>
                <a:gd name="connsiteY0" fmla="*/ 166016 h 312866"/>
                <a:gd name="connsiteX1" fmla="*/ 5620 w 1186528"/>
                <a:gd name="connsiteY1" fmla="*/ 267105 h 312866"/>
                <a:gd name="connsiteX2" fmla="*/ 612156 w 1186528"/>
                <a:gd name="connsiteY2" fmla="*/ 285484 h 312866"/>
                <a:gd name="connsiteX3" fmla="*/ 1186528 w 1186528"/>
                <a:gd name="connsiteY3" fmla="*/ 55736 h 312866"/>
                <a:gd name="connsiteX4" fmla="*/ 887855 w 1186528"/>
                <a:gd name="connsiteY4" fmla="*/ 9787 h 312866"/>
                <a:gd name="connsiteX5" fmla="*/ 887855 w 1186528"/>
                <a:gd name="connsiteY5" fmla="*/ 9787 h 312866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189419 w 1186971"/>
                <a:gd name="connsiteY0" fmla="*/ 162790 h 309640"/>
                <a:gd name="connsiteX1" fmla="*/ 5620 w 1186971"/>
                <a:gd name="connsiteY1" fmla="*/ 263879 h 309640"/>
                <a:gd name="connsiteX2" fmla="*/ 612156 w 1186971"/>
                <a:gd name="connsiteY2" fmla="*/ 282258 h 309640"/>
                <a:gd name="connsiteX3" fmla="*/ 1186528 w 1186971"/>
                <a:gd name="connsiteY3" fmla="*/ 52510 h 309640"/>
                <a:gd name="connsiteX4" fmla="*/ 887855 w 1186971"/>
                <a:gd name="connsiteY4" fmla="*/ 6561 h 309640"/>
                <a:gd name="connsiteX5" fmla="*/ 887855 w 1186971"/>
                <a:gd name="connsiteY5" fmla="*/ 6561 h 309640"/>
                <a:gd name="connsiteX0" fmla="*/ 203801 w 1201353"/>
                <a:gd name="connsiteY0" fmla="*/ 139815 h 300469"/>
                <a:gd name="connsiteX1" fmla="*/ 20002 w 1201353"/>
                <a:gd name="connsiteY1" fmla="*/ 263879 h 300469"/>
                <a:gd name="connsiteX2" fmla="*/ 626538 w 1201353"/>
                <a:gd name="connsiteY2" fmla="*/ 282258 h 300469"/>
                <a:gd name="connsiteX3" fmla="*/ 1200910 w 1201353"/>
                <a:gd name="connsiteY3" fmla="*/ 52510 h 300469"/>
                <a:gd name="connsiteX4" fmla="*/ 902237 w 1201353"/>
                <a:gd name="connsiteY4" fmla="*/ 6561 h 300469"/>
                <a:gd name="connsiteX5" fmla="*/ 902237 w 1201353"/>
                <a:gd name="connsiteY5" fmla="*/ 6561 h 300469"/>
                <a:gd name="connsiteX0" fmla="*/ 195393 w 1192945"/>
                <a:gd name="connsiteY0" fmla="*/ 139815 h 307899"/>
                <a:gd name="connsiteX1" fmla="*/ 11594 w 1192945"/>
                <a:gd name="connsiteY1" fmla="*/ 263879 h 307899"/>
                <a:gd name="connsiteX2" fmla="*/ 618130 w 1192945"/>
                <a:gd name="connsiteY2" fmla="*/ 282258 h 307899"/>
                <a:gd name="connsiteX3" fmla="*/ 1192502 w 1192945"/>
                <a:gd name="connsiteY3" fmla="*/ 52510 h 307899"/>
                <a:gd name="connsiteX4" fmla="*/ 893829 w 1192945"/>
                <a:gd name="connsiteY4" fmla="*/ 6561 h 307899"/>
                <a:gd name="connsiteX5" fmla="*/ 893829 w 1192945"/>
                <a:gd name="connsiteY5" fmla="*/ 6561 h 307899"/>
                <a:gd name="connsiteX0" fmla="*/ 199654 w 1197206"/>
                <a:gd name="connsiteY0" fmla="*/ 139815 h 331631"/>
                <a:gd name="connsiteX1" fmla="*/ 11260 w 1197206"/>
                <a:gd name="connsiteY1" fmla="*/ 305234 h 331631"/>
                <a:gd name="connsiteX2" fmla="*/ 622391 w 1197206"/>
                <a:gd name="connsiteY2" fmla="*/ 282258 h 331631"/>
                <a:gd name="connsiteX3" fmla="*/ 1196763 w 1197206"/>
                <a:gd name="connsiteY3" fmla="*/ 52510 h 331631"/>
                <a:gd name="connsiteX4" fmla="*/ 898090 w 1197206"/>
                <a:gd name="connsiteY4" fmla="*/ 6561 h 331631"/>
                <a:gd name="connsiteX5" fmla="*/ 898090 w 1197206"/>
                <a:gd name="connsiteY5" fmla="*/ 6561 h 331631"/>
                <a:gd name="connsiteX0" fmla="*/ 199654 w 1196804"/>
                <a:gd name="connsiteY0" fmla="*/ 135685 h 327501"/>
                <a:gd name="connsiteX1" fmla="*/ 11260 w 1196804"/>
                <a:gd name="connsiteY1" fmla="*/ 301104 h 327501"/>
                <a:gd name="connsiteX2" fmla="*/ 622391 w 1196804"/>
                <a:gd name="connsiteY2" fmla="*/ 278128 h 327501"/>
                <a:gd name="connsiteX3" fmla="*/ 1196763 w 1196804"/>
                <a:gd name="connsiteY3" fmla="*/ 48380 h 327501"/>
                <a:gd name="connsiteX4" fmla="*/ 898090 w 1196804"/>
                <a:gd name="connsiteY4" fmla="*/ 2431 h 327501"/>
                <a:gd name="connsiteX5" fmla="*/ 898090 w 1196804"/>
                <a:gd name="connsiteY5" fmla="*/ 2431 h 327501"/>
                <a:gd name="connsiteX0" fmla="*/ 199654 w 1196804"/>
                <a:gd name="connsiteY0" fmla="*/ 146484 h 338300"/>
                <a:gd name="connsiteX1" fmla="*/ 11260 w 1196804"/>
                <a:gd name="connsiteY1" fmla="*/ 311903 h 338300"/>
                <a:gd name="connsiteX2" fmla="*/ 622391 w 1196804"/>
                <a:gd name="connsiteY2" fmla="*/ 288927 h 338300"/>
                <a:gd name="connsiteX3" fmla="*/ 1196763 w 1196804"/>
                <a:gd name="connsiteY3" fmla="*/ 59179 h 338300"/>
                <a:gd name="connsiteX4" fmla="*/ 898090 w 1196804"/>
                <a:gd name="connsiteY4" fmla="*/ 13230 h 338300"/>
                <a:gd name="connsiteX5" fmla="*/ 898090 w 1196804"/>
                <a:gd name="connsiteY5" fmla="*/ 13230 h 3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804" h="338300">
                  <a:moveTo>
                    <a:pt x="199654" y="146484"/>
                  </a:moveTo>
                  <a:cubicBezTo>
                    <a:pt x="74058" y="159885"/>
                    <a:pt x="-36221" y="260592"/>
                    <a:pt x="11260" y="311903"/>
                  </a:cubicBezTo>
                  <a:cubicBezTo>
                    <a:pt x="58741" y="363214"/>
                    <a:pt x="424807" y="331048"/>
                    <a:pt x="622391" y="288927"/>
                  </a:cubicBezTo>
                  <a:cubicBezTo>
                    <a:pt x="819975" y="246806"/>
                    <a:pt x="1201358" y="155673"/>
                    <a:pt x="1196763" y="59179"/>
                  </a:cubicBezTo>
                  <a:cubicBezTo>
                    <a:pt x="1192168" y="-37315"/>
                    <a:pt x="898090" y="13230"/>
                    <a:pt x="898090" y="13230"/>
                  </a:cubicBezTo>
                  <a:lnTo>
                    <a:pt x="898090" y="13230"/>
                  </a:lnTo>
                </a:path>
              </a:pathLst>
            </a:custGeom>
            <a:noFill/>
            <a:ln w="38100" cap="rnd">
              <a:solidFill>
                <a:schemeClr val="bg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58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5D366D84-3488-4402-B5EB-1FBC9F58DA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Constitution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06CF1929-F335-4D4F-8DF4-1E7176E7495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The British Constitution is made up of three main parts: Statutory law, Common law and Conventions. 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 a. Statutory law(</a:t>
            </a:r>
            <a:r>
              <a:rPr lang="zh-CN" altLang="en-US" b="1" dirty="0"/>
              <a:t>成文法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 ~~is the most important and takes precedence over the other s if there is a clash.</a:t>
            </a: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Statutes are laws that have actually been passed by parliament.</a:t>
            </a: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b. Common law(</a:t>
            </a:r>
            <a:r>
              <a:rPr lang="zh-CN" altLang="en-US" b="1" dirty="0"/>
              <a:t>判例法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It has never been precisely defined.</a:t>
            </a: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It’s deduced from customs or legal precedents and is interpreted in court cases by judges.</a:t>
            </a:r>
            <a:endParaRPr lang="zh-CN" altLang="en-US" b="1" dirty="0"/>
          </a:p>
          <a:p>
            <a:pPr>
              <a:lnSpc>
                <a:spcPct val="80000"/>
              </a:lnSpc>
            </a:pPr>
            <a:endParaRPr lang="zh-CN" altLang="en-US" b="1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EA45F-B77C-466D-BFCF-956D3729F038}"/>
              </a:ext>
            </a:extLst>
          </p:cNvPr>
          <p:cNvGrpSpPr/>
          <p:nvPr/>
        </p:nvGrpSpPr>
        <p:grpSpPr>
          <a:xfrm rot="377494">
            <a:off x="274489" y="808989"/>
            <a:ext cx="432219" cy="437833"/>
            <a:chOff x="2118578" y="4342666"/>
            <a:chExt cx="672245" cy="6809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30E5784-BE9C-4CCF-B5D0-041907485262}"/>
                </a:ext>
              </a:extLst>
            </p:cNvPr>
            <p:cNvGrpSpPr/>
            <p:nvPr/>
          </p:nvGrpSpPr>
          <p:grpSpPr>
            <a:xfrm>
              <a:off x="2124537" y="4342666"/>
              <a:ext cx="641610" cy="680979"/>
              <a:chOff x="2124539" y="4342651"/>
              <a:chExt cx="641611" cy="680977"/>
            </a:xfrm>
          </p:grpSpPr>
          <p:sp>
            <p:nvSpPr>
              <p:cNvPr id="23" name="任意多边形 60">
                <a:extLst>
                  <a:ext uri="{FF2B5EF4-FFF2-40B4-BE49-F238E27FC236}">
                    <a16:creationId xmlns:a16="http://schemas.microsoft.com/office/drawing/2014/main" id="{0191FBF7-4776-4C7E-B0A6-48ACB33FDBEA}"/>
                  </a:ext>
                </a:extLst>
              </p:cNvPr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任意多边形 61">
                <a:extLst>
                  <a:ext uri="{FF2B5EF4-FFF2-40B4-BE49-F238E27FC236}">
                    <a16:creationId xmlns:a16="http://schemas.microsoft.com/office/drawing/2014/main" id="{348AD338-0C2B-4987-B495-1A36F7C6C654}"/>
                  </a:ext>
                </a:extLst>
              </p:cNvPr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任意多边形 102">
                <a:extLst>
                  <a:ext uri="{FF2B5EF4-FFF2-40B4-BE49-F238E27FC236}">
                    <a16:creationId xmlns:a16="http://schemas.microsoft.com/office/drawing/2014/main" id="{C212ADE4-F74A-4965-9024-465E182A0A38}"/>
                  </a:ext>
                </a:extLst>
              </p:cNvPr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任意多边形 103">
                <a:extLst>
                  <a:ext uri="{FF2B5EF4-FFF2-40B4-BE49-F238E27FC236}">
                    <a16:creationId xmlns:a16="http://schemas.microsoft.com/office/drawing/2014/main" id="{C8260AD9-BFB6-4495-8BDB-CDF1E9BECF1E}"/>
                  </a:ext>
                </a:extLst>
              </p:cNvPr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任意多边形 104">
                <a:extLst>
                  <a:ext uri="{FF2B5EF4-FFF2-40B4-BE49-F238E27FC236}">
                    <a16:creationId xmlns:a16="http://schemas.microsoft.com/office/drawing/2014/main" id="{8CCB7577-3FAF-4673-9AB8-2188513F70AF}"/>
                  </a:ext>
                </a:extLst>
              </p:cNvPr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任意多边形 43">
              <a:extLst>
                <a:ext uri="{FF2B5EF4-FFF2-40B4-BE49-F238E27FC236}">
                  <a16:creationId xmlns:a16="http://schemas.microsoft.com/office/drawing/2014/main" id="{065D9363-3542-4F77-95E2-60CDC7D30C26}"/>
                </a:ext>
              </a:extLst>
            </p:cNvPr>
            <p:cNvSpPr/>
            <p:nvPr/>
          </p:nvSpPr>
          <p:spPr>
            <a:xfrm rot="20279529">
              <a:off x="2598986" y="4623585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任意多边形 44">
              <a:extLst>
                <a:ext uri="{FF2B5EF4-FFF2-40B4-BE49-F238E27FC236}">
                  <a16:creationId xmlns:a16="http://schemas.microsoft.com/office/drawing/2014/main" id="{058A1FA6-EB54-4AE7-86B4-AC2C0A5A5CE3}"/>
                </a:ext>
              </a:extLst>
            </p:cNvPr>
            <p:cNvSpPr/>
            <p:nvPr/>
          </p:nvSpPr>
          <p:spPr>
            <a:xfrm rot="20279529">
              <a:off x="2479594" y="4480388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45">
              <a:extLst>
                <a:ext uri="{FF2B5EF4-FFF2-40B4-BE49-F238E27FC236}">
                  <a16:creationId xmlns:a16="http://schemas.microsoft.com/office/drawing/2014/main" id="{DD222325-9231-447E-8B43-3FFA32059058}"/>
                </a:ext>
              </a:extLst>
            </p:cNvPr>
            <p:cNvSpPr/>
            <p:nvPr/>
          </p:nvSpPr>
          <p:spPr>
            <a:xfrm rot="20279529">
              <a:off x="2127432" y="4559080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任意多边形 46">
              <a:extLst>
                <a:ext uri="{FF2B5EF4-FFF2-40B4-BE49-F238E27FC236}">
                  <a16:creationId xmlns:a16="http://schemas.microsoft.com/office/drawing/2014/main" id="{60983EBD-3096-4C13-8473-99A22B6F97D2}"/>
                </a:ext>
              </a:extLst>
            </p:cNvPr>
            <p:cNvSpPr/>
            <p:nvPr/>
          </p:nvSpPr>
          <p:spPr>
            <a:xfrm rot="20279529">
              <a:off x="2594340" y="4571943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9422423F-219F-41D6-8123-29F9CD48F74A}"/>
                </a:ext>
              </a:extLst>
            </p:cNvPr>
            <p:cNvSpPr/>
            <p:nvPr/>
          </p:nvSpPr>
          <p:spPr>
            <a:xfrm rot="20279529">
              <a:off x="2135494" y="4638968"/>
              <a:ext cx="269481" cy="148400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48">
              <a:extLst>
                <a:ext uri="{FF2B5EF4-FFF2-40B4-BE49-F238E27FC236}">
                  <a16:creationId xmlns:a16="http://schemas.microsoft.com/office/drawing/2014/main" id="{2361853F-4716-40FE-B060-BF8C0B09E6A3}"/>
                </a:ext>
              </a:extLst>
            </p:cNvPr>
            <p:cNvSpPr/>
            <p:nvPr/>
          </p:nvSpPr>
          <p:spPr>
            <a:xfrm rot="20279529">
              <a:off x="2551870" y="4532497"/>
              <a:ext cx="202631" cy="10339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49">
              <a:extLst>
                <a:ext uri="{FF2B5EF4-FFF2-40B4-BE49-F238E27FC236}">
                  <a16:creationId xmlns:a16="http://schemas.microsoft.com/office/drawing/2014/main" id="{3B6B9751-681C-4AE0-8C54-E1D630CB76F4}"/>
                </a:ext>
              </a:extLst>
            </p:cNvPr>
            <p:cNvSpPr/>
            <p:nvPr/>
          </p:nvSpPr>
          <p:spPr>
            <a:xfrm rot="20279529">
              <a:off x="2524324" y="4506303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50">
              <a:extLst>
                <a:ext uri="{FF2B5EF4-FFF2-40B4-BE49-F238E27FC236}">
                  <a16:creationId xmlns:a16="http://schemas.microsoft.com/office/drawing/2014/main" id="{10A40F37-E80D-4C34-BDA3-74D9D1B85DBD}"/>
                </a:ext>
              </a:extLst>
            </p:cNvPr>
            <p:cNvSpPr/>
            <p:nvPr/>
          </p:nvSpPr>
          <p:spPr>
            <a:xfrm rot="20279529">
              <a:off x="2501280" y="4464115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 51">
              <a:extLst>
                <a:ext uri="{FF2B5EF4-FFF2-40B4-BE49-F238E27FC236}">
                  <a16:creationId xmlns:a16="http://schemas.microsoft.com/office/drawing/2014/main" id="{C50B5D93-55A1-4765-9A08-5109E817E902}"/>
                </a:ext>
              </a:extLst>
            </p:cNvPr>
            <p:cNvSpPr/>
            <p:nvPr/>
          </p:nvSpPr>
          <p:spPr>
            <a:xfrm rot="20279529">
              <a:off x="2328699" y="4625725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52">
              <a:extLst>
                <a:ext uri="{FF2B5EF4-FFF2-40B4-BE49-F238E27FC236}">
                  <a16:creationId xmlns:a16="http://schemas.microsoft.com/office/drawing/2014/main" id="{AC6DD4AF-A6F8-4865-BF53-8C0A38649D8E}"/>
                </a:ext>
              </a:extLst>
            </p:cNvPr>
            <p:cNvSpPr/>
            <p:nvPr/>
          </p:nvSpPr>
          <p:spPr>
            <a:xfrm rot="20279529">
              <a:off x="2130536" y="4603524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53">
              <a:extLst>
                <a:ext uri="{FF2B5EF4-FFF2-40B4-BE49-F238E27FC236}">
                  <a16:creationId xmlns:a16="http://schemas.microsoft.com/office/drawing/2014/main" id="{0C660960-B426-42E9-A0FB-6ABC457AEAB0}"/>
                </a:ext>
              </a:extLst>
            </p:cNvPr>
            <p:cNvSpPr/>
            <p:nvPr/>
          </p:nvSpPr>
          <p:spPr>
            <a:xfrm rot="20279529">
              <a:off x="2599023" y="4660655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 54">
              <a:extLst>
                <a:ext uri="{FF2B5EF4-FFF2-40B4-BE49-F238E27FC236}">
                  <a16:creationId xmlns:a16="http://schemas.microsoft.com/office/drawing/2014/main" id="{0A052215-0799-4E2F-9816-93A2145218FA}"/>
                </a:ext>
              </a:extLst>
            </p:cNvPr>
            <p:cNvSpPr/>
            <p:nvPr/>
          </p:nvSpPr>
          <p:spPr>
            <a:xfrm rot="20279529">
              <a:off x="2611275" y="479539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55">
              <a:extLst>
                <a:ext uri="{FF2B5EF4-FFF2-40B4-BE49-F238E27FC236}">
                  <a16:creationId xmlns:a16="http://schemas.microsoft.com/office/drawing/2014/main" id="{A3D16F4B-6930-4027-B76F-00F88A441644}"/>
                </a:ext>
              </a:extLst>
            </p:cNvPr>
            <p:cNvSpPr/>
            <p:nvPr/>
          </p:nvSpPr>
          <p:spPr>
            <a:xfrm rot="20279529">
              <a:off x="2492797" y="448956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56">
              <a:extLst>
                <a:ext uri="{FF2B5EF4-FFF2-40B4-BE49-F238E27FC236}">
                  <a16:creationId xmlns:a16="http://schemas.microsoft.com/office/drawing/2014/main" id="{121769DC-AE4E-4117-B88A-9B2A44841D18}"/>
                </a:ext>
              </a:extLst>
            </p:cNvPr>
            <p:cNvSpPr/>
            <p:nvPr/>
          </p:nvSpPr>
          <p:spPr>
            <a:xfrm rot="20279529">
              <a:off x="2118578" y="4584242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57">
              <a:extLst>
                <a:ext uri="{FF2B5EF4-FFF2-40B4-BE49-F238E27FC236}">
                  <a16:creationId xmlns:a16="http://schemas.microsoft.com/office/drawing/2014/main" id="{DE33784F-EFA3-4B27-A769-8D42264DBC9E}"/>
                </a:ext>
              </a:extLst>
            </p:cNvPr>
            <p:cNvSpPr/>
            <p:nvPr/>
          </p:nvSpPr>
          <p:spPr>
            <a:xfrm rot="20279529">
              <a:off x="2127492" y="4608653"/>
              <a:ext cx="255388" cy="13914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任意多边形 58">
              <a:extLst>
                <a:ext uri="{FF2B5EF4-FFF2-40B4-BE49-F238E27FC236}">
                  <a16:creationId xmlns:a16="http://schemas.microsoft.com/office/drawing/2014/main" id="{5E3E1E3B-2A13-4554-8A1A-95A4787258A3}"/>
                </a:ext>
              </a:extLst>
            </p:cNvPr>
            <p:cNvSpPr/>
            <p:nvPr/>
          </p:nvSpPr>
          <p:spPr>
            <a:xfrm rot="20279529">
              <a:off x="2284593" y="4709127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任意多边形 59">
              <a:extLst>
                <a:ext uri="{FF2B5EF4-FFF2-40B4-BE49-F238E27FC236}">
                  <a16:creationId xmlns:a16="http://schemas.microsoft.com/office/drawing/2014/main" id="{E6531D09-6EEB-4984-B3AC-DEDA2708519F}"/>
                </a:ext>
              </a:extLst>
            </p:cNvPr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95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223ABC4A-8D8A-4B70-AD64-94B583F34D4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/>
              <a:t> c. Conventions(</a:t>
            </a:r>
            <a:r>
              <a:rPr lang="zh-CN" altLang="en-US" b="1" dirty="0"/>
              <a:t>习惯法</a:t>
            </a:r>
            <a:r>
              <a:rPr lang="en-US" altLang="zh-CN" b="1" dirty="0"/>
              <a:t>)</a:t>
            </a:r>
            <a:endParaRPr lang="zh-CN" altLang="en-US" b="1" dirty="0"/>
          </a:p>
          <a:p>
            <a:r>
              <a:rPr lang="en-US" altLang="zh-CN" b="1" dirty="0"/>
              <a:t>~are rules and practices which are not legally enforceable, but are regarded as vital to the working of the government.</a:t>
            </a:r>
            <a:endParaRPr lang="zh-CN" altLang="en-US" b="1" dirty="0"/>
          </a:p>
          <a:p>
            <a:endParaRPr lang="zh-CN" altLang="en-US" dirty="0"/>
          </a:p>
          <a:p>
            <a:r>
              <a:rPr lang="en-US" altLang="zh-CN" dirty="0"/>
              <a:t>The British government is characterized by a division of power among the legislature, the executive and the judiciary 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9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1559</Words>
  <Application>Microsoft Office PowerPoint</Application>
  <PresentationFormat>宽屏</PresentationFormat>
  <Paragraphs>156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方正静蕾简体</vt:lpstr>
      <vt:lpstr>微软雅黑</vt:lpstr>
      <vt:lpstr>Arial</vt:lpstr>
      <vt:lpstr>Calibri</vt:lpstr>
      <vt:lpstr>Calibri Light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Constitution</vt:lpstr>
      <vt:lpstr>PowerPoint 演示文稿</vt:lpstr>
      <vt:lpstr>Government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Political parties</vt:lpstr>
      <vt:lpstr>PowerPoint 演示文稿</vt:lpstr>
      <vt:lpstr>PowerPoint 演示文稿</vt:lpstr>
      <vt:lpstr>PowerPoint 演示文稿</vt:lpstr>
      <vt:lpstr>Election</vt:lpstr>
      <vt:lpstr>PowerPoint 演示文稿</vt:lpstr>
      <vt:lpstr>PowerPoint 演示文稿</vt:lpstr>
      <vt:lpstr> The Commonwealth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大脸猫</dc:creator>
  <cp:lastModifiedBy>Wenze Jiang</cp:lastModifiedBy>
  <cp:revision>27</cp:revision>
  <dcterms:created xsi:type="dcterms:W3CDTF">2016-06-18T14:39:22Z</dcterms:created>
  <dcterms:modified xsi:type="dcterms:W3CDTF">2019-12-11T14:02:37Z</dcterms:modified>
</cp:coreProperties>
</file>