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гарита Чушкина" initials="МЧ" lastIdx="1" clrIdx="0">
    <p:extLst>
      <p:ext uri="{19B8F6BF-5375-455C-9EA6-DF929625EA0E}">
        <p15:presenceInfo xmlns:p15="http://schemas.microsoft.com/office/powerpoint/2012/main" userId="f6a0074a81c1b9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00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06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7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5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5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8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3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0AD3A-2644-41DE-9E09-419CACD0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33599"/>
          </a:xfrm>
        </p:spPr>
        <p:txBody>
          <a:bodyPr>
            <a:normAutofit/>
          </a:bodyPr>
          <a:lstStyle/>
          <a:p>
            <a:pPr algn="ctr"/>
            <a:r>
              <a:rPr lang="ru-RU" sz="4400" cap="none" dirty="0"/>
              <a:t>Яндекс Лицей</a:t>
            </a:r>
            <a:br>
              <a:rPr lang="ru-RU" sz="4400" cap="none" dirty="0"/>
            </a:br>
            <a:r>
              <a:rPr lang="ru-RU" sz="4400" cap="none" dirty="0"/>
              <a:t>«</a:t>
            </a: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Adventure experience</a:t>
            </a:r>
            <a:r>
              <a:rPr lang="ru-RU" sz="4400" cap="none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6CED0-98AA-4494-A094-832C03594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051" y="3602038"/>
            <a:ext cx="6934198" cy="2798762"/>
          </a:xfrm>
        </p:spPr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Автор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Чушкина Маргарита, Федотова Екатерина, Криворученко Сергей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2 год Яндекс Лицея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Руководитель</a:t>
            </a:r>
          </a:p>
          <a:p>
            <a:pPr algn="ctr"/>
            <a:r>
              <a:rPr lang="ru-RU" b="0" i="0" dirty="0" err="1">
                <a:solidFill>
                  <a:schemeClr val="tx1"/>
                </a:solidFill>
                <a:effectLst/>
                <a:latin typeface="YS Text"/>
              </a:rPr>
              <a:t>Галганова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 Д.А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3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ADCE-C50E-4738-AB6E-14AC58CC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0FEF2-FFC4-405B-A751-4767B4D0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Цель: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Создать игру аркаду с несколькими уровнями на 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ython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совместная работы над кодом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Придумать концепцию уровня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классы героев и преград, врагов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Совместить написанные уровни в итоговую игру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2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522B-C7BA-4A23-8AC2-394A62EA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Основные библиотеки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73818-2486-4B72-8FFE-6EDC42AF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Pygame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— набор модулей языка программирования Python, предназначенный для написания компьютерных игр и мультимедиа-приложений.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25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B221-7690-4CD3-8D55-36051A97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Структура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44BF2-3390-4B21-96D7-5020D4006F5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047411" y="5791200"/>
            <a:ext cx="45719" cy="10908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57B2A-88DC-472B-AEC3-4F3ABB72D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21343" r="26124" b="34148"/>
          <a:stretch/>
        </p:blipFill>
        <p:spPr bwMode="auto">
          <a:xfrm>
            <a:off x="338086" y="1899810"/>
            <a:ext cx="4998634" cy="2716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884A0C-8D42-413B-A658-8A04955A83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12951" r="38436" b="59687"/>
          <a:stretch/>
        </p:blipFill>
        <p:spPr bwMode="auto">
          <a:xfrm>
            <a:off x="6385682" y="1928587"/>
            <a:ext cx="5465056" cy="2490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C14972-02F9-42D3-9D35-6F3146945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4" y="4059571"/>
            <a:ext cx="3109176" cy="20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A0594-7CBC-4903-8BDE-7A35FD6F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4562"/>
          </a:xfrm>
        </p:spPr>
        <p:txBody>
          <a:bodyPr>
            <a:normAutofit/>
          </a:bodyPr>
          <a:lstStyle/>
          <a:p>
            <a:pPr algn="ctr"/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уровень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6A08F05-D25D-40B9-A0E1-AD1803A0B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1" t="1439" r="20674" b="7519"/>
          <a:stretch/>
        </p:blipFill>
        <p:spPr>
          <a:xfrm>
            <a:off x="3588197" y="1694752"/>
            <a:ext cx="5012430" cy="4361464"/>
          </a:xfrm>
        </p:spPr>
      </p:pic>
    </p:spTree>
    <p:extLst>
      <p:ext uri="{BB962C8B-B14F-4D97-AF65-F5344CB8AC3E}">
        <p14:creationId xmlns:p14="http://schemas.microsoft.com/office/powerpoint/2010/main" val="380336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E7BDC-4844-45D4-BA9D-A90D694C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5690"/>
          </a:xfrm>
        </p:spPr>
        <p:txBody>
          <a:bodyPr/>
          <a:lstStyle/>
          <a:p>
            <a:pPr algn="ctr"/>
            <a:r>
              <a:rPr lang="ru-RU" cap="none" dirty="0" smtClean="0"/>
              <a:t>Второй уровень</a:t>
            </a:r>
            <a:endParaRPr lang="ru-RU" cap="non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A5B0DF-C5A8-4056-BD96-13E6FC580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3" t="623" r="20522" b="7790"/>
          <a:stretch/>
        </p:blipFill>
        <p:spPr>
          <a:xfrm>
            <a:off x="3416992" y="1517963"/>
            <a:ext cx="5354839" cy="4731408"/>
          </a:xfrm>
        </p:spPr>
      </p:pic>
    </p:spTree>
    <p:extLst>
      <p:ext uri="{BB962C8B-B14F-4D97-AF65-F5344CB8AC3E}">
        <p14:creationId xmlns:p14="http://schemas.microsoft.com/office/powerpoint/2010/main" val="80063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29910-4E00-4F77-8BC1-2CBFD245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3394"/>
          </a:xfrm>
        </p:spPr>
        <p:txBody>
          <a:bodyPr/>
          <a:lstStyle/>
          <a:p>
            <a:pPr algn="ctr"/>
            <a:r>
              <a:rPr lang="ru-RU" cap="none" dirty="0" smtClean="0"/>
              <a:t>Третий уровень</a:t>
            </a:r>
            <a:endParaRPr lang="ru-RU" cap="non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46EA8D-899E-47EC-89D6-C7D75866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623" r="21133" b="6432"/>
          <a:stretch/>
        </p:blipFill>
        <p:spPr>
          <a:xfrm>
            <a:off x="3539707" y="1481328"/>
            <a:ext cx="5109410" cy="4622800"/>
          </a:xfrm>
        </p:spPr>
      </p:pic>
    </p:spTree>
    <p:extLst>
      <p:ext uri="{BB962C8B-B14F-4D97-AF65-F5344CB8AC3E}">
        <p14:creationId xmlns:p14="http://schemas.microsoft.com/office/powerpoint/2010/main" val="28999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3A334-023E-436D-B9EB-22AAA3B0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143"/>
            <a:ext cx="9905998" cy="2981932"/>
          </a:xfrm>
        </p:spPr>
        <p:txBody>
          <a:bodyPr/>
          <a:lstStyle/>
          <a:p>
            <a:pPr algn="ctr"/>
            <a:r>
              <a:rPr lang="ru-RU" cap="none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4589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657</TotalTime>
  <Words>76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Trebuchet MS</vt:lpstr>
      <vt:lpstr>Tw Cen MT</vt:lpstr>
      <vt:lpstr>YS Text</vt:lpstr>
      <vt:lpstr>Контур</vt:lpstr>
      <vt:lpstr>Яндекс Лицей «Adventure experience»</vt:lpstr>
      <vt:lpstr>Введение</vt:lpstr>
      <vt:lpstr>Основные библиотеки</vt:lpstr>
      <vt:lpstr>Структура</vt:lpstr>
      <vt:lpstr>Первый уровень</vt:lpstr>
      <vt:lpstr>Второй уровень</vt:lpstr>
      <vt:lpstr>Третий уровень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 Лицей «Планировщик»</dc:title>
  <dc:creator>Маргарита Чушкина</dc:creator>
  <cp:lastModifiedBy>Windows User</cp:lastModifiedBy>
  <cp:revision>9</cp:revision>
  <dcterms:created xsi:type="dcterms:W3CDTF">2021-11-04T20:20:37Z</dcterms:created>
  <dcterms:modified xsi:type="dcterms:W3CDTF">2022-01-22T13:15:07Z</dcterms:modified>
</cp:coreProperties>
</file>