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гарита Чушкина" initials="МЧ" lastIdx="1" clrIdx="0">
    <p:extLst>
      <p:ext uri="{19B8F6BF-5375-455C-9EA6-DF929625EA0E}">
        <p15:presenceInfo xmlns:p15="http://schemas.microsoft.com/office/powerpoint/2012/main" userId="f6a0074a81c1b9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2T16:01:05.565" idx="1">
    <p:pos x="5822" y="141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75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00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06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572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1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5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6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9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C998C-73E1-4E76-A546-EB221884783A}" type="datetimeFigureOut">
              <a:rPr lang="ru-RU" smtClean="0"/>
              <a:t>22.01.2022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D397-89F6-46E4-9456-F33D753E5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3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0AD3A-2644-41DE-9E09-419CACD0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133599"/>
          </a:xfrm>
        </p:spPr>
        <p:txBody>
          <a:bodyPr>
            <a:normAutofit/>
          </a:bodyPr>
          <a:lstStyle/>
          <a:p>
            <a:pPr algn="ctr"/>
            <a:r>
              <a:rPr lang="ru-RU" sz="4400" cap="none" dirty="0"/>
              <a:t>Яндекс Лицей</a:t>
            </a:r>
            <a:br>
              <a:rPr lang="ru-RU" sz="4400" cap="none" dirty="0"/>
            </a:br>
            <a:r>
              <a:rPr lang="ru-RU" sz="4400" cap="none" dirty="0"/>
              <a:t>«</a:t>
            </a: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Adventure experience</a:t>
            </a:r>
            <a:r>
              <a:rPr lang="ru-RU" sz="4400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6CED0-98AA-4494-A094-832C0359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6051" y="3602038"/>
            <a:ext cx="6934198" cy="2798762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Автор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Чушкина Маргарита, Федотова Екатерина, Криворученко Сергей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2 год Яндекс Лицея</a:t>
            </a:r>
          </a:p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Руководитель</a:t>
            </a:r>
          </a:p>
          <a:p>
            <a:pPr algn="ctr"/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Галганова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Д.А.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3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0ADCE-C50E-4738-AB6E-14AC58CC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0FEF2-FFC4-405B-A751-4767B4D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Цель: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Создать игру аркаду с несколькими уровнями на </a:t>
            </a:r>
            <a:r>
              <a:rPr lang="en-GB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ython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совместной работы над кодом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Придумать концепцию уровня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классы героев и преград, врагов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Совместить написанные уровни в итоговую игру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522B-C7BA-4A23-8AC2-394A62EA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библиотеки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3818-2486-4B72-8FFE-6EDC42AF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Pygame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набор модулей языка программирования Python, предназначенный для написания компьютерных игр и мультимедиа-приложений.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3B221-7690-4CD3-8D55-36051A97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4BF2-3390-4B21-96D7-5020D4006F5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047411" y="5791200"/>
            <a:ext cx="45719" cy="10908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157B2A-88DC-472B-AEC3-4F3ABB72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6" t="21343" r="26124" b="34148"/>
          <a:stretch/>
        </p:blipFill>
        <p:spPr bwMode="auto">
          <a:xfrm>
            <a:off x="338086" y="1899810"/>
            <a:ext cx="4998634" cy="2716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84A0C-8D42-413B-A658-8A04955A8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12951" r="38436" b="59687"/>
          <a:stretch/>
        </p:blipFill>
        <p:spPr bwMode="auto">
          <a:xfrm>
            <a:off x="6385682" y="1928587"/>
            <a:ext cx="5465056" cy="249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C14972-02F9-42D3-9D35-6F3146945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4" y="4059571"/>
            <a:ext cx="3109176" cy="20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A0594-7CBC-4903-8BDE-7A35FD6F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cap="none" dirty="0"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A08F05-D25D-40B9-A0E1-AD1803A0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1" t="1439" r="20674" b="7519"/>
          <a:stretch/>
        </p:blipFill>
        <p:spPr>
          <a:xfrm>
            <a:off x="3431622" y="2097088"/>
            <a:ext cx="5012430" cy="4361464"/>
          </a:xfrm>
        </p:spPr>
      </p:pic>
    </p:spTree>
    <p:extLst>
      <p:ext uri="{BB962C8B-B14F-4D97-AF65-F5344CB8AC3E}">
        <p14:creationId xmlns:p14="http://schemas.microsoft.com/office/powerpoint/2010/main" val="38033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E7BDC-4844-45D4-BA9D-A90D694C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Второй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5B0DF-C5A8-4056-BD96-13E6FC58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3" t="623" r="20522" b="7790"/>
          <a:stretch/>
        </p:blipFill>
        <p:spPr>
          <a:xfrm>
            <a:off x="3298273" y="2002595"/>
            <a:ext cx="5354839" cy="4731408"/>
          </a:xfrm>
        </p:spPr>
      </p:pic>
    </p:spTree>
    <p:extLst>
      <p:ext uri="{BB962C8B-B14F-4D97-AF65-F5344CB8AC3E}">
        <p14:creationId xmlns:p14="http://schemas.microsoft.com/office/powerpoint/2010/main" val="80063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29910-4E00-4F77-8BC1-2CBFD24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none" dirty="0"/>
              <a:t>Третий уровень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46EA8D-899E-47EC-89D6-C7D75866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623" r="21133" b="6432"/>
          <a:stretch/>
        </p:blipFill>
        <p:spPr>
          <a:xfrm>
            <a:off x="3541295" y="2097088"/>
            <a:ext cx="5109410" cy="4622800"/>
          </a:xfrm>
        </p:spPr>
      </p:pic>
    </p:spTree>
    <p:extLst>
      <p:ext uri="{BB962C8B-B14F-4D97-AF65-F5344CB8AC3E}">
        <p14:creationId xmlns:p14="http://schemas.microsoft.com/office/powerpoint/2010/main" val="289990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A334-023E-436D-B9EB-22AAA3B0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66143"/>
            <a:ext cx="9905998" cy="2981932"/>
          </a:xfrm>
        </p:spPr>
        <p:txBody>
          <a:bodyPr/>
          <a:lstStyle/>
          <a:p>
            <a:pPr algn="ctr"/>
            <a:r>
              <a:rPr lang="ru-RU" cap="none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4589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712</TotalTime>
  <Words>89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Tw Cen MT</vt:lpstr>
      <vt:lpstr>YS Text</vt:lpstr>
      <vt:lpstr>Контур</vt:lpstr>
      <vt:lpstr>Яндекс Лицей «Adventure experience»</vt:lpstr>
      <vt:lpstr>Введение</vt:lpstr>
      <vt:lpstr>Основные библиотеки</vt:lpstr>
      <vt:lpstr>Структура</vt:lpstr>
      <vt:lpstr>Первый уровень</vt:lpstr>
      <vt:lpstr>Второй уровень</vt:lpstr>
      <vt:lpstr>Третий уровень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 Лицей «Планировщик»</dc:title>
  <dc:creator>Маргарита Чушкина</dc:creator>
  <cp:lastModifiedBy>Маргарита Чушкина</cp:lastModifiedBy>
  <cp:revision>10</cp:revision>
  <dcterms:created xsi:type="dcterms:W3CDTF">2021-11-04T20:20:37Z</dcterms:created>
  <dcterms:modified xsi:type="dcterms:W3CDTF">2022-01-22T14:03:24Z</dcterms:modified>
</cp:coreProperties>
</file>