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00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06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7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998C-73E1-4E76-A546-EB221884783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3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0AD3A-2644-41DE-9E09-419CACD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33599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/>
              <a:t>Яндекс Лицей</a:t>
            </a:r>
            <a:br>
              <a:rPr lang="ru-RU" sz="4400" cap="none" dirty="0"/>
            </a:br>
            <a:r>
              <a:rPr lang="ru-RU" sz="4400" cap="none" dirty="0"/>
              <a:t>«</a:t>
            </a: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Adventure experience</a:t>
            </a:r>
            <a:r>
              <a:rPr lang="ru-RU" sz="4400" cap="none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6CED0-98AA-4494-A094-832C0359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1" y="3602038"/>
            <a:ext cx="6934198" cy="2798762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Автор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Чушкина Маргарита, Федотова Екатерина, Криворученко Сергей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2 год Яндекс Лицея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Руководитель</a:t>
            </a:r>
          </a:p>
          <a:p>
            <a:pPr algn="ctr"/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Галганова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 Д.А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ADCE-C50E-4738-AB6E-14AC58CC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0FEF2-FFC4-405B-A751-4767B4D0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Цель: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Создать игру аркаду с несколькими уровнями на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522B-C7BA-4A23-8AC2-394A62EA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библиотеки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3818-2486-4B72-8FFE-6EDC42AF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Pygame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— набор модулей языка программирования Python, предназначенный для написания компьютерных игр и мультимедиа-приложений. </a:t>
            </a: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Sqlite</a:t>
            </a:r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компактная встраиваемая СУБД. С помощью данного модуля будет добавление и выведение расписания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A334-023E-436D-B9EB-22AAA3B0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143"/>
            <a:ext cx="9905998" cy="2981932"/>
          </a:xfrm>
        </p:spPr>
        <p:txBody>
          <a:bodyPr/>
          <a:lstStyle/>
          <a:p>
            <a:pPr algn="ctr"/>
            <a:r>
              <a:rPr lang="ru-RU" cap="none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458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492</TotalTime>
  <Words>71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Tw Cen MT</vt:lpstr>
      <vt:lpstr>YS Text</vt:lpstr>
      <vt:lpstr>Контур</vt:lpstr>
      <vt:lpstr>Яндекс Лицей «Adventure experience»</vt:lpstr>
      <vt:lpstr>Введение</vt:lpstr>
      <vt:lpstr>Основные библиотеки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«Планировщик»</dc:title>
  <dc:creator>Маргарита Чушкина</dc:creator>
  <cp:lastModifiedBy>Маргарита Чушкина</cp:lastModifiedBy>
  <cp:revision>5</cp:revision>
  <dcterms:created xsi:type="dcterms:W3CDTF">2021-11-04T20:20:37Z</dcterms:created>
  <dcterms:modified xsi:type="dcterms:W3CDTF">2022-01-10T18:47:40Z</dcterms:modified>
</cp:coreProperties>
</file>