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sldIdLst>
    <p:sldId id="256" r:id="rId4"/>
    <p:sldId id="264" r:id="rId5"/>
    <p:sldId id="261" r:id="rId6"/>
    <p:sldId id="271" r:id="rId7"/>
    <p:sldId id="265" r:id="rId8"/>
    <p:sldId id="284" r:id="rId9"/>
    <p:sldId id="279" r:id="rId10"/>
    <p:sldId id="270" r:id="rId11"/>
    <p:sldId id="294" r:id="rId12"/>
    <p:sldId id="302" r:id="rId13"/>
    <p:sldId id="303" r:id="rId14"/>
    <p:sldId id="299" r:id="rId15"/>
    <p:sldId id="304" r:id="rId16"/>
    <p:sldId id="305" r:id="rId17"/>
    <p:sldId id="306" r:id="rId18"/>
    <p:sldId id="307" r:id="rId19"/>
    <p:sldId id="274" r:id="rId20"/>
    <p:sldId id="273" r:id="rId21"/>
    <p:sldId id="26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7504" y="3867893"/>
            <a:ext cx="6912768" cy="1152129"/>
          </a:xfrm>
        </p:spPr>
        <p:txBody>
          <a:bodyPr/>
          <a:lstStyle/>
          <a:p>
            <a:pPr lvl="0"/>
            <a:r>
              <a:rPr lang="en-US" altLang="ko-KR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ea typeface="맑은 고딕" pitchFamily="50" charset="-127"/>
              </a:rPr>
              <a:t>SINDH MEDRASSATUL</a:t>
            </a:r>
          </a:p>
          <a:p>
            <a:pPr lvl="0"/>
            <a:r>
              <a:rPr lang="en-US" altLang="ko-KR" sz="28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ea typeface="맑은 고딕" pitchFamily="50" charset="-127"/>
              </a:rPr>
              <a:t>ISLAM UNIVERSITY, KARACHI</a:t>
            </a:r>
            <a:endParaRPr lang="en-US" altLang="ko-KR" sz="28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80D2A-9060-4998-952E-B381F5E01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6" y="2876663"/>
            <a:ext cx="1571352" cy="991231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411510"/>
            <a:ext cx="7200800" cy="576064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ED6EF44-5883-487E-8FE8-5CB26C02E5C6}"/>
              </a:ext>
            </a:extLst>
          </p:cNvPr>
          <p:cNvSpPr txBox="1">
            <a:spLocks/>
          </p:cNvSpPr>
          <p:nvPr/>
        </p:nvSpPr>
        <p:spPr>
          <a:xfrm>
            <a:off x="107504" y="1131590"/>
            <a:ext cx="7200800" cy="381642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Algorithm</a:t>
            </a:r>
            <a:endParaRPr lang="ko-KR" alt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2D7238B-EC36-436B-B6EF-295B7361E56F}"/>
              </a:ext>
            </a:extLst>
          </p:cNvPr>
          <p:cNvSpPr txBox="1">
            <a:spLocks/>
          </p:cNvSpPr>
          <p:nvPr/>
        </p:nvSpPr>
        <p:spPr>
          <a:xfrm>
            <a:off x="233625" y="1203598"/>
            <a:ext cx="7200800" cy="352839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tx1"/>
                </a:solidFill>
              </a:rPr>
              <a:t>1.	Start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2.	Call mainmenu() function.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3.	Get Input (by mainmenu()).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4.	Call specific function according to user input.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5.	Get Input to get name of the user.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6.	Get Input to ask no. of questions.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7.	Processing specific function. (Line 4)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8.	If the user has given 3 consecutive wrong answers, program 	will terminate.</a:t>
            </a:r>
          </a:p>
        </p:txBody>
      </p:sp>
    </p:spTree>
    <p:extLst>
      <p:ext uri="{BB962C8B-B14F-4D97-AF65-F5344CB8AC3E}">
        <p14:creationId xmlns:p14="http://schemas.microsoft.com/office/powerpoint/2010/main" val="126078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411510"/>
            <a:ext cx="7200800" cy="576064"/>
          </a:xfrm>
        </p:spPr>
        <p:txBody>
          <a:bodyPr/>
          <a:lstStyle/>
          <a:p>
            <a:r>
              <a:rPr lang="en-US" altLang="ko-KR" dirty="0"/>
              <a:t>Algorithm (cont.)</a:t>
            </a:r>
            <a:endParaRPr lang="ko-KR" alt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ED6EF44-5883-487E-8FE8-5CB26C02E5C6}"/>
              </a:ext>
            </a:extLst>
          </p:cNvPr>
          <p:cNvSpPr txBox="1">
            <a:spLocks/>
          </p:cNvSpPr>
          <p:nvPr/>
        </p:nvSpPr>
        <p:spPr>
          <a:xfrm>
            <a:off x="107504" y="1131590"/>
            <a:ext cx="7200800" cy="381642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Algorithm</a:t>
            </a:r>
            <a:endParaRPr lang="ko-KR" alt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2D7238B-EC36-436B-B6EF-295B7361E56F}"/>
              </a:ext>
            </a:extLst>
          </p:cNvPr>
          <p:cNvSpPr txBox="1">
            <a:spLocks/>
          </p:cNvSpPr>
          <p:nvPr/>
        </p:nvSpPr>
        <p:spPr>
          <a:xfrm>
            <a:off x="233624" y="1203598"/>
            <a:ext cx="8730863" cy="352839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tx1"/>
                </a:solidFill>
              </a:rPr>
              <a:t>9.	Get the user to ask to jump to main menu, play again or exit.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10.	If the user has done quiz without giving 3 consecutive wrong answers, then 	the result will show on the screen.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11.	Save user score against user name.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12.	If the previous marks of the user is less, then the current marks will be 	overwritten.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13.	Get the user to ask to jump to main menu, play again or exit.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14.	Exit</a:t>
            </a:r>
          </a:p>
        </p:txBody>
      </p:sp>
    </p:spTree>
    <p:extLst>
      <p:ext uri="{BB962C8B-B14F-4D97-AF65-F5344CB8AC3E}">
        <p14:creationId xmlns:p14="http://schemas.microsoft.com/office/powerpoint/2010/main" val="19069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421184"/>
            <a:ext cx="7200800" cy="576064"/>
          </a:xfrm>
        </p:spPr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9308"/>
              </p:ext>
            </p:extLst>
          </p:nvPr>
        </p:nvGraphicFramePr>
        <p:xfrm>
          <a:off x="611560" y="1456443"/>
          <a:ext cx="1829300" cy="3318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mainmenu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pakistanstudies</a:t>
                      </a: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5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9291"/>
              </p:ext>
            </p:extLst>
          </p:nvPr>
        </p:nvGraphicFramePr>
        <p:xfrm>
          <a:off x="2627784" y="1456443"/>
          <a:ext cx="1829300" cy="328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JM" altLang="ko-KR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computerscience</a:t>
                      </a:r>
                      <a:r>
                        <a:rPr lang="en-JM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cdata</a:t>
                      </a: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6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69049"/>
              </p:ext>
            </p:extLst>
          </p:nvPr>
        </p:nvGraphicFramePr>
        <p:xfrm>
          <a:off x="4644008" y="1456443"/>
          <a:ext cx="1829300" cy="3318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</a:t>
                      </a:r>
                      <a:endParaRPr lang="en-JM" altLang="ko-KR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science();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US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reset_score_c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7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4169"/>
              </p:ext>
            </p:extLst>
          </p:nvPr>
        </p:nvGraphicFramePr>
        <p:xfrm>
          <a:off x="6660232" y="1456443"/>
          <a:ext cx="1829300" cy="3318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</a:t>
                      </a:r>
                      <a:endParaRPr lang="en-JM" altLang="ko-KR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english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disp_record_c</a:t>
                      </a: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8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421184"/>
            <a:ext cx="7200800" cy="576064"/>
          </a:xfrm>
        </p:spPr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60664"/>
              </p:ext>
            </p:extLst>
          </p:nvPr>
        </p:nvGraphicFramePr>
        <p:xfrm>
          <a:off x="611560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quizc1();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java1();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35058"/>
              </p:ext>
            </p:extLst>
          </p:nvPr>
        </p:nvGraphicFramePr>
        <p:xfrm>
          <a:off x="2627784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quizc2();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java2();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14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08238"/>
              </p:ext>
            </p:extLst>
          </p:nvPr>
        </p:nvGraphicFramePr>
        <p:xfrm>
          <a:off x="4644008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qucc1();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physics1();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15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24191"/>
              </p:ext>
            </p:extLst>
          </p:nvPr>
        </p:nvGraphicFramePr>
        <p:xfrm>
          <a:off x="6660232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qucc2();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physics2();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16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7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421184"/>
            <a:ext cx="7200800" cy="576064"/>
          </a:xfrm>
        </p:spPr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73451"/>
              </p:ext>
            </p:extLst>
          </p:nvPr>
        </p:nvGraphicFramePr>
        <p:xfrm>
          <a:off x="611560" y="1456443"/>
          <a:ext cx="1829300" cy="328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english1();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pakistanstudies1();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08108"/>
              </p:ext>
            </p:extLst>
          </p:nvPr>
        </p:nvGraphicFramePr>
        <p:xfrm>
          <a:off x="2627784" y="1456443"/>
          <a:ext cx="1829300" cy="3318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english2();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switchmainm</a:t>
                      </a: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17683"/>
              </p:ext>
            </p:extLst>
          </p:nvPr>
        </p:nvGraphicFramePr>
        <p:xfrm>
          <a:off x="4644008" y="1456442"/>
          <a:ext cx="1829300" cy="3318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2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81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biology1();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scores();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879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04036"/>
              </p:ext>
            </p:extLst>
          </p:nvPr>
        </p:nvGraphicFramePr>
        <p:xfrm>
          <a:off x="6660232" y="1456442"/>
          <a:ext cx="1829300" cy="3318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2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81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biology2();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allscore</a:t>
                      </a: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879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24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66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421184"/>
            <a:ext cx="7200800" cy="576064"/>
          </a:xfrm>
        </p:spPr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42252"/>
              </p:ext>
            </p:extLst>
          </p:nvPr>
        </p:nvGraphicFramePr>
        <p:xfrm>
          <a:off x="3657350" y="1326985"/>
          <a:ext cx="1829300" cy="2489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allreset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042654B-898D-4CB3-A5FA-F997E455452E}"/>
              </a:ext>
            </a:extLst>
          </p:cNvPr>
          <p:cNvSpPr txBox="1">
            <a:spLocks/>
          </p:cNvSpPr>
          <p:nvPr/>
        </p:nvSpPr>
        <p:spPr>
          <a:xfrm>
            <a:off x="1979712" y="4011910"/>
            <a:ext cx="51845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There are 82 functions are used for making the program reliable and user friendly  options. 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6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421184"/>
            <a:ext cx="7200800" cy="576064"/>
          </a:xfrm>
        </p:spPr>
        <p:txBody>
          <a:bodyPr/>
          <a:lstStyle/>
          <a:p>
            <a:r>
              <a:rPr lang="en-US" altLang="ko-KR" dirty="0"/>
              <a:t>Project Work Down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05BD3-DE08-419B-8CB6-2C052D63BB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9582"/>
            <a:ext cx="7920880" cy="38052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40E9FD-353B-49D1-801E-623DE176578E}"/>
              </a:ext>
            </a:extLst>
          </p:cNvPr>
          <p:cNvSpPr/>
          <p:nvPr/>
        </p:nvSpPr>
        <p:spPr>
          <a:xfrm>
            <a:off x="7164288" y="2283718"/>
            <a:ext cx="108012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8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383380"/>
            <a:ext cx="7200800" cy="576064"/>
          </a:xfrm>
        </p:spPr>
        <p:txBody>
          <a:bodyPr/>
          <a:lstStyle/>
          <a:p>
            <a:r>
              <a:rPr lang="en-US" altLang="ko-KR" dirty="0"/>
              <a:t>Distribution of Tasks</a:t>
            </a:r>
            <a:endParaRPr lang="ko-KR" altLang="en-US" dirty="0"/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563149" y="1419622"/>
            <a:ext cx="1704595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Mehar Khan Niazi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639427" y="1404100"/>
            <a:ext cx="1764704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Muhammad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Azhar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60032" y="1404100"/>
            <a:ext cx="1638018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Kirshan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Lal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815891" y="1404100"/>
            <a:ext cx="1732957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Muhammad Haseeb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270" y="3856861"/>
            <a:ext cx="16431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Coding + Report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03035" y="3856861"/>
            <a:ext cx="16431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Coding + Report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5800" y="3764528"/>
            <a:ext cx="1643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Coding + Data Gathering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8565" y="3856861"/>
            <a:ext cx="16431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Coding + Testing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4EE4A04-1EC4-4251-8E32-45E0289CE22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38FE5D5-E75F-4BBC-B9B5-EF1225CD044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BCFBB930-45F1-4C15-A6B3-F8B61EBE016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BFA4E374-28A0-47B6-90DC-019AEC1D8C8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Timing Chart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 Days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27901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846417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242729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643489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00602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9658" y="4206272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Project</a:t>
            </a:r>
          </a:p>
          <a:p>
            <a:r>
              <a:rPr lang="en-US" altLang="ko-KR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Report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8174" y="4206272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Testing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4486" y="420627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Coding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5246" y="420627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Algorithm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385" y="4206272"/>
            <a:ext cx="90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Flow Chart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394471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1612987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3019416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4410059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578192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717901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340544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1165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1905602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16046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236CB80-4D10-4879-A160-027F1FD8F8E7}"/>
              </a:ext>
            </a:extLst>
          </p:cNvPr>
          <p:cNvSpPr/>
          <p:nvPr/>
        </p:nvSpPr>
        <p:spPr>
          <a:xfrm>
            <a:off x="6947745" y="389192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396CF2E-68A0-4D92-8639-982DEAECDE76}"/>
              </a:ext>
            </a:extLst>
          </p:cNvPr>
          <p:cNvSpPr/>
          <p:nvPr/>
        </p:nvSpPr>
        <p:spPr>
          <a:xfrm>
            <a:off x="8310277" y="3891926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3E9022-4BC6-49B9-9B68-AB22FE2EF2D1}"/>
              </a:ext>
            </a:extLst>
          </p:cNvPr>
          <p:cNvSpPr txBox="1"/>
          <p:nvPr/>
        </p:nvSpPr>
        <p:spPr>
          <a:xfrm>
            <a:off x="6689502" y="4158296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Data</a:t>
            </a:r>
          </a:p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Gathering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051CCD-814D-444E-9A2F-F6B777DC9435}"/>
              </a:ext>
            </a:extLst>
          </p:cNvPr>
          <p:cNvSpPr txBox="1"/>
          <p:nvPr/>
        </p:nvSpPr>
        <p:spPr>
          <a:xfrm>
            <a:off x="7826603" y="4158296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Searching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AutoShape 92">
            <a:extLst>
              <a:ext uri="{FF2B5EF4-FFF2-40B4-BE49-F238E27FC236}">
                <a16:creationId xmlns:a16="http://schemas.microsoft.com/office/drawing/2014/main" id="{AB4FEBDC-4D2A-40EF-8A5D-2FA539726AD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6714315" y="2091798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2" name="AutoShape 92">
            <a:extLst>
              <a:ext uri="{FF2B5EF4-FFF2-40B4-BE49-F238E27FC236}">
                <a16:creationId xmlns:a16="http://schemas.microsoft.com/office/drawing/2014/main" id="{75E7C5E0-823A-4E11-BAD9-44314383D74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8086180" y="1371646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3C3D270-0DD9-4D1E-9A7A-C2B5F080F3D4}"/>
              </a:ext>
            </a:extLst>
          </p:cNvPr>
          <p:cNvCxnSpPr/>
          <p:nvPr/>
        </p:nvCxnSpPr>
        <p:spPr>
          <a:xfrm flipH="1">
            <a:off x="8415907" y="2019646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E513439-58FA-45BA-AF83-B5293C4BD39E}"/>
              </a:ext>
            </a:extLst>
          </p:cNvPr>
          <p:cNvCxnSpPr/>
          <p:nvPr/>
        </p:nvCxnSpPr>
        <p:spPr>
          <a:xfrm>
            <a:off x="7020302" y="2727285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0148225-F7F5-4CB3-8CE4-C6DADA2A52FA}"/>
              </a:ext>
            </a:extLst>
          </p:cNvPr>
          <p:cNvSpPr txBox="1"/>
          <p:nvPr/>
        </p:nvSpPr>
        <p:spPr>
          <a:xfrm>
            <a:off x="586686" y="157500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8</a:t>
            </a:r>
            <a:endParaRPr lang="ko-KR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5B384E6-E3F2-47BE-BEEE-776A978DC63C}"/>
              </a:ext>
            </a:extLst>
          </p:cNvPr>
          <p:cNvSpPr txBox="1"/>
          <p:nvPr/>
        </p:nvSpPr>
        <p:spPr>
          <a:xfrm>
            <a:off x="1779450" y="2289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E8B6C63-2B3B-4584-8200-2E8371969EBC}"/>
              </a:ext>
            </a:extLst>
          </p:cNvPr>
          <p:cNvSpPr txBox="1"/>
          <p:nvPr/>
        </p:nvSpPr>
        <p:spPr>
          <a:xfrm>
            <a:off x="3131840" y="1565493"/>
            <a:ext cx="61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28</a:t>
            </a:r>
            <a:endParaRPr lang="ko-KR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A04690-9410-46FC-AA83-5E1E03420D10}"/>
              </a:ext>
            </a:extLst>
          </p:cNvPr>
          <p:cNvSpPr txBox="1"/>
          <p:nvPr/>
        </p:nvSpPr>
        <p:spPr>
          <a:xfrm>
            <a:off x="5868144" y="1537636"/>
            <a:ext cx="58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10</a:t>
            </a:r>
            <a:endParaRPr lang="ko-KR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469487A-71D3-4561-964D-B5FC19E1DFB5}"/>
              </a:ext>
            </a:extLst>
          </p:cNvPr>
          <p:cNvSpPr txBox="1"/>
          <p:nvPr/>
        </p:nvSpPr>
        <p:spPr>
          <a:xfrm>
            <a:off x="8269115" y="15205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3</a:t>
            </a:r>
            <a:endParaRPr lang="ko-KR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361591E-F94A-4870-BEE1-4468BEB09D61}"/>
              </a:ext>
            </a:extLst>
          </p:cNvPr>
          <p:cNvSpPr txBox="1"/>
          <p:nvPr/>
        </p:nvSpPr>
        <p:spPr>
          <a:xfrm>
            <a:off x="4499992" y="22837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DC43E47-87BF-4EDE-8BEF-058700D514AE}"/>
              </a:ext>
            </a:extLst>
          </p:cNvPr>
          <p:cNvSpPr txBox="1"/>
          <p:nvPr/>
        </p:nvSpPr>
        <p:spPr>
          <a:xfrm>
            <a:off x="6876256" y="2274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QUIZ MASTER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Project Topic</a:t>
            </a:r>
          </a:p>
        </p:txBody>
      </p:sp>
      <p:sp>
        <p:nvSpPr>
          <p:cNvPr id="5" name="Freeform 108">
            <a:extLst>
              <a:ext uri="{FF2B5EF4-FFF2-40B4-BE49-F238E27FC236}">
                <a16:creationId xmlns:a16="http://schemas.microsoft.com/office/drawing/2014/main" id="{D27C3F7E-431B-4CAA-BB19-05628FB9A95F}"/>
              </a:ext>
            </a:extLst>
          </p:cNvPr>
          <p:cNvSpPr/>
          <p:nvPr/>
        </p:nvSpPr>
        <p:spPr>
          <a:xfrm>
            <a:off x="4902697" y="2270374"/>
            <a:ext cx="533399" cy="589408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Members: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419622"/>
            <a:ext cx="4608512" cy="617136"/>
            <a:chOff x="803640" y="3332058"/>
            <a:chExt cx="2059657" cy="617136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CSC-19F-050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32058"/>
              <a:ext cx="20596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Mehar Khan Niazi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355726"/>
            <a:ext cx="4608512" cy="617136"/>
            <a:chOff x="803640" y="3332058"/>
            <a:chExt cx="2059657" cy="617136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CSC-19F-046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32058"/>
              <a:ext cx="20596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Kirshan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Lal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325" y="3250758"/>
            <a:ext cx="4608512" cy="617136"/>
            <a:chOff x="803640" y="3332058"/>
            <a:chExt cx="2059657" cy="61713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CSC-19F-069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32058"/>
              <a:ext cx="20596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Muhammad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Azhar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7519" y="4116437"/>
            <a:ext cx="4644301" cy="615553"/>
            <a:chOff x="803640" y="3332058"/>
            <a:chExt cx="2075652" cy="615553"/>
          </a:xfrm>
        </p:grpSpPr>
        <p:sp>
          <p:nvSpPr>
            <p:cNvPr id="20" name="TextBox 19"/>
            <p:cNvSpPr txBox="1"/>
            <p:nvPr/>
          </p:nvSpPr>
          <p:spPr>
            <a:xfrm>
              <a:off x="819635" y="367061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CSC-19F-073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32058"/>
              <a:ext cx="20596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Muhammad Haseeb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43808" y="1995687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Problem/Opportunity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758" y="2564199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a secondary school, the teachers of the school are using old means of analyzing students’ performance, taking tests. This has resulted a slow and possibly unfair test result.</a:t>
            </a: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443" y="425328"/>
            <a:ext cx="7200800" cy="576064"/>
          </a:xfrm>
        </p:spPr>
        <p:txBody>
          <a:bodyPr/>
          <a:lstStyle/>
          <a:p>
            <a:r>
              <a:rPr lang="en-US" altLang="ko-KR" dirty="0"/>
              <a:t>Goals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99592" y="1991674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1473046"/>
            <a:ext cx="46085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make it easy for the management of the school to analyze the performance of the students and take immediate actions for that.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935" y="3964952"/>
            <a:ext cx="460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make it easy for the students to give test with no time and disturbance and get immediate results and scores.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95935" y="2697182"/>
            <a:ext cx="4608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make it easy for the teachers to take test easily with immediate results, analyze the performance of the students easily and make reports easily.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Donut 24">
            <a:extLst>
              <a:ext uri="{FF2B5EF4-FFF2-40B4-BE49-F238E27FC236}">
                <a16:creationId xmlns:a16="http://schemas.microsoft.com/office/drawing/2014/main" id="{89FAAAA1-FFDD-4555-960A-CFE41CC18DA0}"/>
              </a:ext>
            </a:extLst>
          </p:cNvPr>
          <p:cNvSpPr/>
          <p:nvPr/>
        </p:nvSpPr>
        <p:spPr>
          <a:xfrm>
            <a:off x="1185855" y="2211710"/>
            <a:ext cx="1009881" cy="101810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4D9082-9855-4613-BFD1-379BAF3675A0}"/>
              </a:ext>
            </a:extLst>
          </p:cNvPr>
          <p:cNvSpPr txBox="1"/>
          <p:nvPr/>
        </p:nvSpPr>
        <p:spPr>
          <a:xfrm>
            <a:off x="3275853" y="1631874"/>
            <a:ext cx="7200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21B696-5210-44D9-A34A-32B8B14B2F65}"/>
              </a:ext>
            </a:extLst>
          </p:cNvPr>
          <p:cNvSpPr txBox="1"/>
          <p:nvPr/>
        </p:nvSpPr>
        <p:spPr>
          <a:xfrm>
            <a:off x="3275856" y="2822700"/>
            <a:ext cx="7200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cs typeface="Arial" pitchFamily="34" charset="0"/>
              </a:rPr>
              <a:t>2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3D2220-0DF1-415C-A5D3-FE0BC6E98DF3}"/>
              </a:ext>
            </a:extLst>
          </p:cNvPr>
          <p:cNvSpPr txBox="1"/>
          <p:nvPr/>
        </p:nvSpPr>
        <p:spPr>
          <a:xfrm>
            <a:off x="3275853" y="4061933"/>
            <a:ext cx="7200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347564"/>
            <a:ext cx="72008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139952" y="1650635"/>
            <a:ext cx="4536507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accent3"/>
                </a:solidFill>
                <a:cs typeface="Arial" pitchFamily="34" charset="0"/>
              </a:rPr>
              <a:t>To increase efficiency and effectiveness of students’ testing system.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95534" y="3579862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accent3"/>
                </a:solidFill>
                <a:cs typeface="Arial" pitchFamily="34" charset="0"/>
              </a:rPr>
              <a:t>To improve the current method of analyzing performance of the students and reduce system redundancy.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992AEE14-AF04-465E-B9D6-2A1331AACAD1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0" b="26720"/>
          <a:stretch>
            <a:fillRect/>
          </a:stretch>
        </p:blipFill>
        <p:spPr>
          <a:xfrm>
            <a:off x="1259632" y="1571154"/>
            <a:ext cx="2239752" cy="104264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63C454-4802-4E42-BCDE-02861B5AA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68" y="2960340"/>
            <a:ext cx="25717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683568" y="1419622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Project Description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4048" y="1732622"/>
            <a:ext cx="4032448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In this quiz master, we created a program to improve testing system. For that we used filing, many functions and arrays using C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24128" y="4155926"/>
            <a:ext cx="3347864" cy="57606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altLang="ko-KR" sz="1600" dirty="0"/>
              <a:t>Deepest thanks of gratitude to our teacher </a:t>
            </a:r>
            <a:r>
              <a:rPr lang="en-US" altLang="ko-KR" sz="1600" b="1" dirty="0">
                <a:solidFill>
                  <a:schemeClr val="tx1"/>
                </a:solidFill>
              </a:rPr>
              <a:t>Miss </a:t>
            </a:r>
            <a:r>
              <a:rPr lang="en-US" altLang="ko-KR" sz="1600" b="1" dirty="0" err="1">
                <a:solidFill>
                  <a:schemeClr val="tx1"/>
                </a:solidFill>
              </a:rPr>
              <a:t>Nazia</a:t>
            </a:r>
            <a:r>
              <a:rPr lang="en-US" altLang="ko-KR" sz="1600" b="1" dirty="0">
                <a:solidFill>
                  <a:schemeClr val="tx1"/>
                </a:solidFill>
              </a:rPr>
              <a:t> Ashraf</a:t>
            </a:r>
            <a:r>
              <a:rPr lang="en-US" altLang="ko-KR" sz="1600" dirty="0"/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9552" y="2395217"/>
            <a:ext cx="446449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7.5K+ Statements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F07D81EE-FA35-4608-BF94-8C27A696C1EB}"/>
              </a:ext>
            </a:extLst>
          </p:cNvPr>
          <p:cNvSpPr txBox="1">
            <a:spLocks/>
          </p:cNvSpPr>
          <p:nvPr/>
        </p:nvSpPr>
        <p:spPr>
          <a:xfrm>
            <a:off x="627523" y="3795886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Correct – Modifiable – Efficient - Usable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411510"/>
            <a:ext cx="7200800" cy="576064"/>
          </a:xfrm>
        </p:spPr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9311B-C8D1-49E9-9A37-949540E75318}"/>
              </a:ext>
            </a:extLst>
          </p:cNvPr>
          <p:cNvSpPr/>
          <p:nvPr/>
        </p:nvSpPr>
        <p:spPr>
          <a:xfrm>
            <a:off x="2843808" y="0"/>
            <a:ext cx="4680520" cy="1275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21B5D5B-69C3-4989-838C-128297EDEF53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324"/>
          <a:stretch/>
        </p:blipFill>
        <p:spPr bwMode="auto">
          <a:xfrm>
            <a:off x="2853927" y="115195"/>
            <a:ext cx="5400600" cy="4913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F9C6E4-9EB7-4BB2-B656-7BE51A48DE16}"/>
              </a:ext>
            </a:extLst>
          </p:cNvPr>
          <p:cNvSpPr/>
          <p:nvPr/>
        </p:nvSpPr>
        <p:spPr>
          <a:xfrm>
            <a:off x="4932040" y="483518"/>
            <a:ext cx="554654" cy="133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mainmenu();</a:t>
            </a: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598</Words>
  <Application>Microsoft Office PowerPoint</Application>
  <PresentationFormat>On-screen Show (16:9)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MUHAMMAD AZHAR</cp:lastModifiedBy>
  <cp:revision>200</cp:revision>
  <dcterms:created xsi:type="dcterms:W3CDTF">2016-12-05T23:26:54Z</dcterms:created>
  <dcterms:modified xsi:type="dcterms:W3CDTF">2019-12-12T02:59:32Z</dcterms:modified>
</cp:coreProperties>
</file>