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9d59d34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69d59d34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9d59d34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9d59d34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ceb812f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ceb812f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ceb812f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ceb812f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G2M Case study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72701" y="3344575"/>
            <a:ext cx="4120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two </a:t>
            </a:r>
            <a:r>
              <a:rPr lang="en"/>
              <a:t>deliveries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Zhihui Chen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5006"/>
            <a:ext cx="9144001" cy="369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 into datasets - User demographic info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Payment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 into datasets - time series info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画图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1.年龄统计图 两个公司+分开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2.城市人口统计图+用户图 （人口越多用户越多）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3.使用card、cash结算方式的图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4.收入图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5.按月份划分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6.州和用户 总收入和州的关系 分两个公司 看哪个公司在哪个州更受欢迎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7.小费tax 和年龄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8.小费tax 和收入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