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2"/>
    <p:restoredTop sz="96327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7DD5D-8177-7645-5291-72B830123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SA" dirty="0">
                <a:solidFill>
                  <a:srgbClr val="FFFFFF"/>
                </a:solidFill>
              </a:rPr>
              <a:t>Traffic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FE18A-606C-0B4D-5DE5-6D9FF5B6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SA" dirty="0">
                <a:solidFill>
                  <a:schemeClr val="bg2"/>
                </a:solidFill>
              </a:rPr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55348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71E71-34A0-0385-246D-BA912F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A" sz="4000" dirty="0"/>
              <a:t>About us and our proffesor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845-2091-ABD1-2CB6-A49DC11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A" dirty="0"/>
              <a:t>This project is made by group 1 :</a:t>
            </a:r>
          </a:p>
          <a:p>
            <a:r>
              <a:rPr lang="en-SA" dirty="0"/>
              <a:t>Wael Habib Alkiyani – 2137465</a:t>
            </a:r>
          </a:p>
          <a:p>
            <a:r>
              <a:rPr lang="en-SA" dirty="0"/>
              <a:t>Ali Zaid Hamidaddin – 2137162</a:t>
            </a:r>
          </a:p>
          <a:p>
            <a:r>
              <a:rPr lang="en-US" dirty="0"/>
              <a:t>Khaled Salem Jaber Ahmed </a:t>
            </a:r>
            <a:r>
              <a:rPr lang="en-SA" dirty="0"/>
              <a:t>–</a:t>
            </a:r>
            <a:r>
              <a:rPr lang="en-US" dirty="0"/>
              <a:t> 2244524</a:t>
            </a:r>
            <a:endParaRPr lang="en-SA" dirty="0"/>
          </a:p>
          <a:p>
            <a:r>
              <a:rPr lang="en-US" dirty="0"/>
              <a:t>Abdulaziz Bander </a:t>
            </a:r>
            <a:r>
              <a:rPr lang="en-US" dirty="0" err="1"/>
              <a:t>Alharthy</a:t>
            </a:r>
            <a:r>
              <a:rPr lang="en-US" dirty="0"/>
              <a:t> </a:t>
            </a:r>
            <a:r>
              <a:rPr lang="en-SA" dirty="0"/>
              <a:t>–</a:t>
            </a:r>
            <a:r>
              <a:rPr lang="en-US" dirty="0"/>
              <a:t> 2237558</a:t>
            </a:r>
            <a:endParaRPr lang="en-SA" dirty="0"/>
          </a:p>
          <a:p>
            <a:pPr marL="0" indent="0">
              <a:buNone/>
            </a:pPr>
            <a:r>
              <a:rPr lang="en-SA" dirty="0"/>
              <a:t>T</a:t>
            </a:r>
            <a:r>
              <a:rPr lang="en-US" dirty="0"/>
              <a:t>h</a:t>
            </a:r>
            <a:r>
              <a:rPr lang="en-SA" dirty="0"/>
              <a:t>is project is made for Proffesor MD </a:t>
            </a:r>
            <a:r>
              <a:rPr lang="en-US" dirty="0"/>
              <a:t>Abdul Hamid</a:t>
            </a:r>
            <a:endParaRPr lang="en-S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89629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71E71-34A0-0385-246D-BA912F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A" sz="40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845-2091-ABD1-2CB6-A49DC11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SA" dirty="0"/>
              <a:t>Why did we choose this particular project ?</a:t>
            </a:r>
          </a:p>
          <a:p>
            <a:pPr marL="0" indent="0">
              <a:buNone/>
            </a:pPr>
            <a:r>
              <a:rPr lang="en-SA" dirty="0"/>
              <a:t>We aimed in applying our theoratical knowledge into making something that we see on a daily basis .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SA" dirty="0"/>
              <a:t>e wanted to work something that will teach us how to contibute in our society and for our country </a:t>
            </a:r>
          </a:p>
          <a:p>
            <a:pPr marL="0" indent="0">
              <a:buNone/>
            </a:pPr>
            <a:r>
              <a:rPr lang="en-SA" dirty="0"/>
              <a:t>We choose the basis understanding of circuits and clock pluses to ach</a:t>
            </a:r>
            <a:r>
              <a:rPr lang="en-US" dirty="0" err="1"/>
              <a:t>ie</a:t>
            </a:r>
            <a:r>
              <a:rPr lang="en-SA" dirty="0"/>
              <a:t>ve the results . 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46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71E71-34A0-0385-246D-BA912F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A" sz="4000"/>
              <a:t>Simulation screenshot </a:t>
            </a:r>
            <a:endParaRPr lang="en-SA" sz="4000" dirty="0"/>
          </a:p>
        </p:txBody>
      </p:sp>
      <p:pic>
        <p:nvPicPr>
          <p:cNvPr id="5" name="Content Placeholder 4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68042B1D-D819-B5AC-9468-2C350321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0828" y="1886573"/>
            <a:ext cx="7161796" cy="397289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2064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71E71-34A0-0385-246D-BA912F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A" sz="4000" dirty="0"/>
              <a:t>C</a:t>
            </a:r>
            <a:r>
              <a:rPr lang="en-US" sz="4000" dirty="0"/>
              <a:t>o</a:t>
            </a:r>
            <a:r>
              <a:rPr lang="en-SA" sz="4000" dirty="0"/>
              <a:t>mbined astheic Truth table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Content Placeholder 6" descr="A picture containing screenshot, colorfulness, square, rectangle&#10;&#10;Description automatically generated">
            <a:extLst>
              <a:ext uri="{FF2B5EF4-FFF2-40B4-BE49-F238E27FC236}">
                <a16:creationId xmlns:a16="http://schemas.microsoft.com/office/drawing/2014/main" id="{517638A6-52AC-A9C1-DF02-F6FFB2A66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4400" y="1816101"/>
            <a:ext cx="8095292" cy="4018315"/>
          </a:xfrm>
        </p:spPr>
      </p:pic>
    </p:spTree>
    <p:extLst>
      <p:ext uri="{BB962C8B-B14F-4D97-AF65-F5344CB8AC3E}">
        <p14:creationId xmlns:p14="http://schemas.microsoft.com/office/powerpoint/2010/main" val="106416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71E71-34A0-0385-246D-BA912F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A" sz="4000" dirty="0"/>
              <a:t>Truth table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Content Placeholder 5" descr="A picture containing screenshot, square, rectangle, line&#10;&#10;Description automatically generated">
            <a:extLst>
              <a:ext uri="{FF2B5EF4-FFF2-40B4-BE49-F238E27FC236}">
                <a16:creationId xmlns:a16="http://schemas.microsoft.com/office/drawing/2014/main" id="{340B4B8A-108F-018C-5664-6DCBC764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166" r="14180"/>
          <a:stretch/>
        </p:blipFill>
        <p:spPr>
          <a:xfrm>
            <a:off x="1141411" y="2218928"/>
            <a:ext cx="5106109" cy="3142456"/>
          </a:xfrm>
        </p:spPr>
      </p:pic>
      <p:pic>
        <p:nvPicPr>
          <p:cNvPr id="11" name="Picture 10" descr="A picture containing screenshot, square, number, text&#10;&#10;Description automatically generated">
            <a:extLst>
              <a:ext uri="{FF2B5EF4-FFF2-40B4-BE49-F238E27FC236}">
                <a16:creationId xmlns:a16="http://schemas.microsoft.com/office/drawing/2014/main" id="{D2F1F5C0-3E40-19DF-E994-DA497F491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959" y="2242453"/>
            <a:ext cx="5106109" cy="30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12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71E71-34A0-0385-246D-BA912F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A" sz="4000" dirty="0"/>
              <a:t>Truth table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0" name="Content Placeholder 39" descr="A picture containing screenshot, square, rectangle, number&#10;&#10;Description automatically generated">
            <a:extLst>
              <a:ext uri="{FF2B5EF4-FFF2-40B4-BE49-F238E27FC236}">
                <a16:creationId xmlns:a16="http://schemas.microsoft.com/office/drawing/2014/main" id="{9656F50B-3FAF-F39A-48C8-95FECCF3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0788" y="2340682"/>
            <a:ext cx="5084535" cy="3082218"/>
          </a:xfrm>
        </p:spPr>
      </p:pic>
      <p:pic>
        <p:nvPicPr>
          <p:cNvPr id="53" name="Picture 52" descr="A picture containing screenshot, text, square, number&#10;&#10;Description automatically generated">
            <a:extLst>
              <a:ext uri="{FF2B5EF4-FFF2-40B4-BE49-F238E27FC236}">
                <a16:creationId xmlns:a16="http://schemas.microsoft.com/office/drawing/2014/main" id="{59903AB3-C1CC-5AAB-912F-7E6BB477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111" y="2340682"/>
            <a:ext cx="4998620" cy="30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7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71E71-34A0-0385-246D-BA912F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A" sz="4000" dirty="0"/>
              <a:t>How did we drive the circu</a:t>
            </a:r>
            <a:r>
              <a:rPr lang="en-US" sz="4000" dirty="0" err="1"/>
              <a:t>i</a:t>
            </a:r>
            <a:r>
              <a:rPr lang="en-SA" sz="4000" dirty="0"/>
              <a:t>t 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6" name="Content Placeholder 5" descr="A picture containing text, number, screenshot, diagram&#10;&#10;Description automatically generated">
            <a:extLst>
              <a:ext uri="{FF2B5EF4-FFF2-40B4-BE49-F238E27FC236}">
                <a16:creationId xmlns:a16="http://schemas.microsoft.com/office/drawing/2014/main" id="{712A524F-9788-1A93-3C29-5FB7D571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9499" y="2356642"/>
            <a:ext cx="2695931" cy="2482851"/>
          </a:xfrm>
        </p:spPr>
      </p:pic>
      <p:pic>
        <p:nvPicPr>
          <p:cNvPr id="9" name="Picture 8" descr="A picture containing text, number, screenshot, diagram&#10;&#10;Description automatically generated">
            <a:extLst>
              <a:ext uri="{FF2B5EF4-FFF2-40B4-BE49-F238E27FC236}">
                <a16:creationId xmlns:a16="http://schemas.microsoft.com/office/drawing/2014/main" id="{A82C206A-AB5D-B013-37E7-3418189B4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54" y="2353468"/>
            <a:ext cx="2692484" cy="2479676"/>
          </a:xfrm>
          <a:prstGeom prst="rect">
            <a:avLst/>
          </a:prstGeom>
        </p:spPr>
      </p:pic>
      <p:pic>
        <p:nvPicPr>
          <p:cNvPr id="52" name="Picture 51" descr="A picture containing text, number, diagram, screenshot&#10;&#10;Description automatically generated">
            <a:extLst>
              <a:ext uri="{FF2B5EF4-FFF2-40B4-BE49-F238E27FC236}">
                <a16:creationId xmlns:a16="http://schemas.microsoft.com/office/drawing/2014/main" id="{6EC072FA-613D-9C3B-1404-AF8727A76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922" y="2364316"/>
            <a:ext cx="2692484" cy="2479676"/>
          </a:xfrm>
          <a:prstGeom prst="rect">
            <a:avLst/>
          </a:prstGeom>
        </p:spPr>
      </p:pic>
      <p:pic>
        <p:nvPicPr>
          <p:cNvPr id="55" name="Picture 54" descr="A picture containing text, number, screenshot, diagram&#10;&#10;Description automatically generated">
            <a:extLst>
              <a:ext uri="{FF2B5EF4-FFF2-40B4-BE49-F238E27FC236}">
                <a16:creationId xmlns:a16="http://schemas.microsoft.com/office/drawing/2014/main" id="{0B032306-11DA-36DB-5056-691AAA0FB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566" y="2342355"/>
            <a:ext cx="2692484" cy="24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3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771E71-34A0-0385-246D-BA912F7C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A" sz="4000" dirty="0"/>
              <a:t>Once again Simulation screenshot </a:t>
            </a:r>
          </a:p>
        </p:txBody>
      </p:sp>
      <p:pic>
        <p:nvPicPr>
          <p:cNvPr id="5" name="Content Placeholder 4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68042B1D-D819-B5AC-9468-2C350321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0828" y="1886573"/>
            <a:ext cx="7161796" cy="397289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9724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</TotalTime>
  <Words>138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Traffic Light</vt:lpstr>
      <vt:lpstr>About us and our proffesor </vt:lpstr>
      <vt:lpstr>Abstract</vt:lpstr>
      <vt:lpstr>Simulation screenshot </vt:lpstr>
      <vt:lpstr>Combined astheic Truth table </vt:lpstr>
      <vt:lpstr>Truth table </vt:lpstr>
      <vt:lpstr>Truth table </vt:lpstr>
      <vt:lpstr>How did we drive the circuit ?</vt:lpstr>
      <vt:lpstr>Once again Simulation screenshot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</dc:title>
  <dc:creator>Wael 650</dc:creator>
  <cp:lastModifiedBy>ALI ZAID ALI HAMIDADDIN</cp:lastModifiedBy>
  <cp:revision>2</cp:revision>
  <dcterms:created xsi:type="dcterms:W3CDTF">2023-06-05T14:20:32Z</dcterms:created>
  <dcterms:modified xsi:type="dcterms:W3CDTF">2023-06-05T16:38:58Z</dcterms:modified>
</cp:coreProperties>
</file>