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/>
    <p:restoredTop sz="94720"/>
  </p:normalViewPr>
  <p:slideViewPr>
    <p:cSldViewPr snapToGrid="0">
      <p:cViewPr varScale="1">
        <p:scale>
          <a:sx n="165" d="100"/>
          <a:sy n="16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6702-6FFB-AF67-F794-A8623FB4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F7732-C93F-58A4-0F0A-E693FDBF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264B-7A83-A28D-8131-D85D73AF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41B6-B9F6-C5B0-E8BF-B3A718A8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F25B-FD49-8F9E-5788-E7F405D6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DFF-AB48-1425-3875-4D5AAADA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38E1B-07DD-09ED-A8BA-20164747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FF45-4191-6EB8-F17E-031D245C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B0B7-F368-CE4F-0563-DD8D1F46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D2DE-739F-B41F-0F13-107CDEFD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B4914-8C80-9C9A-6C5B-8D32813A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21959-AC65-F0B6-5794-898D930D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5AAF-EF25-05C9-8E47-9FA5AC4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303F-1E26-B2AF-7261-E5F664F7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966A-AAA4-060E-A58D-75BA82B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AA86-0FC6-7A27-2217-92787561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3610-74E5-D22A-10A9-7BDE3E9D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99ED-935C-8D3C-4A9B-98CC19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5F89-6244-2F6B-BA5F-32BE82D6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3C31-B1A9-141B-5A86-C1E3FBFD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2F2-299D-58D0-5938-600041E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F3EA8-515B-4DF1-8390-0B99850D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F8C9-D0F0-27FD-090B-CFD90CB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F42F-63BF-279C-7E39-E565E92E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8128-C205-A073-EF3A-D7241F21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0853-4289-F1FE-B8FE-307DDA7E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AE09-BC1B-BDBC-9F70-7C3B7239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09F50-649B-0E9F-453F-E89B24C0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A491D-1C74-72B2-DE16-851205D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B899-177A-771C-1A37-D086ED2D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4AA5-D579-D3FF-9DB6-33890E2C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A8E4-DB89-6CE5-E461-E5E795A9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64A5-CAC0-9177-25D0-2ADBBEB5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4822D-D852-EFF0-C870-3E167AB3C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33515-2196-9B29-C80B-0BB954F4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BE0EF-0DF8-5217-FF12-A78DBF80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FDA52-6F68-8B3D-E0B9-79117E01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F509F-C531-23CB-1759-926C37BE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C2F44-B7F0-CA92-A3C5-35987BC6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0261-3C70-845E-723D-15297053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2FF91-880E-4CBB-BD1A-04DD660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BB682-6DA7-85F6-1C02-0FA282B2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0B18C-AA15-01DB-A898-98B8024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D7FBC-4439-2728-AEC8-F5557F0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D362C-6786-A398-D5F0-400024AD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D60F-5883-D599-DB3A-CBFBBB9B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5D80-F14D-9A9D-64D7-EB2C936A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4A54-705C-637A-E320-492C541F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C1E1-274E-8F4A-5FF4-E5203545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539F-9290-BE16-C697-3B5E5470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C3F9-260C-AE5D-54CC-8C5A467C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8A783-2449-A10E-FE9A-F1608420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785E-5D63-59EA-8DD3-02DF9280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86074-2069-2925-F4A1-EC74CCEF8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AEA79-F7B7-38D4-AA3C-E5CBEB25D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DF38-823F-1F4A-57E9-EBF792C4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7CA21-7F96-F4EB-A7D7-CAE1D05D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12112-1940-7262-C433-0282F2FF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A8B3-3DBF-94DE-CAF5-8EA8091A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7F17-EFB4-F656-AA2A-4EC0E41D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4116-3CB0-2453-F1BD-F8196E8A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B8AE5-4979-984F-8FD7-52D4A3BB0305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D05A-CF7C-2AA8-4918-B5AA2C16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DBE1-93D3-BAC4-F000-D7CFE7A30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461A9-5678-7943-BEE8-EE2D84B5C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rolls of colorful paper&#10;&#10;Description automatically generated">
            <a:extLst>
              <a:ext uri="{FF2B5EF4-FFF2-40B4-BE49-F238E27FC236}">
                <a16:creationId xmlns:a16="http://schemas.microsoft.com/office/drawing/2014/main" id="{6D153165-5080-A57D-F84B-B02A3519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731026"/>
          </a:xfrm>
          <a:prstGeom prst="rect">
            <a:avLst/>
          </a:prstGeom>
        </p:spPr>
      </p:pic>
      <p:pic>
        <p:nvPicPr>
          <p:cNvPr id="7" name="Picture 6" descr="A blurry red light streaks on a street&#10;&#10;Description automatically generated">
            <a:extLst>
              <a:ext uri="{FF2B5EF4-FFF2-40B4-BE49-F238E27FC236}">
                <a16:creationId xmlns:a16="http://schemas.microsoft.com/office/drawing/2014/main" id="{A721D218-102C-FF40-8419-6FA2A10E1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79"/>
          <a:stretch/>
        </p:blipFill>
        <p:spPr>
          <a:xfrm>
            <a:off x="0" y="0"/>
            <a:ext cx="7772400" cy="4731026"/>
          </a:xfrm>
          <a:prstGeom prst="rect">
            <a:avLst/>
          </a:prstGeom>
        </p:spPr>
      </p:pic>
      <p:pic>
        <p:nvPicPr>
          <p:cNvPr id="3" name="Picture 2" descr="A stack of wood planks&#10;&#10;Description automatically generated">
            <a:extLst>
              <a:ext uri="{FF2B5EF4-FFF2-40B4-BE49-F238E27FC236}">
                <a16:creationId xmlns:a16="http://schemas.microsoft.com/office/drawing/2014/main" id="{D27A6E3A-01D9-922B-A872-4B542E0B3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40"/>
          <a:stretch/>
        </p:blipFill>
        <p:spPr>
          <a:xfrm>
            <a:off x="0" y="0"/>
            <a:ext cx="7772400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Rowan Teh</dc:creator>
  <cp:lastModifiedBy>Rowan Teh</cp:lastModifiedBy>
  <cp:revision>3</cp:revision>
  <dcterms:created xsi:type="dcterms:W3CDTF">2024-05-28T20:49:37Z</dcterms:created>
  <dcterms:modified xsi:type="dcterms:W3CDTF">2024-05-29T20:46:33Z</dcterms:modified>
</cp:coreProperties>
</file>