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8"/>
    <p:restoredTop sz="94720"/>
  </p:normalViewPr>
  <p:slideViewPr>
    <p:cSldViewPr snapToGrid="0">
      <p:cViewPr varScale="1">
        <p:scale>
          <a:sx n="172" d="100"/>
          <a:sy n="172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3FB8AE5-4979-984F-8FD7-52D4A3BB0305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1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red light streaks on a street&#10;&#10;Description automatically generated">
            <a:extLst>
              <a:ext uri="{FF2B5EF4-FFF2-40B4-BE49-F238E27FC236}">
                <a16:creationId xmlns:a16="http://schemas.microsoft.com/office/drawing/2014/main" id="{A721D218-102C-FF40-8419-6FA2A10E1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79"/>
          <a:stretch/>
        </p:blipFill>
        <p:spPr>
          <a:xfrm>
            <a:off x="0" y="0"/>
            <a:ext cx="7772400" cy="47310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DDD88D-7EC0-3D7C-551B-036740F99744}"/>
              </a:ext>
            </a:extLst>
          </p:cNvPr>
          <p:cNvSpPr/>
          <p:nvPr/>
        </p:nvSpPr>
        <p:spPr>
          <a:xfrm>
            <a:off x="0" y="0"/>
            <a:ext cx="7772400" cy="4731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-up of a book&#10;&#10;Description automatically generated">
            <a:extLst>
              <a:ext uri="{FF2B5EF4-FFF2-40B4-BE49-F238E27FC236}">
                <a16:creationId xmlns:a16="http://schemas.microsoft.com/office/drawing/2014/main" id="{746AF0A8-416D-8F43-8834-A5F24218E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24"/>
          <a:stretch/>
        </p:blipFill>
        <p:spPr>
          <a:xfrm>
            <a:off x="1384533" y="413428"/>
            <a:ext cx="4736867" cy="39041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25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Rowan Teh</dc:creator>
  <cp:lastModifiedBy>Rowan Teh</cp:lastModifiedBy>
  <cp:revision>4</cp:revision>
  <dcterms:created xsi:type="dcterms:W3CDTF">2024-05-28T20:49:37Z</dcterms:created>
  <dcterms:modified xsi:type="dcterms:W3CDTF">2024-06-06T00:10:23Z</dcterms:modified>
</cp:coreProperties>
</file>