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5"/>
    <p:restoredTop sz="94720"/>
  </p:normalViewPr>
  <p:slideViewPr>
    <p:cSldViewPr snapToGrid="0">
      <p:cViewPr varScale="1">
        <p:scale>
          <a:sx n="176" d="100"/>
          <a:sy n="17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3FB8AE5-4979-984F-8FD7-52D4A3BB030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1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red light streaks on a street&#10;&#10;Description automatically generated">
            <a:extLst>
              <a:ext uri="{FF2B5EF4-FFF2-40B4-BE49-F238E27FC236}">
                <a16:creationId xmlns:a16="http://schemas.microsoft.com/office/drawing/2014/main" id="{A721D218-102C-FF40-8419-6FA2A10E1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79"/>
          <a:stretch/>
        </p:blipFill>
        <p:spPr>
          <a:xfrm>
            <a:off x="0" y="0"/>
            <a:ext cx="7772400" cy="4731026"/>
          </a:xfrm>
          <a:prstGeom prst="rect">
            <a:avLst/>
          </a:prstGeom>
        </p:spPr>
      </p:pic>
      <p:pic>
        <p:nvPicPr>
          <p:cNvPr id="5" name="Picture 4" descr="A power line pole with wires&#10;&#10;Description automatically generated">
            <a:extLst>
              <a:ext uri="{FF2B5EF4-FFF2-40B4-BE49-F238E27FC236}">
                <a16:creationId xmlns:a16="http://schemas.microsoft.com/office/drawing/2014/main" id="{314A1AFE-5C84-BE4B-7B83-97B128DE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72400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Rowan Teh</dc:creator>
  <cp:lastModifiedBy>Rowan Teh</cp:lastModifiedBy>
  <cp:revision>5</cp:revision>
  <dcterms:created xsi:type="dcterms:W3CDTF">2024-05-28T20:49:37Z</dcterms:created>
  <dcterms:modified xsi:type="dcterms:W3CDTF">2024-07-03T22:37:54Z</dcterms:modified>
</cp:coreProperties>
</file>