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64" r:id="rId2"/>
    <p:sldId id="257" r:id="rId3"/>
    <p:sldId id="259" r:id="rId4"/>
    <p:sldId id="260" r:id="rId5"/>
    <p:sldId id="266" r:id="rId6"/>
    <p:sldId id="261" r:id="rId7"/>
    <p:sldId id="262" r:id="rId8"/>
    <p:sldId id="25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3589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37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49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56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38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16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2613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72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15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39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9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76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131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37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458235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4813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80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C13FBF-1E5C-4E76-8453-46B98634BBD2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32BF21-8027-4339-A282-072F1F17E6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18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8097" y="1558344"/>
            <a:ext cx="8574622" cy="1987163"/>
          </a:xfrm>
        </p:spPr>
        <p:txBody>
          <a:bodyPr/>
          <a:lstStyle/>
          <a:p>
            <a:r>
              <a:rPr lang="en-US" b="1" dirty="0" smtClean="0"/>
              <a:t>SURVEILLANCE SYSTEM FOR OFFICE 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4470" y="4250028"/>
            <a:ext cx="6987645" cy="2216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	</a:t>
            </a:r>
            <a:r>
              <a:rPr lang="en-US" sz="2400" b="1" dirty="0" smtClean="0"/>
              <a:t>Group Members:</a:t>
            </a:r>
            <a:r>
              <a:rPr lang="en-US" b="1" dirty="0" smtClean="0"/>
              <a:t>	</a:t>
            </a:r>
            <a:r>
              <a:rPr lang="en-US" dirty="0" smtClean="0"/>
              <a:t>				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Tahsinur</a:t>
            </a:r>
            <a:r>
              <a:rPr lang="en-US" dirty="0" smtClean="0"/>
              <a:t> </a:t>
            </a:r>
            <a:r>
              <a:rPr lang="en-US" dirty="0"/>
              <a:t>Rahman </a:t>
            </a:r>
            <a:r>
              <a:rPr lang="en-US" dirty="0" smtClean="0"/>
              <a:t>				</a:t>
            </a:r>
          </a:p>
          <a:p>
            <a:pPr marL="457200" indent="-457200"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Wasi</a:t>
            </a:r>
            <a:r>
              <a:rPr lang="en-US" dirty="0"/>
              <a:t> Mohammad </a:t>
            </a:r>
            <a:r>
              <a:rPr lang="en-US" dirty="0" err="1"/>
              <a:t>Fuad</a:t>
            </a:r>
            <a:r>
              <a:rPr lang="en-US" dirty="0"/>
              <a:t>	 </a:t>
            </a:r>
            <a:r>
              <a:rPr lang="en-US" dirty="0" smtClean="0"/>
              <a:t>		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Tasneem</a:t>
            </a:r>
            <a:r>
              <a:rPr lang="en-US" dirty="0" smtClean="0"/>
              <a:t> </a:t>
            </a:r>
            <a:r>
              <a:rPr lang="en-US" dirty="0" err="1" smtClean="0"/>
              <a:t>Batool</a:t>
            </a:r>
            <a:r>
              <a:rPr lang="en-US" dirty="0" smtClean="0"/>
              <a:t>					</a:t>
            </a:r>
          </a:p>
          <a:p>
            <a:pPr marL="457200" indent="-457200">
              <a:buAutoNum type="arabicPeriod"/>
            </a:pPr>
            <a:r>
              <a:rPr lang="en-US" dirty="0" smtClean="0"/>
              <a:t>Aniqa Zaida Khanom		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206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5123" y="2266405"/>
            <a:ext cx="10018713" cy="1752599"/>
          </a:xfrm>
        </p:spPr>
        <p:txBody>
          <a:bodyPr/>
          <a:lstStyle/>
          <a:p>
            <a:r>
              <a:rPr lang="en-US" sz="7200" b="1" dirty="0" smtClean="0"/>
              <a:t>THANK YOU!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Overview of the Project 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4101"/>
            <a:ext cx="10299859" cy="4997003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A</a:t>
            </a:r>
            <a:r>
              <a:rPr lang="en-US" sz="2000" b="1" dirty="0" smtClean="0"/>
              <a:t>utomated </a:t>
            </a:r>
            <a:r>
              <a:rPr lang="en-US" sz="2000" b="1" dirty="0"/>
              <a:t>single room advanced security system </a:t>
            </a:r>
            <a:r>
              <a:rPr lang="en-US" sz="2000" b="1" dirty="0" smtClean="0"/>
              <a:t>designed </a:t>
            </a:r>
            <a:r>
              <a:rPr lang="en-US" sz="2000" b="1" dirty="0"/>
              <a:t>for general public use. </a:t>
            </a:r>
            <a:endParaRPr lang="en-US" sz="2000" b="1" dirty="0" smtClean="0"/>
          </a:p>
          <a:p>
            <a:pPr algn="just"/>
            <a:r>
              <a:rPr lang="en-US" sz="2000" b="1" dirty="0"/>
              <a:t>B</a:t>
            </a:r>
            <a:r>
              <a:rPr lang="en-US" sz="2000" b="1" dirty="0" smtClean="0"/>
              <a:t>ring </a:t>
            </a:r>
            <a:r>
              <a:rPr lang="en-US" sz="2000" b="1" dirty="0"/>
              <a:t>security for each and every personnel </a:t>
            </a:r>
            <a:r>
              <a:rPr lang="en-US" sz="2000" b="1" dirty="0" smtClean="0"/>
              <a:t>at a reasonable price.</a:t>
            </a:r>
          </a:p>
          <a:p>
            <a:pPr algn="just"/>
            <a:r>
              <a:rPr lang="en-US" sz="2000" b="1" dirty="0" smtClean="0"/>
              <a:t>The </a:t>
            </a:r>
            <a:r>
              <a:rPr lang="en-US" sz="2000" b="1" dirty="0"/>
              <a:t>security system includes multiple sensors for ensuring proper detection of </a:t>
            </a:r>
            <a:r>
              <a:rPr lang="en-US" sz="2000" b="1" dirty="0" smtClean="0"/>
              <a:t>intruders. </a:t>
            </a:r>
          </a:p>
          <a:p>
            <a:pPr algn="just"/>
            <a:r>
              <a:rPr lang="en-US" sz="2000" b="1" dirty="0"/>
              <a:t>M</a:t>
            </a:r>
            <a:r>
              <a:rPr lang="en-US" sz="2000" b="1" dirty="0" smtClean="0"/>
              <a:t>agnetic </a:t>
            </a:r>
            <a:r>
              <a:rPr lang="en-US" sz="2000" b="1" dirty="0"/>
              <a:t>sensor which will detect if a door or window has been opened while the system is on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b="1" dirty="0"/>
              <a:t>PIR sensor for detecting any kind of motion or movement of anyone entering the room.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 Sends </a:t>
            </a:r>
            <a:r>
              <a:rPr lang="en-US" sz="2000" b="1" dirty="0"/>
              <a:t>a signal to the buzzer to start ringing and a surveillance camera will capture a photo of the intruder’s face. 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An email </a:t>
            </a:r>
            <a:r>
              <a:rPr lang="en-US" sz="2000" b="1" dirty="0"/>
              <a:t>will be sent to notify </a:t>
            </a:r>
            <a:r>
              <a:rPr lang="en-US" sz="2000" b="1" dirty="0" smtClean="0"/>
              <a:t>about </a:t>
            </a:r>
            <a:r>
              <a:rPr lang="en-US" sz="2000" b="1" dirty="0"/>
              <a:t>the presence of the intruder. </a:t>
            </a:r>
            <a:r>
              <a:rPr lang="en-US" sz="2000" b="1" dirty="0" smtClean="0"/>
              <a:t>Time </a:t>
            </a:r>
            <a:r>
              <a:rPr lang="en-US" sz="2000" b="1" dirty="0"/>
              <a:t>and photo </a:t>
            </a:r>
            <a:r>
              <a:rPr lang="en-US" sz="2000" b="1" dirty="0" smtClean="0"/>
              <a:t>will be logged in </a:t>
            </a:r>
            <a:r>
              <a:rPr lang="en-US" sz="2000" b="1" dirty="0"/>
              <a:t>the computer for further analysis. </a:t>
            </a:r>
            <a:endParaRPr lang="en-US" sz="2000" b="1" dirty="0" smtClean="0"/>
          </a:p>
          <a:p>
            <a:pPr algn="just"/>
            <a:r>
              <a:rPr lang="en-US" sz="2000" b="1" dirty="0" smtClean="0"/>
              <a:t>Can be used in </a:t>
            </a:r>
            <a:r>
              <a:rPr lang="en-US" sz="2000" b="1" dirty="0"/>
              <a:t>small office rooms, faculty or admin room in </a:t>
            </a:r>
            <a:r>
              <a:rPr lang="en-US" sz="2000" b="1" dirty="0" smtClean="0"/>
              <a:t>universities or school or tenants subletting their house.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5652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5575"/>
          </a:xfrm>
        </p:spPr>
        <p:txBody>
          <a:bodyPr/>
          <a:lstStyle/>
          <a:p>
            <a:r>
              <a:rPr lang="en-US" sz="4800" b="1" dirty="0" smtClean="0"/>
              <a:t>Components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1375"/>
            <a:ext cx="10018713" cy="4687910"/>
          </a:xfrm>
        </p:spPr>
        <p:txBody>
          <a:bodyPr>
            <a:normAutofit/>
          </a:bodyPr>
          <a:lstStyle/>
          <a:p>
            <a:pPr lvl="0" algn="just"/>
            <a:r>
              <a:rPr lang="en-GB" sz="2000" b="1" dirty="0"/>
              <a:t>PIR Sensor Module</a:t>
            </a:r>
            <a:r>
              <a:rPr lang="en-GB" sz="2000" dirty="0"/>
              <a:t> : PIR sensor detects a human being moving around within approximately 10m from the </a:t>
            </a:r>
            <a:r>
              <a:rPr lang="en-GB" sz="2000" dirty="0" smtClean="0"/>
              <a:t>sensor. PIR </a:t>
            </a:r>
            <a:r>
              <a:rPr lang="en-GB" sz="2000" dirty="0"/>
              <a:t>are fundamentally made of a pyro electric sensor, which can detect levels of infrared radiation. </a:t>
            </a:r>
            <a:endParaRPr lang="en-US" sz="2000" dirty="0" smtClean="0"/>
          </a:p>
          <a:p>
            <a:pPr lvl="0" algn="just"/>
            <a:r>
              <a:rPr lang="en-GB" sz="2000" b="1" dirty="0" smtClean="0"/>
              <a:t>Magnetic Door Switch Set</a:t>
            </a:r>
            <a:r>
              <a:rPr lang="en-GB" sz="2000" dirty="0" smtClean="0"/>
              <a:t> :  A small reed switch assembly specifically designed to alert when doors, drawers, or any other aperture opens. One half of the assembly set on a door frame and the other attached to the door itself. When the switch set is separated from each other the contact is broken and triggers an alarm.</a:t>
            </a:r>
            <a:endParaRPr lang="en-US" sz="2000" dirty="0" smtClean="0"/>
          </a:p>
          <a:p>
            <a:pPr lvl="0" algn="just"/>
            <a:r>
              <a:rPr lang="en-GB" sz="2000" b="1" dirty="0" smtClean="0"/>
              <a:t>Buzzer </a:t>
            </a:r>
            <a:r>
              <a:rPr lang="en-GB" sz="2000" dirty="0"/>
              <a:t>:  </a:t>
            </a:r>
            <a:r>
              <a:rPr lang="en-GB" sz="2000" dirty="0" smtClean="0"/>
              <a:t>A magnetic</a:t>
            </a:r>
            <a:r>
              <a:rPr lang="en-GB" sz="2000" dirty="0"/>
              <a:t> </a:t>
            </a:r>
            <a:r>
              <a:rPr lang="en-GB" sz="2000" dirty="0" smtClean="0"/>
              <a:t>buzzer generates </a:t>
            </a:r>
            <a:r>
              <a:rPr lang="en-GB" sz="2000" dirty="0"/>
              <a:t>a continuous </a:t>
            </a:r>
            <a:r>
              <a:rPr lang="en-GB" sz="2000" dirty="0" smtClean="0"/>
              <a:t>beep.</a:t>
            </a:r>
            <a:endParaRPr lang="en-US" sz="2000" dirty="0"/>
          </a:p>
          <a:p>
            <a:pPr lvl="0" algn="just"/>
            <a:r>
              <a:rPr lang="en-GB" sz="2000" b="1" dirty="0"/>
              <a:t>Arduino </a:t>
            </a:r>
            <a:r>
              <a:rPr lang="en-GB" sz="2000" dirty="0"/>
              <a:t>: The Arduino Uno is a microcontroller board based on the ATmega328. It has 14 digital input/output pins (of which 6 can be used as PWM outputs), 6 </a:t>
            </a:r>
            <a:r>
              <a:rPr lang="en-GB" sz="2000" dirty="0" err="1" smtClean="0"/>
              <a:t>analog</a:t>
            </a:r>
            <a:r>
              <a:rPr lang="en-GB" sz="2000" dirty="0" smtClean="0"/>
              <a:t> </a:t>
            </a:r>
            <a:r>
              <a:rPr lang="en-GB" sz="2000" dirty="0"/>
              <a:t>inputs, a 16 MHz ceramic resonator, a USB connection, a power jack, an ICSP header, and a reset button. It contains everything needed to support the microcontroller; simply connect it to a computer with a USB cable or power it with a AC-to-DC adapter or battery to get started</a:t>
            </a:r>
            <a:r>
              <a:rPr lang="en-GB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8654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1332"/>
          </a:xfrm>
        </p:spPr>
        <p:txBody>
          <a:bodyPr>
            <a:normAutofit/>
          </a:bodyPr>
          <a:lstStyle/>
          <a:p>
            <a:r>
              <a:rPr lang="en-US" sz="4800" b="1" dirty="0"/>
              <a:t>Components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8953"/>
            <a:ext cx="10018713" cy="387224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GB" sz="2000" b="1" dirty="0"/>
              <a:t>Web Camera Security </a:t>
            </a:r>
            <a:r>
              <a:rPr lang="en-GB" sz="2000" b="1" dirty="0" smtClean="0"/>
              <a:t>System</a:t>
            </a:r>
            <a:r>
              <a:rPr lang="en-GB" sz="2000" dirty="0" smtClean="0"/>
              <a:t> : Basic </a:t>
            </a:r>
            <a:r>
              <a:rPr lang="en-GB" sz="2000" dirty="0"/>
              <a:t>motion detection monitoring system</a:t>
            </a:r>
            <a:r>
              <a:rPr lang="en-GB" sz="2000" dirty="0" smtClean="0"/>
              <a:t>.</a:t>
            </a:r>
            <a:endParaRPr lang="en-US" sz="2000" dirty="0"/>
          </a:p>
          <a:p>
            <a:pPr lvl="0" algn="just"/>
            <a:r>
              <a:rPr lang="en-GB" sz="2000" b="1" dirty="0"/>
              <a:t>LCD </a:t>
            </a:r>
            <a:r>
              <a:rPr lang="en-GB" sz="2000" dirty="0"/>
              <a:t>:</a:t>
            </a:r>
            <a:r>
              <a:rPr lang="en-GB" sz="2000" b="1" dirty="0" smtClean="0"/>
              <a:t> </a:t>
            </a:r>
            <a:r>
              <a:rPr lang="en-GB" sz="2000" dirty="0"/>
              <a:t>16x2 LCD Display will be used to exhibit a message</a:t>
            </a:r>
            <a:r>
              <a:rPr lang="en-GB" sz="2000" dirty="0" smtClean="0"/>
              <a:t>.</a:t>
            </a:r>
          </a:p>
          <a:p>
            <a:pPr lvl="0" algn="just"/>
            <a:r>
              <a:rPr lang="en-GB" sz="2000" b="1" dirty="0"/>
              <a:t>Breadboard</a:t>
            </a:r>
            <a:r>
              <a:rPr lang="en-GB" sz="2000" dirty="0"/>
              <a:t> : setup of our electronic circuits</a:t>
            </a:r>
            <a:endParaRPr lang="en-US" sz="2000" dirty="0"/>
          </a:p>
          <a:p>
            <a:pPr lvl="0" algn="just"/>
            <a:r>
              <a:rPr lang="en-GB" sz="2000" b="1" dirty="0"/>
              <a:t>Resistors </a:t>
            </a:r>
            <a:endParaRPr lang="en-GB" sz="2000" b="1" dirty="0" smtClean="0"/>
          </a:p>
          <a:p>
            <a:pPr lvl="0" algn="just"/>
            <a:r>
              <a:rPr lang="en-GB" sz="2000" b="1" dirty="0" smtClean="0"/>
              <a:t>Switch</a:t>
            </a:r>
          </a:p>
          <a:p>
            <a:pPr lvl="0" algn="just"/>
            <a:r>
              <a:rPr lang="en-GB" sz="2000" b="1" dirty="0" smtClean="0"/>
              <a:t>Jumper Wires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59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0" y="1473665"/>
            <a:ext cx="3544727" cy="61271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Inputs: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011" y="2240924"/>
            <a:ext cx="3675356" cy="35502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PIR Sensor</a:t>
            </a:r>
          </a:p>
          <a:p>
            <a:r>
              <a:rPr lang="en-US" sz="2000" b="1" dirty="0" smtClean="0"/>
              <a:t>Magnetic Sensor</a:t>
            </a:r>
          </a:p>
          <a:p>
            <a:r>
              <a:rPr lang="en-US" sz="2000" b="1" dirty="0" smtClean="0"/>
              <a:t>Camera</a:t>
            </a:r>
          </a:p>
          <a:p>
            <a:r>
              <a:rPr lang="en-US" sz="2000" b="1" dirty="0" smtClean="0"/>
              <a:t>Switch</a:t>
            </a:r>
            <a:endParaRPr lang="en-US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5121" y="1495019"/>
            <a:ext cx="4827904" cy="57626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Outputs: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240924"/>
            <a:ext cx="4895056" cy="35502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16x2 LCD Display</a:t>
            </a:r>
          </a:p>
          <a:p>
            <a:r>
              <a:rPr lang="en-US" sz="2000" b="1" dirty="0" smtClean="0"/>
              <a:t>Buzzer</a:t>
            </a:r>
          </a:p>
          <a:p>
            <a:r>
              <a:rPr lang="en-US" sz="2000" b="1" dirty="0" smtClean="0"/>
              <a:t>E-mail</a:t>
            </a:r>
          </a:p>
          <a:p>
            <a:r>
              <a:rPr lang="en-US" sz="2000" b="1" dirty="0" smtClean="0"/>
              <a:t>Image and time logs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0736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7997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/>
              <a:t>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995" y="1547825"/>
            <a:ext cx="6040191" cy="49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40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1180"/>
          </a:xfrm>
        </p:spPr>
        <p:txBody>
          <a:bodyPr/>
          <a:lstStyle/>
          <a:p>
            <a:r>
              <a:rPr lang="en-US" sz="4800" b="1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41" y="2137892"/>
            <a:ext cx="8436452" cy="33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22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4211"/>
          </a:xfrm>
        </p:spPr>
        <p:txBody>
          <a:bodyPr/>
          <a:lstStyle/>
          <a:p>
            <a:r>
              <a:rPr lang="en-US" sz="4800" b="1" dirty="0" smtClean="0"/>
              <a:t>Existing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345"/>
            <a:ext cx="10018713" cy="467503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/>
              <a:t>The technologies associated with our system are all existing ones that have been implemented before. </a:t>
            </a:r>
            <a:endParaRPr lang="en-US" sz="2200" dirty="0" smtClean="0"/>
          </a:p>
          <a:p>
            <a:pPr algn="just"/>
            <a:r>
              <a:rPr lang="en-US" sz="2200" dirty="0" smtClean="0"/>
              <a:t>Sensors </a:t>
            </a:r>
            <a:r>
              <a:rPr lang="en-US" sz="2200" dirty="0"/>
              <a:t>and cameras are widely used for surveillance systems which send a text or email to the owner, indicating them about an alarm [1]. </a:t>
            </a:r>
            <a:endParaRPr lang="en-US" sz="2200" dirty="0" smtClean="0"/>
          </a:p>
          <a:p>
            <a:pPr algn="just"/>
            <a:r>
              <a:rPr lang="en-US" sz="2200" dirty="0" smtClean="0"/>
              <a:t>We </a:t>
            </a:r>
            <a:r>
              <a:rPr lang="en-US" sz="2200" dirty="0"/>
              <a:t>would be using a magnetic door switch set which will alert the program if an intruder opens the door [2].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PIR sensor is </a:t>
            </a:r>
            <a:r>
              <a:rPr lang="en-US" sz="2200" dirty="0" smtClean="0"/>
              <a:t>one of </a:t>
            </a:r>
            <a:r>
              <a:rPr lang="en-US" sz="2200" dirty="0"/>
              <a:t>the most widely used motion sensor that uses infrared radiation in order to detect motion within its range [3].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program will </a:t>
            </a:r>
            <a:r>
              <a:rPr lang="en-US" sz="2200" dirty="0" smtClean="0"/>
              <a:t>save </a:t>
            </a:r>
            <a:r>
              <a:rPr lang="en-US" sz="2200" dirty="0"/>
              <a:t>the information on the computer and also send a mail to the owner to warn them about a possible intrusion </a:t>
            </a:r>
            <a:r>
              <a:rPr lang="en-US" sz="2200" dirty="0" smtClean="0"/>
              <a:t>[5]. </a:t>
            </a:r>
            <a:endParaRPr lang="en-US" sz="2200" dirty="0" smtClean="0"/>
          </a:p>
          <a:p>
            <a:pPr algn="just"/>
            <a:r>
              <a:rPr lang="en-US" sz="2200" dirty="0" smtClean="0"/>
              <a:t>To </a:t>
            </a:r>
            <a:r>
              <a:rPr lang="en-US" sz="2200" dirty="0"/>
              <a:t>alert surrounding people, we would be using a piezoelectric buzzer which is usually used in alarm devices, timers, electronic metronomes and </a:t>
            </a:r>
            <a:r>
              <a:rPr lang="en-US" sz="2200" dirty="0" err="1"/>
              <a:t>etc</a:t>
            </a:r>
            <a:r>
              <a:rPr lang="en-US" sz="2200" dirty="0"/>
              <a:t> [4].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information would be displayed using a LCD display, the most commonly used display module</a:t>
            </a:r>
            <a:r>
              <a:rPr lang="en-US" sz="2200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37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8454"/>
          </a:xfrm>
        </p:spPr>
        <p:txBody>
          <a:bodyPr/>
          <a:lstStyle/>
          <a:p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4558"/>
            <a:ext cx="10018713" cy="4404573"/>
          </a:xfrm>
        </p:spPr>
        <p:txBody>
          <a:bodyPr>
            <a:normAutofit fontScale="77500" lnSpcReduction="20000"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600" dirty="0" err="1"/>
              <a:t>Bangali</a:t>
            </a:r>
            <a:r>
              <a:rPr lang="en-US" sz="2600" dirty="0"/>
              <a:t>, J. and </a:t>
            </a:r>
            <a:r>
              <a:rPr lang="en-US" sz="2600" dirty="0" err="1"/>
              <a:t>Shaligram</a:t>
            </a:r>
            <a:r>
              <a:rPr lang="en-US" sz="2600" dirty="0"/>
              <a:t>, A. (2013). Design and Implementation of Security Systems for Smart Home based on GSM technology. </a:t>
            </a:r>
            <a:r>
              <a:rPr lang="en-US" sz="2600" i="1" dirty="0"/>
              <a:t>International Journal of Smart Home</a:t>
            </a:r>
            <a:r>
              <a:rPr lang="en-US" sz="2600" dirty="0"/>
              <a:t>, 7(6), pp.201-208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600" dirty="0" smtClean="0"/>
              <a:t>F.S</a:t>
            </a:r>
            <a:r>
              <a:rPr lang="en-US" sz="2600" dirty="0"/>
              <a:t>. (2015). MICROCONTROLLER BASED SMART HOME WITH SECURITY USING GSM TECHNOLOGY. </a:t>
            </a:r>
            <a:r>
              <a:rPr lang="en-US" sz="2600" i="1" dirty="0"/>
              <a:t>International Journal of Research in Engineering and Technology</a:t>
            </a:r>
            <a:r>
              <a:rPr lang="en-US" sz="2600" dirty="0"/>
              <a:t>, 04(06), pp.20-28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600" dirty="0"/>
              <a:t>S. </a:t>
            </a:r>
            <a:r>
              <a:rPr lang="en-US" sz="2600" dirty="0" err="1"/>
              <a:t>Izzal</a:t>
            </a:r>
            <a:r>
              <a:rPr lang="en-US" sz="2600" dirty="0"/>
              <a:t> </a:t>
            </a:r>
            <a:r>
              <a:rPr lang="en-US" sz="2600" dirty="0" err="1"/>
              <a:t>Azid</a:t>
            </a:r>
            <a:r>
              <a:rPr lang="en-US" sz="2600" dirty="0"/>
              <a:t> and S. Kumar, “Analysis and Performance of a Low Cost SMS Based Home Security System”, International Journal of Smart Home, vol. 5, no. 3, (2011) July, pp. 15-24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600" dirty="0" err="1"/>
              <a:t>Malarvizhi</a:t>
            </a:r>
            <a:r>
              <a:rPr lang="en-US" sz="2600" dirty="0"/>
              <a:t>, C., </a:t>
            </a:r>
            <a:r>
              <a:rPr lang="en-US" sz="2600" dirty="0" err="1"/>
              <a:t>Kalaipoonguzhali</a:t>
            </a:r>
            <a:r>
              <a:rPr lang="en-US" sz="2600" dirty="0"/>
              <a:t>, V. and </a:t>
            </a:r>
            <a:r>
              <a:rPr lang="en-US" sz="2600" dirty="0" err="1"/>
              <a:t>Anitha</a:t>
            </a:r>
            <a:r>
              <a:rPr lang="en-US" sz="2600" dirty="0"/>
              <a:t>, J. (2017). Microcontroller </a:t>
            </a:r>
            <a:r>
              <a:rPr lang="en-US" sz="2600" dirty="0" err="1"/>
              <a:t>ATmega</a:t>
            </a:r>
            <a:r>
              <a:rPr lang="en-US" sz="2600" dirty="0"/>
              <a:t> 328Pand GSM Based Advanced Home Security System. </a:t>
            </a:r>
            <a:r>
              <a:rPr lang="en-US" sz="2600" i="1" dirty="0"/>
              <a:t>International Journal of Smart Home</a:t>
            </a:r>
            <a:r>
              <a:rPr lang="en-US" sz="2600" dirty="0"/>
              <a:t>, 11(6), pp.11-20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600" dirty="0" err="1"/>
              <a:t>Mustafijur</a:t>
            </a:r>
            <a:r>
              <a:rPr lang="en-US" sz="2600" dirty="0"/>
              <a:t> Rahman, A.H.M </a:t>
            </a:r>
            <a:r>
              <a:rPr lang="en-US" sz="2600" dirty="0" err="1"/>
              <a:t>Zadidul</a:t>
            </a:r>
            <a:r>
              <a:rPr lang="en-US" sz="2600" dirty="0"/>
              <a:t> Karim, </a:t>
            </a:r>
            <a:r>
              <a:rPr lang="en-US" sz="2600" dirty="0" err="1"/>
              <a:t>Sultanur</a:t>
            </a:r>
            <a:r>
              <a:rPr lang="en-US" sz="2600" dirty="0"/>
              <a:t> </a:t>
            </a:r>
            <a:r>
              <a:rPr lang="en-US" sz="2600" dirty="0" err="1"/>
              <a:t>Nyeem</a:t>
            </a:r>
            <a:r>
              <a:rPr lang="en-US" sz="2600" dirty="0"/>
              <a:t>, Faisal Khan, Golam </a:t>
            </a:r>
            <a:r>
              <a:rPr lang="en-US" sz="2600" dirty="0" err="1"/>
              <a:t>Matin</a:t>
            </a:r>
            <a:r>
              <a:rPr lang="en-US" sz="2600" dirty="0"/>
              <a:t>,"Microcontroller Based Home Security and Load Controlling Using </a:t>
            </a:r>
            <a:r>
              <a:rPr lang="en-US" sz="2600" dirty="0" err="1"/>
              <a:t>Gsm</a:t>
            </a:r>
            <a:r>
              <a:rPr lang="en-US" sz="2600" dirty="0"/>
              <a:t> Technology", IJCNIS, vol.7, no.4, pp.29-36, 2015.DOI: 10.5815/ijcnis.2015.04.04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83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545</TotalTime>
  <Words>584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SURVEILLANCE SYSTEM FOR OFFICE  </vt:lpstr>
      <vt:lpstr>Overview of the Project  </vt:lpstr>
      <vt:lpstr>Components</vt:lpstr>
      <vt:lpstr>Components</vt:lpstr>
      <vt:lpstr>Slide 5</vt:lpstr>
      <vt:lpstr>Flow Chart</vt:lpstr>
      <vt:lpstr>Block Diagram</vt:lpstr>
      <vt:lpstr>Existing Technology</vt:lpstr>
      <vt:lpstr>References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Aniqa Zaida Khanom</dc:creator>
  <cp:lastModifiedBy>15101106</cp:lastModifiedBy>
  <cp:revision>15</cp:revision>
  <dcterms:created xsi:type="dcterms:W3CDTF">2017-10-13T09:46:22Z</dcterms:created>
  <dcterms:modified xsi:type="dcterms:W3CDTF">2017-10-16T05:40:43Z</dcterms:modified>
</cp:coreProperties>
</file>