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1364" r:id="rId2"/>
    <p:sldId id="1365" r:id="rId3"/>
    <p:sldId id="1366" r:id="rId4"/>
    <p:sldId id="13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D389"/>
    <a:srgbClr val="C451DD"/>
    <a:srgbClr val="8F3CA0"/>
    <a:srgbClr val="845A9F"/>
    <a:srgbClr val="C94E4F"/>
    <a:srgbClr val="FF40FF"/>
    <a:srgbClr val="D883FF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/>
    <p:restoredTop sz="95360"/>
  </p:normalViewPr>
  <p:slideViewPr>
    <p:cSldViewPr snapToGrid="0">
      <p:cViewPr varScale="1">
        <p:scale>
          <a:sx n="208" d="100"/>
          <a:sy n="208" d="100"/>
        </p:scale>
        <p:origin x="10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CA766-6E2A-9444-B357-7129E2334463}" type="datetimeFigureOut">
              <a:rPr lang="en-US" smtClean="0"/>
              <a:t>8/21/24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20DAA-C2B5-C541-9E77-DA00815BF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98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DE32-0929-776A-2458-AF46725AD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D2254-A539-2838-AAC1-835581765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D117D-E3F8-D38A-E15C-847EA8F2C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AC21-C0B4-D14E-987E-FC84E48FDDDF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C0CFF-234E-1218-DDB1-6F5842C6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0EB20-0A35-2151-B16B-730D4B2DA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1510-0CDD-4643-BD99-015A4B51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1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5F55-A698-B1A1-B4DB-6C09980B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6CEDF-3425-302C-9F62-F61B538DF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03BA8-4098-88D7-58EA-2D6AF2773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AC21-C0B4-D14E-987E-FC84E48FDDDF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6DEB8-FEB5-6287-B770-3DF9DF18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1890B-A3FE-4195-1921-1E36C99D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1510-0CDD-4643-BD99-015A4B51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7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237DF-F65A-4D59-17A4-9C8321A0E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79DFB-2181-4AF4-7971-7AB0EAC7F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1CD32-A5D3-D42B-30BF-7BD86022A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AC21-C0B4-D14E-987E-FC84E48FDDDF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BFC9C-074B-6899-7ECD-C36388D2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30AFC-D04C-8EF3-9A25-21026B66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1510-0CDD-4643-BD99-015A4B51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9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A9D65-D7BB-A57F-20AC-E308A216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899D6-9724-3935-0C7D-A8F5DA95A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D0E39-2FAC-87DE-FF9C-ADF0B39B3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AC21-C0B4-D14E-987E-FC84E48FDDDF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AA064-13E9-4E37-71F7-F11A2A42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FCDA9-36F4-A2A0-0F88-D146F8DE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1510-0CDD-4643-BD99-015A4B51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0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AEF2-38A2-B58E-5051-2789A35FD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A0878-7F09-B2CA-A896-1B70A077B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D1A14-8EE7-963D-CE29-4E8761E2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AC21-C0B4-D14E-987E-FC84E48FDDDF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81731-F5EC-AC4E-DA63-A30BA411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FBD3C-0EBE-7870-4C8E-DFAA2798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1510-0CDD-4643-BD99-015A4B51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2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8BCA-176D-B115-EC12-B14E72FBA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096C7-9658-01A9-1020-2BA589FCF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1FDB8-F965-A1BE-3CFE-E65F921F5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A537-5EAC-6F4F-0A24-005A9A3BD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AC21-C0B4-D14E-987E-FC84E48FDDDF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C792E-BC6C-CA83-AD22-66EFAED28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282BA-2F64-AA9D-F166-2A2BD8F2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1510-0CDD-4643-BD99-015A4B51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7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BE3C-ABB9-68EF-6DFE-A4834752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F8554-76F9-C798-946D-D355FDF65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8DA06-7F96-49B8-93E4-EA64E8E4C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3CFCE2-ADB0-8FC8-7D8F-CC7538618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AE480-2784-1748-E1EA-38F460DAB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429653-218A-202E-7A25-CC0A0771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AC21-C0B4-D14E-987E-FC84E48FDDDF}" type="datetimeFigureOut">
              <a:rPr lang="en-US" smtClean="0"/>
              <a:t>8/21/24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09C7A-026D-457F-E5D8-697B997C2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BB5F9-BEAF-39C3-BF1A-1F5ED742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1510-0CDD-4643-BD99-015A4B51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3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908A-6B45-EDAA-0843-3B6F405D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61A209-C384-A3B8-9269-9FB450AF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AC21-C0B4-D14E-987E-FC84E48FDDDF}" type="datetimeFigureOut">
              <a:rPr lang="en-US" smtClean="0"/>
              <a:t>8/21/24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ED00D-9240-50BD-676C-8A622CFE7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F888D-6C42-16E8-FEE3-9CDB7E69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1510-0CDD-4643-BD99-015A4B51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6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4A92C7-0B22-1CD8-8525-1932323A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AC21-C0B4-D14E-987E-FC84E48FDDDF}" type="datetimeFigureOut">
              <a:rPr lang="en-US" smtClean="0"/>
              <a:t>8/21/24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80838D-93B0-DB52-61E9-1B5E1B4F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7E84F-58D4-3D78-6EDD-4A8DD863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1510-0CDD-4643-BD99-015A4B51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0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718B-9742-4A71-A83F-9C6F0ADDE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18C03-28CA-7620-AB3D-B843086D0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B1290-115D-1876-6011-722B86E20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F47B7-D691-3AB7-AEE9-6D10B08A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AC21-C0B4-D14E-987E-FC84E48FDDDF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22E02-26C9-22D8-C36E-BF8E1EF1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6ADF7-5229-23EB-5E99-94BFB5E39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1510-0CDD-4643-BD99-015A4B51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6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A796-9604-8B07-27BA-54DE4C82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5537C-5942-585F-5F60-D6FE62E01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2E7B6-2710-7FA7-907A-06BF9FBA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D9407-C3FA-44A3-B5B9-365430AA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AC21-C0B4-D14E-987E-FC84E48FDDDF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DF214-3BD7-03D4-82C5-796985FE3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F553D-C587-C581-C66D-04F28FDC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1510-0CDD-4643-BD99-015A4B51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F71DC-92F4-C580-6BC8-AB1B61F3B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43132-9EBD-54FE-8E28-3304DDC11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18423-3921-D495-F8D2-F6F0D7D2C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EAC21-C0B4-D14E-987E-FC84E48FDDDF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4F9E3-0139-31A4-FDD2-5CDDD65D7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793D5-4EB7-C79B-D8DB-8D0A2D378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21510-0CDD-4643-BD99-015A4B512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3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61A973A-E9EA-33D8-C810-7CB928AF8EBA}"/>
              </a:ext>
            </a:extLst>
          </p:cNvPr>
          <p:cNvSpPr txBox="1"/>
          <p:nvPr/>
        </p:nvSpPr>
        <p:spPr>
          <a:xfrm>
            <a:off x="128875" y="177970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Age-matched by cell:</a:t>
            </a:r>
          </a:p>
          <a:p>
            <a:r>
              <a:rPr lang="en-US" dirty="0"/>
              <a:t>Control: 7 cells 3 individuals</a:t>
            </a:r>
          </a:p>
          <a:p>
            <a:r>
              <a:rPr lang="en-US" dirty="0"/>
              <a:t>Disease: 15 cells 5 individuals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6A5100-6CC2-50A0-8D49-B0DA039B5E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957"/>
          <a:stretch/>
        </p:blipFill>
        <p:spPr>
          <a:xfrm>
            <a:off x="3352800" y="988044"/>
            <a:ext cx="2743200" cy="56950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31E4B8-FE4D-01F5-5D5B-0ED309F2D9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957"/>
          <a:stretch/>
        </p:blipFill>
        <p:spPr>
          <a:xfrm>
            <a:off x="7565791" y="988044"/>
            <a:ext cx="2743200" cy="56950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FC8D94-6830-2DC8-E975-BA67B0D7CDF5}"/>
              </a:ext>
            </a:extLst>
          </p:cNvPr>
          <p:cNvSpPr txBox="1"/>
          <p:nvPr/>
        </p:nvSpPr>
        <p:spPr>
          <a:xfrm>
            <a:off x="4285529" y="639635"/>
            <a:ext cx="87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F9F8CD-966A-DC5D-9E12-CDEAA9951682}"/>
              </a:ext>
            </a:extLst>
          </p:cNvPr>
          <p:cNvSpPr txBox="1"/>
          <p:nvPr/>
        </p:nvSpPr>
        <p:spPr>
          <a:xfrm>
            <a:off x="8353279" y="645214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Disease</a:t>
            </a:r>
          </a:p>
        </p:txBody>
      </p:sp>
    </p:spTree>
    <p:extLst>
      <p:ext uri="{BB962C8B-B14F-4D97-AF65-F5344CB8AC3E}">
        <p14:creationId xmlns:p14="http://schemas.microsoft.com/office/powerpoint/2010/main" val="385453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61A973A-E9EA-33D8-C810-7CB928AF8EBA}"/>
              </a:ext>
            </a:extLst>
          </p:cNvPr>
          <p:cNvSpPr txBox="1"/>
          <p:nvPr/>
        </p:nvSpPr>
        <p:spPr>
          <a:xfrm>
            <a:off x="128875" y="177970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Age-matched by individuals:</a:t>
            </a:r>
          </a:p>
          <a:p>
            <a:r>
              <a:rPr lang="en-US" dirty="0"/>
              <a:t>Control: 7 cells 3 individuals</a:t>
            </a:r>
          </a:p>
          <a:p>
            <a:r>
              <a:rPr lang="en-US" dirty="0"/>
              <a:t>Disease: 15 cells 5 individuals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FC8D94-6830-2DC8-E975-BA67B0D7CDF5}"/>
              </a:ext>
            </a:extLst>
          </p:cNvPr>
          <p:cNvSpPr txBox="1"/>
          <p:nvPr/>
        </p:nvSpPr>
        <p:spPr>
          <a:xfrm>
            <a:off x="4285529" y="639635"/>
            <a:ext cx="87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F9F8CD-966A-DC5D-9E12-CDEAA9951682}"/>
              </a:ext>
            </a:extLst>
          </p:cNvPr>
          <p:cNvSpPr txBox="1"/>
          <p:nvPr/>
        </p:nvSpPr>
        <p:spPr>
          <a:xfrm>
            <a:off x="8353279" y="645214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Disease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463738-B8D4-5DD1-E7FA-7AD20F4997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957"/>
          <a:stretch/>
        </p:blipFill>
        <p:spPr>
          <a:xfrm>
            <a:off x="3398827" y="988044"/>
            <a:ext cx="2743200" cy="5695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28D1F5-58E5-CF3E-80D8-ACFF3BABA0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957"/>
          <a:stretch/>
        </p:blipFill>
        <p:spPr>
          <a:xfrm>
            <a:off x="7432283" y="988044"/>
            <a:ext cx="2743200" cy="569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8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61A973A-E9EA-33D8-C810-7CB928AF8EBA}"/>
              </a:ext>
            </a:extLst>
          </p:cNvPr>
          <p:cNvSpPr txBox="1"/>
          <p:nvPr/>
        </p:nvSpPr>
        <p:spPr>
          <a:xfrm>
            <a:off x="128875" y="177970"/>
            <a:ext cx="3032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age by cell:</a:t>
            </a:r>
          </a:p>
          <a:p>
            <a:r>
              <a:rPr lang="en-US" dirty="0"/>
              <a:t>Control: 18 cells 8 individuals</a:t>
            </a:r>
          </a:p>
          <a:p>
            <a:r>
              <a:rPr lang="en-US" dirty="0"/>
              <a:t>Disease: 15 cells 5 individuals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FC8D94-6830-2DC8-E975-BA67B0D7CDF5}"/>
              </a:ext>
            </a:extLst>
          </p:cNvPr>
          <p:cNvSpPr txBox="1"/>
          <p:nvPr/>
        </p:nvSpPr>
        <p:spPr>
          <a:xfrm>
            <a:off x="4285529" y="639635"/>
            <a:ext cx="87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F9F8CD-966A-DC5D-9E12-CDEAA9951682}"/>
              </a:ext>
            </a:extLst>
          </p:cNvPr>
          <p:cNvSpPr txBox="1"/>
          <p:nvPr/>
        </p:nvSpPr>
        <p:spPr>
          <a:xfrm>
            <a:off x="8353279" y="645214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Disease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F1A321-21FE-BDFF-B932-C65FEF28B4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957"/>
          <a:stretch/>
        </p:blipFill>
        <p:spPr>
          <a:xfrm>
            <a:off x="3404963" y="1101300"/>
            <a:ext cx="2743200" cy="5695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73929F-C312-0A28-558E-00AC3C9907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957"/>
          <a:stretch/>
        </p:blipFill>
        <p:spPr>
          <a:xfrm>
            <a:off x="7432283" y="1101300"/>
            <a:ext cx="2743200" cy="569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9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61A973A-E9EA-33D8-C810-7CB928AF8EBA}"/>
              </a:ext>
            </a:extLst>
          </p:cNvPr>
          <p:cNvSpPr txBox="1"/>
          <p:nvPr/>
        </p:nvSpPr>
        <p:spPr>
          <a:xfrm>
            <a:off x="128875" y="177970"/>
            <a:ext cx="3032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age by individuals:</a:t>
            </a:r>
          </a:p>
          <a:p>
            <a:r>
              <a:rPr lang="en-US" dirty="0"/>
              <a:t>Control: 18 cells 8 individuals</a:t>
            </a:r>
          </a:p>
          <a:p>
            <a:r>
              <a:rPr lang="en-US" dirty="0"/>
              <a:t>Disease: 15 cells 5 individuals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FC8D94-6830-2DC8-E975-BA67B0D7CDF5}"/>
              </a:ext>
            </a:extLst>
          </p:cNvPr>
          <p:cNvSpPr txBox="1"/>
          <p:nvPr/>
        </p:nvSpPr>
        <p:spPr>
          <a:xfrm>
            <a:off x="4285529" y="639635"/>
            <a:ext cx="87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F9F8CD-966A-DC5D-9E12-CDEAA9951682}"/>
              </a:ext>
            </a:extLst>
          </p:cNvPr>
          <p:cNvSpPr txBox="1"/>
          <p:nvPr/>
        </p:nvSpPr>
        <p:spPr>
          <a:xfrm>
            <a:off x="8353279" y="645214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Disease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109335-B592-0D2A-08FB-6C830D82A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79"/>
          <a:stretch/>
        </p:blipFill>
        <p:spPr>
          <a:xfrm>
            <a:off x="3352799" y="1101300"/>
            <a:ext cx="2743200" cy="5707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E5BA2C-D3F1-F62D-08EC-30AE7218AE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79"/>
          <a:stretch/>
        </p:blipFill>
        <p:spPr>
          <a:xfrm>
            <a:off x="7432283" y="1101300"/>
            <a:ext cx="2743200" cy="570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54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171786</TotalTime>
  <Words>74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Nazia Hilal</dc:creator>
  <cp:lastModifiedBy>An, Zheming</cp:lastModifiedBy>
  <cp:revision>1578</cp:revision>
  <dcterms:created xsi:type="dcterms:W3CDTF">2022-12-02T15:20:20Z</dcterms:created>
  <dcterms:modified xsi:type="dcterms:W3CDTF">2024-08-21T19:03:57Z</dcterms:modified>
</cp:coreProperties>
</file>