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64" r:id="rId14"/>
    <p:sldId id="262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712E9-5E9A-422B-B2DF-44CD231C5119}" v="36" dt="2022-01-20T15:30:27.529"/>
    <p1510:client id="{AFD1526A-FA27-4DE3-8DDE-605E2C3A01A7}" v="2" dt="2022-01-20T21:44:06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c6060569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c6060569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c60605693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c60605693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ec7fdeb5e_0_2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ec7fdeb5e_0_2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878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ec7fdeb5e_0_2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ec7fdeb5e_0_2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9204e5a4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9204e5a4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9204e5a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9204e5a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c6060569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c6060569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c6060569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c6060569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ec7fdeb5e_0_2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ec7fdeb5e_0_2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9204e5a4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9204e5a4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9204e5a4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9204e5a4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9204e5a4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9204e5a4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9204e5a4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9204e5a4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ec7fdeb5e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ec7fdeb5e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c60605693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c60605693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c6060569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c6060569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c6060569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c6060569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c6060569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c6060569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c60605693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c60605693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c60605693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c60605693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6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5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489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1207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6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36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64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1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92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486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7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6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4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4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3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97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29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4306924A-36D7-48B7-A77E-D461A059FC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4022361" y="994410"/>
            <a:ext cx="4635864" cy="229988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5100" b="1" dirty="0">
                <a:solidFill>
                  <a:srgbClr val="EBEBEB"/>
                </a:solidFill>
                <a:latin typeface="Proxima Nova"/>
                <a:ea typeface="Proxima Nova"/>
                <a:cs typeface="Proxima Nova"/>
                <a:sym typeface="Proxima Nova"/>
              </a:rPr>
              <a:t>Projet </a:t>
            </a:r>
            <a:r>
              <a:rPr lang="fr-FR" sz="5100" b="1" dirty="0" err="1">
                <a:solidFill>
                  <a:srgbClr val="EBEBEB"/>
                </a:solidFill>
                <a:latin typeface="Proxima Nova"/>
                <a:ea typeface="Proxima Nova"/>
                <a:cs typeface="Proxima Nova"/>
                <a:sym typeface="Proxima Nova"/>
              </a:rPr>
              <a:t>NSI</a:t>
            </a:r>
            <a:r>
              <a:rPr lang="fr-FR" sz="5100" b="1" dirty="0">
                <a:solidFill>
                  <a:srgbClr val="EBEBEB"/>
                </a:solidFill>
                <a:latin typeface="Proxima Nova"/>
                <a:ea typeface="Proxima Nova"/>
                <a:cs typeface="Proxima Nova"/>
                <a:sym typeface="Proxima Nova"/>
              </a:rPr>
              <a:t> 1: 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100" b="1" dirty="0">
                <a:solidFill>
                  <a:srgbClr val="EBEBEB"/>
                </a:solidFill>
                <a:latin typeface="Proxima Nova"/>
                <a:ea typeface="Proxima Nova"/>
                <a:cs typeface="Proxima Nova"/>
                <a:sym typeface="Proxima Nova"/>
              </a:rPr>
              <a:t>Le jeu du pendu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022361" y="3441246"/>
            <a:ext cx="4841084" cy="121613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Omar </a:t>
            </a:r>
            <a:r>
              <a:rPr lang="fr-FR" sz="14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Ziyad</a:t>
            </a:r>
            <a:r>
              <a:rPr lang="fr-FR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-FR" sz="14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AZGAOUI</a:t>
            </a:r>
            <a:r>
              <a:rPr lang="fr-FR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-FR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- Amine </a:t>
            </a:r>
            <a:r>
              <a:rPr lang="fr-FR" sz="14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DELMI</a:t>
            </a:r>
            <a:r>
              <a:rPr lang="fr-FR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fr-FR" sz="14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Ilias</a:t>
            </a:r>
            <a:r>
              <a:rPr lang="fr-FR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-FR" sz="14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GUELZIM</a:t>
            </a:r>
            <a:endParaRPr lang="fr-FR" sz="1400" b="1" dirty="0">
              <a:solidFill>
                <a:schemeClr val="tx2">
                  <a:lumMod val="40000"/>
                  <a:lumOff val="60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Freeform 36">
            <a:extLst>
              <a:ext uri="{FF2B5EF4-FFF2-40B4-BE49-F238E27FC236}">
                <a16:creationId xmlns:a16="http://schemas.microsoft.com/office/drawing/2014/main" id="{A0ACE7FA-6331-4C56-911D-E3F37FDEE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70121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 useBgFill="1">
        <p:nvSpPr>
          <p:cNvPr id="147" name="Freeform: Shape 146">
            <a:extLst>
              <a:ext uri="{FF2B5EF4-FFF2-40B4-BE49-F238E27FC236}">
                <a16:creationId xmlns:a16="http://schemas.microsoft.com/office/drawing/2014/main" id="{EEE464AA-F385-4411-8A33-DE57CA2F18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706837" y="706838"/>
            <a:ext cx="5143501" cy="3729824"/>
          </a:xfrm>
          <a:custGeom>
            <a:avLst/>
            <a:gdLst>
              <a:gd name="connsiteX0" fmla="*/ 6858001 w 6858001"/>
              <a:gd name="connsiteY0" fmla="*/ 1344715 h 4973099"/>
              <a:gd name="connsiteX1" fmla="*/ 6858001 w 6858001"/>
              <a:gd name="connsiteY1" fmla="*/ 1177 h 4973099"/>
              <a:gd name="connsiteX2" fmla="*/ 6702324 w 6858001"/>
              <a:gd name="connsiteY2" fmla="*/ 26222 h 4973099"/>
              <a:gd name="connsiteX3" fmla="*/ 6547333 w 6858001"/>
              <a:gd name="connsiteY3" fmla="*/ 50091 h 4973099"/>
              <a:gd name="connsiteX4" fmla="*/ 6391657 w 6858001"/>
              <a:gd name="connsiteY4" fmla="*/ 73455 h 4973099"/>
              <a:gd name="connsiteX5" fmla="*/ 6235294 w 6858001"/>
              <a:gd name="connsiteY5" fmla="*/ 93458 h 4973099"/>
              <a:gd name="connsiteX6" fmla="*/ 6079618 w 6858001"/>
              <a:gd name="connsiteY6" fmla="*/ 113629 h 4973099"/>
              <a:gd name="connsiteX7" fmla="*/ 5923255 w 6858001"/>
              <a:gd name="connsiteY7" fmla="*/ 132455 h 4973099"/>
              <a:gd name="connsiteX8" fmla="*/ 5768950 w 6858001"/>
              <a:gd name="connsiteY8" fmla="*/ 148591 h 4973099"/>
              <a:gd name="connsiteX9" fmla="*/ 5612588 w 6858001"/>
              <a:gd name="connsiteY9" fmla="*/ 163887 h 4973099"/>
              <a:gd name="connsiteX10" fmla="*/ 5456911 w 6858001"/>
              <a:gd name="connsiteY10" fmla="*/ 177839 h 4973099"/>
              <a:gd name="connsiteX11" fmla="*/ 5303978 w 6858001"/>
              <a:gd name="connsiteY11" fmla="*/ 189941 h 4973099"/>
              <a:gd name="connsiteX12" fmla="*/ 5148987 w 6858001"/>
              <a:gd name="connsiteY12" fmla="*/ 202044 h 4973099"/>
              <a:gd name="connsiteX13" fmla="*/ 4996054 w 6858001"/>
              <a:gd name="connsiteY13" fmla="*/ 212129 h 4973099"/>
              <a:gd name="connsiteX14" fmla="*/ 4843120 w 6858001"/>
              <a:gd name="connsiteY14" fmla="*/ 220029 h 4973099"/>
              <a:gd name="connsiteX15" fmla="*/ 4690873 w 6858001"/>
              <a:gd name="connsiteY15" fmla="*/ 228266 h 4973099"/>
              <a:gd name="connsiteX16" fmla="*/ 4539997 w 6858001"/>
              <a:gd name="connsiteY16" fmla="*/ 235157 h 4973099"/>
              <a:gd name="connsiteX17" fmla="*/ 4390492 w 6858001"/>
              <a:gd name="connsiteY17" fmla="*/ 240032 h 4973099"/>
              <a:gd name="connsiteX18" fmla="*/ 4240988 w 6858001"/>
              <a:gd name="connsiteY18" fmla="*/ 244234 h 4973099"/>
              <a:gd name="connsiteX19" fmla="*/ 4092855 w 6858001"/>
              <a:gd name="connsiteY19" fmla="*/ 248268 h 4973099"/>
              <a:gd name="connsiteX20" fmla="*/ 3946780 w 6858001"/>
              <a:gd name="connsiteY20" fmla="*/ 250117 h 4973099"/>
              <a:gd name="connsiteX21" fmla="*/ 3800704 w 6858001"/>
              <a:gd name="connsiteY21" fmla="*/ 252134 h 4973099"/>
              <a:gd name="connsiteX22" fmla="*/ 3656686 w 6858001"/>
              <a:gd name="connsiteY22" fmla="*/ 253143 h 4973099"/>
              <a:gd name="connsiteX23" fmla="*/ 3514040 w 6858001"/>
              <a:gd name="connsiteY23" fmla="*/ 252134 h 4973099"/>
              <a:gd name="connsiteX24" fmla="*/ 3372765 w 6858001"/>
              <a:gd name="connsiteY24" fmla="*/ 252134 h 4973099"/>
              <a:gd name="connsiteX25" fmla="*/ 3232862 w 6858001"/>
              <a:gd name="connsiteY25" fmla="*/ 250117 h 4973099"/>
              <a:gd name="connsiteX26" fmla="*/ 3095702 w 6858001"/>
              <a:gd name="connsiteY26" fmla="*/ 247092 h 4973099"/>
              <a:gd name="connsiteX27" fmla="*/ 2959914 w 6858001"/>
              <a:gd name="connsiteY27" fmla="*/ 244234 h 4973099"/>
              <a:gd name="connsiteX28" fmla="*/ 2826868 w 6858001"/>
              <a:gd name="connsiteY28" fmla="*/ 241040 h 4973099"/>
              <a:gd name="connsiteX29" fmla="*/ 2694509 w 6858001"/>
              <a:gd name="connsiteY29" fmla="*/ 236166 h 4973099"/>
              <a:gd name="connsiteX30" fmla="*/ 2564208 w 6858001"/>
              <a:gd name="connsiteY30" fmla="*/ 230955 h 4973099"/>
              <a:gd name="connsiteX31" fmla="*/ 2436649 w 6858001"/>
              <a:gd name="connsiteY31" fmla="*/ 226249 h 4973099"/>
              <a:gd name="connsiteX32" fmla="*/ 2187703 w 6858001"/>
              <a:gd name="connsiteY32" fmla="*/ 212969 h 4973099"/>
              <a:gd name="connsiteX33" fmla="*/ 1949045 w 6858001"/>
              <a:gd name="connsiteY33" fmla="*/ 198850 h 4973099"/>
              <a:gd name="connsiteX34" fmla="*/ 1719988 w 6858001"/>
              <a:gd name="connsiteY34" fmla="*/ 184058 h 4973099"/>
              <a:gd name="connsiteX35" fmla="*/ 1503275 w 6858001"/>
              <a:gd name="connsiteY35" fmla="*/ 167753 h 4973099"/>
              <a:gd name="connsiteX36" fmla="*/ 1296163 w 6858001"/>
              <a:gd name="connsiteY36" fmla="*/ 150776 h 4973099"/>
              <a:gd name="connsiteX37" fmla="*/ 1104139 w 6858001"/>
              <a:gd name="connsiteY37" fmla="*/ 132455 h 4973099"/>
              <a:gd name="connsiteX38" fmla="*/ 923774 w 6858001"/>
              <a:gd name="connsiteY38" fmla="*/ 114469 h 4973099"/>
              <a:gd name="connsiteX39" fmla="*/ 757810 w 6858001"/>
              <a:gd name="connsiteY39" fmla="*/ 96484 h 4973099"/>
              <a:gd name="connsiteX40" fmla="*/ 605563 w 6858001"/>
              <a:gd name="connsiteY40" fmla="*/ 79507 h 4973099"/>
              <a:gd name="connsiteX41" fmla="*/ 470460 w 6858001"/>
              <a:gd name="connsiteY41" fmla="*/ 63370 h 4973099"/>
              <a:gd name="connsiteX42" fmla="*/ 348388 w 6858001"/>
              <a:gd name="connsiteY42" fmla="*/ 48074 h 4973099"/>
              <a:gd name="connsiteX43" fmla="*/ 245518 w 6858001"/>
              <a:gd name="connsiteY43" fmla="*/ 35299 h 4973099"/>
              <a:gd name="connsiteX44" fmla="*/ 159107 w 6858001"/>
              <a:gd name="connsiteY44" fmla="*/ 23197 h 4973099"/>
              <a:gd name="connsiteX45" fmla="*/ 40463 w 6858001"/>
              <a:gd name="connsiteY45" fmla="*/ 5883 h 4973099"/>
              <a:gd name="connsiteX46" fmla="*/ 1 w 6858001"/>
              <a:gd name="connsiteY46" fmla="*/ 0 h 4973099"/>
              <a:gd name="connsiteX47" fmla="*/ 1 w 6858001"/>
              <a:gd name="connsiteY47" fmla="*/ 897889 h 4973099"/>
              <a:gd name="connsiteX48" fmla="*/ 0 w 6858001"/>
              <a:gd name="connsiteY48" fmla="*/ 897889 h 4973099"/>
              <a:gd name="connsiteX49" fmla="*/ 0 w 6858001"/>
              <a:gd name="connsiteY49" fmla="*/ 4973099 h 4973099"/>
              <a:gd name="connsiteX50" fmla="*/ 6858000 w 6858001"/>
              <a:gd name="connsiteY50" fmla="*/ 4973099 h 4973099"/>
              <a:gd name="connsiteX51" fmla="*/ 6858000 w 6858001"/>
              <a:gd name="connsiteY51" fmla="*/ 1344715 h 49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73099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897889"/>
                </a:lnTo>
                <a:lnTo>
                  <a:pt x="0" y="897889"/>
                </a:lnTo>
                <a:lnTo>
                  <a:pt x="0" y="4973099"/>
                </a:lnTo>
                <a:lnTo>
                  <a:pt x="6858000" y="4973099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B431DB1-C0E3-4F79-91B4-1291252562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Google Shape;147;p15">
            <a:extLst>
              <a:ext uri="{FF2B5EF4-FFF2-40B4-BE49-F238E27FC236}">
                <a16:creationId xmlns:a16="http://schemas.microsoft.com/office/drawing/2014/main" id="{2A05CEEE-014F-4325-A85F-C5AE5F382DF0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482890" y="1284669"/>
            <a:ext cx="2573812" cy="2573812"/>
          </a:xfrm>
          <a:prstGeom prst="rect">
            <a:avLst/>
          </a:prstGeom>
          <a:noFill/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651803"/>
            <a:ext cx="7166759" cy="3805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9575"/>
            <a:ext cx="8839201" cy="17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7" name="Oval 12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0" name="Freeform: Shape 19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Google Shape;176;p20"/>
          <p:cNvSpPr txBox="1">
            <a:spLocks/>
          </p:cNvSpPr>
          <p:nvPr/>
        </p:nvSpPr>
        <p:spPr>
          <a:xfrm>
            <a:off x="6088411" y="2113355"/>
            <a:ext cx="3126636" cy="768927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b" anchorCtr="0">
            <a:noAutofit/>
          </a:bodyPr>
          <a:lstStyle>
            <a:lvl1pPr marL="0" indent="0" defTabSz="457200" eaLnBrk="1" latinLnBrk="0" hangingPunct="1">
              <a:spcBef>
                <a:spcPct val="0"/>
              </a:spcBef>
              <a:buSzPts val="2800"/>
              <a:buNone/>
              <a:defRPr sz="2600" kern="1200">
                <a:solidFill>
                  <a:srgbClr val="EBEBEB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buSzPts val="2800"/>
              <a:buNone/>
              <a:defRPr>
                <a:solidFill>
                  <a:schemeClr val="tx2"/>
                </a:solidFill>
              </a:defRPr>
            </a:lvl2pPr>
            <a:lvl3pPr eaLnBrk="1" hangingPunct="1">
              <a:buSzPts val="2800"/>
              <a:buNone/>
              <a:defRPr>
                <a:solidFill>
                  <a:schemeClr val="tx2"/>
                </a:solidFill>
              </a:defRPr>
            </a:lvl3pPr>
            <a:lvl4pPr eaLnBrk="1" hangingPunct="1">
              <a:buSzPts val="2800"/>
              <a:buNone/>
              <a:defRPr>
                <a:solidFill>
                  <a:schemeClr val="tx2"/>
                </a:solidFill>
              </a:defRPr>
            </a:lvl4pPr>
            <a:lvl5pPr eaLnBrk="1" hangingPunct="1">
              <a:buSzPts val="2800"/>
              <a:buNone/>
              <a:defRPr>
                <a:solidFill>
                  <a:schemeClr val="tx2"/>
                </a:solidFill>
              </a:defRPr>
            </a:lvl5pPr>
            <a:lvl6pPr eaLnBrk="1" hangingPunct="1">
              <a:buSzPts val="2800"/>
              <a:buNone/>
              <a:defRPr>
                <a:solidFill>
                  <a:schemeClr val="tx2"/>
                </a:solidFill>
              </a:defRPr>
            </a:lvl6pPr>
            <a:lvl7pPr eaLnBrk="1" hangingPunct="1">
              <a:buSzPts val="2800"/>
              <a:buNone/>
              <a:defRPr>
                <a:solidFill>
                  <a:schemeClr val="tx2"/>
                </a:solidFill>
              </a:defRPr>
            </a:lvl7pPr>
            <a:lvl8pPr eaLnBrk="1" hangingPunct="1">
              <a:buSzPts val="2800"/>
              <a:buNone/>
              <a:defRPr>
                <a:solidFill>
                  <a:schemeClr val="tx2"/>
                </a:solidFill>
              </a:defRPr>
            </a:lvl8pPr>
            <a:lvl9pPr eaLnBrk="1" hangingPunct="1"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fr-FR" sz="4800" dirty="0"/>
              <a:t>Fonctions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16958" y="1528322"/>
            <a:ext cx="5081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</a:t>
            </a:r>
            <a:r>
              <a:rPr lang="fr-FR" sz="4000" dirty="0" err="1" smtClean="0"/>
              <a:t>ef</a:t>
            </a:r>
            <a:r>
              <a:rPr lang="fr-FR" sz="4000" dirty="0" smtClean="0"/>
              <a:t> tiret(…)</a:t>
            </a:r>
          </a:p>
          <a:p>
            <a:pPr algn="ctr"/>
            <a:r>
              <a:rPr lang="fr-FR" sz="4000" dirty="0"/>
              <a:t>+</a:t>
            </a:r>
            <a:endParaRPr lang="fr-FR" sz="4000" dirty="0" smtClean="0"/>
          </a:p>
          <a:p>
            <a:pPr algn="ctr"/>
            <a:r>
              <a:rPr lang="fr-FR" sz="4000" dirty="0" err="1"/>
              <a:t>d</a:t>
            </a:r>
            <a:r>
              <a:rPr lang="fr-FR" sz="4000" dirty="0" err="1" smtClean="0"/>
              <a:t>ef</a:t>
            </a:r>
            <a:r>
              <a:rPr lang="fr-FR" sz="4000" dirty="0" smtClean="0"/>
              <a:t> </a:t>
            </a:r>
            <a:r>
              <a:rPr lang="fr-FR" sz="4000" dirty="0" err="1" smtClean="0"/>
              <a:t>saisie_lettres</a:t>
            </a:r>
            <a:r>
              <a:rPr lang="fr-FR" sz="4000" dirty="0" smtClean="0"/>
              <a:t>(…)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438813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7" name="Oval 12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6243591" y="1962892"/>
            <a:ext cx="2514282" cy="103688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2600" b="0" i="0" kern="1200" dirty="0" err="1" smtClean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Logigramme</a:t>
            </a:r>
            <a:r>
              <a:rPr lang="en-US" sz="2600" b="0" i="0" kern="1200" dirty="0" smtClean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0" i="0" kern="1200" dirty="0" err="1" smtClean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tirets</a:t>
            </a:r>
            <a:endParaRPr lang="en-US" sz="2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0" name="Freeform: Shape 19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2" name="Google Shape;182;p21"/>
          <p:cNvPicPr preferRelativeResize="0"/>
          <p:nvPr/>
        </p:nvPicPr>
        <p:blipFill rotWithShape="1">
          <a:blip r:embed="rId7"/>
          <a:srcRect t="19491"/>
          <a:stretch/>
        </p:blipFill>
        <p:spPr>
          <a:xfrm>
            <a:off x="836658" y="555913"/>
            <a:ext cx="4157548" cy="4301837"/>
          </a:xfrm>
          <a:prstGeom prst="rect">
            <a:avLst/>
          </a:prstGeom>
          <a:noFill/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6143943" y="994410"/>
            <a:ext cx="2514282" cy="22998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Logigramme: Saisie de lettre</a:t>
            </a:r>
          </a:p>
        </p:txBody>
      </p:sp>
      <p:sp>
        <p:nvSpPr>
          <p:cNvPr id="12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4" name="Freeform: Shape 18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1" name="Google Shape;171;p19"/>
          <p:cNvPicPr preferRelativeResize="0"/>
          <p:nvPr/>
        </p:nvPicPr>
        <p:blipFill rotWithShape="1">
          <a:blip r:embed="rId7"/>
          <a:srcRect t="13015"/>
          <a:stretch/>
        </p:blipFill>
        <p:spPr>
          <a:xfrm>
            <a:off x="1176986" y="365154"/>
            <a:ext cx="3183613" cy="4425055"/>
          </a:xfrm>
          <a:prstGeom prst="rect">
            <a:avLst/>
          </a:prstGeom>
          <a:noFill/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0742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000"/>
            <a:ext cx="8302599" cy="47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13" y="697700"/>
            <a:ext cx="8699974" cy="31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6143943" y="994410"/>
            <a:ext cx="2514282" cy="22998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4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Turtle</a:t>
            </a:r>
          </a:p>
        </p:txBody>
      </p:sp>
      <p:sp>
        <p:nvSpPr>
          <p:cNvPr id="9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" name="Freeform: Shape 9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6" name="Google Shape;206;p25"/>
          <p:cNvPicPr preferRelativeResize="0"/>
          <p:nvPr/>
        </p:nvPicPr>
        <p:blipFill rotWithShape="1">
          <a:blip r:embed="rId7"/>
          <a:srcRect t="6288"/>
          <a:stretch/>
        </p:blipFill>
        <p:spPr>
          <a:xfrm>
            <a:off x="13992" y="856054"/>
            <a:ext cx="5641476" cy="3508127"/>
          </a:xfrm>
          <a:prstGeom prst="rect">
            <a:avLst/>
          </a:prstGeom>
          <a:noFill/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50" y="701600"/>
            <a:ext cx="7670226" cy="38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41812" y="-249209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tx1">
                    <a:lumMod val="9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Sommaire</a:t>
            </a:r>
            <a:endParaRPr b="1" dirty="0">
              <a:solidFill>
                <a:schemeClr val="tx1">
                  <a:lumMod val="9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737272" y="1416113"/>
            <a:ext cx="6390891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ingdings" panose="05000000000000000000" pitchFamily="2" charset="2"/>
              <a:buChar char="Ø"/>
            </a:pPr>
            <a:r>
              <a:rPr lang="fr" sz="16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 jeux du pendu</a:t>
            </a:r>
            <a:endParaRPr sz="16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ingdings" panose="05000000000000000000" pitchFamily="2" charset="2"/>
              <a:buChar char="Ø"/>
            </a:pPr>
            <a:r>
              <a:rPr lang="fr" sz="16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Démarche: </a:t>
            </a:r>
          </a:p>
          <a:p>
            <a:pPr marL="127000">
              <a:buClr>
                <a:schemeClr val="lt1"/>
              </a:buClr>
              <a:buSzPts val="1600"/>
            </a:pPr>
            <a:r>
              <a:rPr lang="fr-FR" sz="16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- Le cœur </a:t>
            </a:r>
            <a:r>
              <a:rPr lang="fr-FR" sz="16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du programme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fr" sz="16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</a:t>
            </a:r>
            <a:endParaRPr lang="fr" sz="900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fr" sz="16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- </a:t>
            </a:r>
            <a:r>
              <a:rPr lang="fr" sz="16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Les fonctions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fr" sz="16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- Turtle</a:t>
            </a:r>
            <a:endParaRPr sz="16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394575"/>
            <a:ext cx="6088200" cy="43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2" y="669225"/>
            <a:ext cx="6496776" cy="40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8975"/>
            <a:ext cx="8523277" cy="428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372300" y="225625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>
                    <a:lumMod val="9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Le jeu du pendu</a:t>
            </a:r>
            <a:endParaRPr b="1" dirty="0">
              <a:solidFill>
                <a:schemeClr val="tx1">
                  <a:lumMod val="9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258126" y="1762229"/>
            <a:ext cx="5363355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fr" sz="1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 jeu du pendu est un jeu de </a:t>
            </a:r>
            <a:r>
              <a:rPr lang="fr" sz="1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devinettes. </a:t>
            </a:r>
            <a:r>
              <a:rPr lang="fr-FR" sz="1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Il consiste à </a:t>
            </a:r>
            <a:r>
              <a:rPr lang="fr-FR" sz="1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trouver un mot en devinant quelles sont les lettres qui le composent</a:t>
            </a:r>
            <a:r>
              <a:rPr lang="fr-FR" sz="15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. Dans notre jeu, L’utilisateur a droit à 7 erreurs maximum, Il dispose de trois niveau de difficultés: facile (mot de 5 lettres), moyen </a:t>
            </a:r>
            <a:r>
              <a:rPr lang="fr-FR" sz="1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(mot de </a:t>
            </a:r>
            <a:r>
              <a:rPr lang="fr-FR" sz="15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10 </a:t>
            </a:r>
            <a:r>
              <a:rPr lang="fr-FR" sz="1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lettres),</a:t>
            </a:r>
            <a:r>
              <a:rPr lang="fr-FR" sz="15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 et difficile </a:t>
            </a:r>
            <a:r>
              <a:rPr lang="fr-FR" sz="1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(mot de </a:t>
            </a:r>
            <a:r>
              <a:rPr lang="fr-FR" sz="15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15 </a:t>
            </a:r>
            <a:r>
              <a:rPr lang="fr-FR" sz="1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lettres),</a:t>
            </a:r>
            <a:r>
              <a:rPr lang="fr-FR" sz="15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 et qui rapportent respectivement, une fois complété: 1 pts, 2pts ou 3pts. </a:t>
            </a:r>
            <a:endParaRPr sz="15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1325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0" name="Freeform: Shape 109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7275344" cy="5143500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019698" y="1702425"/>
            <a:ext cx="5231186" cy="122429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Démarche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12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48" name="Picture 12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49" name="Oval 12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0" name="Picture 12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51" name="Picture 12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6256957" y="1019320"/>
            <a:ext cx="2514282" cy="22998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900" dirty="0">
                <a:solidFill>
                  <a:srgbClr val="EBEBEB"/>
                </a:solidFill>
              </a:rPr>
              <a:t>C</a:t>
            </a:r>
            <a:r>
              <a:rPr lang="fr-FR" sz="2900" dirty="0">
                <a:solidFill>
                  <a:srgbClr val="EBEBEB"/>
                </a:solidFill>
                <a:sym typeface="Proxima Nova"/>
              </a:rPr>
              <a:t>œ</a:t>
            </a:r>
            <a:r>
              <a:rPr lang="en-US" sz="2900" dirty="0" err="1">
                <a:solidFill>
                  <a:srgbClr val="EBEBEB"/>
                </a:solidFill>
              </a:rPr>
              <a:t>u</a:t>
            </a:r>
            <a:r>
              <a:rPr lang="en-US" sz="2900" b="0" i="0" kern="1200" dirty="0" err="1" smtClean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900" b="0" i="0" kern="1200" dirty="0" smtClean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du programme</a:t>
            </a:r>
          </a:p>
        </p:txBody>
      </p:sp>
      <p:sp>
        <p:nvSpPr>
          <p:cNvPr id="25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9" name="Freeform: Shape 25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2" y="-61303"/>
            <a:ext cx="4656846" cy="526610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4525"/>
            <a:ext cx="8591176" cy="41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75" y="800875"/>
            <a:ext cx="8565050" cy="30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51" y="619000"/>
            <a:ext cx="7768313" cy="4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423040"/>
            <a:ext cx="6855032" cy="414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145</Words>
  <Application>Microsoft Office PowerPoint</Application>
  <PresentationFormat>Affichage à l'écran (16:9)</PresentationFormat>
  <Paragraphs>23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Century Gothic</vt:lpstr>
      <vt:lpstr>Proxima Nova</vt:lpstr>
      <vt:lpstr>Wingdings 3</vt:lpstr>
      <vt:lpstr>Arial</vt:lpstr>
      <vt:lpstr>Wingdings</vt:lpstr>
      <vt:lpstr>Ion</vt:lpstr>
      <vt:lpstr>Projet NSI 1:  Le jeu du pendu</vt:lpstr>
      <vt:lpstr>Sommaire</vt:lpstr>
      <vt:lpstr>Le jeu du pendu</vt:lpstr>
      <vt:lpstr>Démarche</vt:lpstr>
      <vt:lpstr>Cœur du programme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Logigramme: tirets</vt:lpstr>
      <vt:lpstr>Logigramme: Saisie de lettre</vt:lpstr>
      <vt:lpstr>Présentation PowerPoint</vt:lpstr>
      <vt:lpstr>Présentation PowerPoint</vt:lpstr>
      <vt:lpstr>Présentation PowerPoint</vt:lpstr>
      <vt:lpstr>Turtle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NSI 1:  Le jeu du pendu2</dc:title>
  <dc:creator>Omar Ziyad Azgaoui</dc:creator>
  <cp:lastModifiedBy>USER 2018</cp:lastModifiedBy>
  <cp:revision>48</cp:revision>
  <dcterms:modified xsi:type="dcterms:W3CDTF">2022-01-20T22:37:09Z</dcterms:modified>
</cp:coreProperties>
</file>