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6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>
    <p:extLst>
      <p:ext uri="{19B8F6BF-5375-455C-9EA6-DF929625EA0E}">
        <p15:presenceInfo xmlns:p15="http://schemas.microsoft.com/office/powerpoint/2012/main" userId="lilic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424" autoAdjust="0"/>
  </p:normalViewPr>
  <p:slideViewPr>
    <p:cSldViewPr>
      <p:cViewPr varScale="1">
        <p:scale>
          <a:sx n="86" d="100"/>
          <a:sy n="86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9217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9217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921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微</a:t>
            </a:r>
            <a:r>
              <a:rPr lang="zh-CN" altLang="en-US" sz="8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信小程序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pc="3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李立超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注册微信小程序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目前微信小程序的账户并没有对个人用户开放，但是还好微信的开发工具不要求是小程序的注册用户，也就是随便哪个人都可以使用工具进行开发测试，所以即使不注册账户也可以学习小程序。</a:t>
            </a:r>
            <a:endParaRPr lang="en-US" altLang="zh-CN" smtClean="0"/>
          </a:p>
          <a:p>
            <a:r>
              <a:rPr lang="zh-CN" altLang="en-US" smtClean="0"/>
              <a:t>注册和不注册的区别</a:t>
            </a:r>
            <a:endParaRPr lang="en-US" altLang="zh-CN" smtClean="0"/>
          </a:p>
          <a:p>
            <a:pPr lvl="1"/>
            <a:r>
              <a:rPr lang="zh-CN" altLang="en-US" smtClean="0"/>
              <a:t>注册：拥有小程序</a:t>
            </a:r>
            <a:r>
              <a:rPr lang="en-US" altLang="zh-CN" smtClean="0"/>
              <a:t>ID</a:t>
            </a:r>
            <a:r>
              <a:rPr lang="zh-CN" altLang="en-US" smtClean="0"/>
              <a:t>（</a:t>
            </a:r>
            <a:r>
              <a:rPr lang="en-US" altLang="zh-CN" smtClean="0"/>
              <a:t>AppID</a:t>
            </a:r>
            <a:r>
              <a:rPr lang="zh-CN" altLang="en-US" smtClean="0"/>
              <a:t>），可以连接真机测试</a:t>
            </a:r>
            <a:endParaRPr lang="en-US" altLang="zh-CN" smtClean="0"/>
          </a:p>
          <a:p>
            <a:pPr lvl="1"/>
            <a:r>
              <a:rPr lang="zh-CN" altLang="en-US"/>
              <a:t>不</a:t>
            </a:r>
            <a:r>
              <a:rPr lang="zh-CN" altLang="en-US" smtClean="0"/>
              <a:t>注册：没有小程序</a:t>
            </a:r>
            <a:r>
              <a:rPr lang="en-US" altLang="zh-CN" smtClean="0"/>
              <a:t>ID</a:t>
            </a:r>
            <a:r>
              <a:rPr lang="zh-CN" altLang="en-US" smtClean="0"/>
              <a:t>，只能在本地虚拟机测试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7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注册步骤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33" y="1746250"/>
            <a:ext cx="5795333" cy="4525963"/>
          </a:xfrm>
          <a:prstGeom prst="rect">
            <a:avLst/>
          </a:prstGeom>
        </p:spPr>
      </p:pic>
      <p:pic>
        <p:nvPicPr>
          <p:cNvPr id="1026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52660"/>
            <a:ext cx="494347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58" y="2885934"/>
            <a:ext cx="3829050" cy="3038475"/>
          </a:xfrm>
          <a:prstGeom prst="rect">
            <a:avLst/>
          </a:prstGeom>
        </p:spPr>
      </p:pic>
      <p:pic>
        <p:nvPicPr>
          <p:cNvPr id="6" name="Picture 2" descr="尚硅谷java培训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47" y="1763688"/>
            <a:ext cx="3848100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356992"/>
            <a:ext cx="5924550" cy="2438400"/>
          </a:xfrm>
          <a:prstGeom prst="rect">
            <a:avLst/>
          </a:prstGeom>
        </p:spPr>
      </p:pic>
      <p:pic>
        <p:nvPicPr>
          <p:cNvPr id="6" name="Picture 2" descr="尚硅谷java培训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389981"/>
            <a:ext cx="5257800" cy="3238500"/>
          </a:xfrm>
          <a:prstGeom prst="rect">
            <a:avLst/>
          </a:prstGeom>
        </p:spPr>
      </p:pic>
      <p:pic>
        <p:nvPicPr>
          <p:cNvPr id="5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385219"/>
            <a:ext cx="5286375" cy="3248025"/>
          </a:xfrm>
          <a:prstGeom prst="rect">
            <a:avLst/>
          </a:prstGeom>
        </p:spPr>
      </p:pic>
      <p:pic>
        <p:nvPicPr>
          <p:cNvPr id="5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337594"/>
            <a:ext cx="5267325" cy="3343275"/>
          </a:xfrm>
          <a:prstGeom prst="rect">
            <a:avLst/>
          </a:prstGeom>
        </p:spPr>
      </p:pic>
      <p:pic>
        <p:nvPicPr>
          <p:cNvPr id="5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87" y="2409031"/>
            <a:ext cx="5305425" cy="3200400"/>
          </a:xfrm>
          <a:prstGeom prst="rect">
            <a:avLst/>
          </a:prstGeom>
        </p:spPr>
      </p:pic>
      <p:pic>
        <p:nvPicPr>
          <p:cNvPr id="5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28056"/>
            <a:ext cx="5257800" cy="3562350"/>
          </a:xfrm>
          <a:prstGeom prst="rect">
            <a:avLst/>
          </a:prstGeom>
        </p:spPr>
      </p:pic>
      <p:pic>
        <p:nvPicPr>
          <p:cNvPr id="5" name="Picture 2" descr="尚硅谷java培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7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8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下载地址：</a:t>
            </a:r>
            <a:endParaRPr lang="en-US" altLang="zh-CN" smtClean="0"/>
          </a:p>
          <a:p>
            <a:r>
              <a:rPr lang="en-US" altLang="zh-CN"/>
              <a:t>https://mp.weixin.qq.com/debug/wxadoc/dev/devtools/download.html?t=1487220581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微信小程序是什么？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</a:t>
            </a:r>
            <a:r>
              <a:rPr lang="zh-CN" altLang="en-US" smtClean="0"/>
              <a:t>叫小程序，小而强大的程序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0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</a:t>
            </a:r>
            <a:r>
              <a:rPr lang="zh-CN" altLang="en-US" smtClean="0"/>
              <a:t>程序的结构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一切从</a:t>
            </a:r>
            <a:r>
              <a:rPr lang="en-US" altLang="zh-CN" smtClean="0"/>
              <a:t>HelloWorld</a:t>
            </a:r>
            <a:r>
              <a:rPr lang="zh-CN" altLang="en-US" smtClean="0"/>
              <a:t>开始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4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目录结构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根目录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app.js(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app.json(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app.wxss(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pages</a:t>
            </a:r>
          </a:p>
          <a:p>
            <a:pPr marL="914400" lvl="2" indent="0">
              <a:buNone/>
            </a:pPr>
            <a:r>
              <a:rPr lang="en-US" altLang="zh-CN" smtClean="0"/>
              <a:t>- index</a:t>
            </a:r>
          </a:p>
          <a:p>
            <a:pPr lvl="3"/>
            <a:r>
              <a:rPr lang="en-US" altLang="zh-CN" smtClean="0">
                <a:solidFill>
                  <a:srgbClr val="FF0000"/>
                </a:solidFill>
              </a:rPr>
              <a:t>index.wxml(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zh-CN" smtClean="0">
                <a:solidFill>
                  <a:srgbClr val="FF0000"/>
                </a:solidFill>
              </a:rPr>
              <a:t>index.js(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zh-CN" smtClean="0"/>
              <a:t>index.json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 smtClean="0"/>
              <a:t>)</a:t>
            </a:r>
          </a:p>
          <a:p>
            <a:pPr lvl="3"/>
            <a:r>
              <a:rPr lang="en-US" altLang="zh-CN" smtClean="0"/>
              <a:t>index.wxss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/>
              <a:t>)</a:t>
            </a:r>
          </a:p>
          <a:p>
            <a:pPr marL="1371600" lvl="3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460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app.json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app.json</a:t>
            </a:r>
            <a:r>
              <a:rPr lang="zh-CN" altLang="en-US" smtClean="0"/>
              <a:t>小程序的全局配置文件。</a:t>
            </a:r>
            <a:endParaRPr lang="en-US" altLang="zh-CN" smtClean="0"/>
          </a:p>
          <a:p>
            <a:r>
              <a:rPr lang="zh-CN" altLang="en-US" smtClean="0"/>
              <a:t>配置项</a:t>
            </a:r>
            <a:endParaRPr lang="en-US" altLang="zh-CN" smtClean="0"/>
          </a:p>
          <a:p>
            <a:pPr lvl="1"/>
            <a:r>
              <a:rPr lang="en-US" altLang="zh-CN" smtClean="0"/>
              <a:t>pages</a:t>
            </a:r>
            <a:r>
              <a:rPr lang="zh-CN" altLang="en-US" smtClean="0"/>
              <a:t>，页面路径</a:t>
            </a:r>
            <a:endParaRPr lang="en-US" altLang="zh-CN" smtClean="0"/>
          </a:p>
          <a:p>
            <a:pPr lvl="1"/>
            <a:r>
              <a:rPr lang="en-US" altLang="zh-CN" smtClean="0"/>
              <a:t>window</a:t>
            </a:r>
            <a:r>
              <a:rPr lang="zh-CN" altLang="en-US" smtClean="0"/>
              <a:t>，窗口的默认样式</a:t>
            </a:r>
            <a:endParaRPr lang="en-US" altLang="zh-CN" smtClean="0"/>
          </a:p>
          <a:p>
            <a:pPr lvl="1"/>
            <a:r>
              <a:rPr lang="en-US" altLang="zh-CN" smtClean="0"/>
              <a:t>tabBar</a:t>
            </a:r>
            <a:r>
              <a:rPr lang="zh-CN" altLang="en-US" smtClean="0"/>
              <a:t>，窗口底部的</a:t>
            </a:r>
            <a:r>
              <a:rPr lang="en-US" altLang="zh-CN" smtClean="0"/>
              <a:t>tab</a:t>
            </a:r>
            <a:r>
              <a:rPr lang="zh-CN" altLang="en-US" smtClean="0"/>
              <a:t>的样式</a:t>
            </a:r>
            <a:endParaRPr lang="en-US" altLang="zh-CN" smtClean="0"/>
          </a:p>
          <a:p>
            <a:pPr lvl="1"/>
            <a:r>
              <a:rPr lang="en-US" altLang="zh-CN" smtClean="0"/>
              <a:t>networkTimeout</a:t>
            </a:r>
            <a:r>
              <a:rPr lang="zh-CN" altLang="en-US" smtClean="0"/>
              <a:t>，网络超时时间</a:t>
            </a:r>
            <a:endParaRPr lang="en-US" altLang="zh-CN" smtClean="0"/>
          </a:p>
          <a:p>
            <a:pPr lvl="1"/>
            <a:r>
              <a:rPr lang="en-US" altLang="zh-CN" smtClean="0"/>
              <a:t>debug</a:t>
            </a:r>
            <a:r>
              <a:rPr lang="zh-CN" altLang="en-US" smtClean="0"/>
              <a:t>，是否开启</a:t>
            </a:r>
            <a:r>
              <a:rPr lang="en-US" altLang="zh-CN" smtClean="0"/>
              <a:t>debug</a:t>
            </a:r>
            <a:r>
              <a:rPr lang="zh-CN" altLang="en-US" smtClean="0"/>
              <a:t>模式</a:t>
            </a:r>
            <a:endParaRPr lang="en-US" altLang="zh-CN" smtClean="0"/>
          </a:p>
          <a:p>
            <a:r>
              <a:rPr lang="zh-CN" altLang="en-US" sz="2800"/>
              <a:t>文档</a:t>
            </a:r>
            <a:endParaRPr lang="en-US" altLang="zh-CN" sz="2800"/>
          </a:p>
          <a:p>
            <a:pPr lvl="1"/>
            <a:r>
              <a:rPr lang="en-US" altLang="zh-CN" sz="2400"/>
              <a:t>https://</a:t>
            </a:r>
            <a:r>
              <a:rPr lang="en-US" altLang="zh-CN" sz="2400" smtClean="0"/>
              <a:t>mp.weixin.qq.com/debug/wxadoc/dev/framework/config.html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2142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app.js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全局的脚本文件，需要调用</a:t>
            </a:r>
            <a:r>
              <a:rPr lang="en-US" altLang="zh-CN" smtClean="0"/>
              <a:t>App()</a:t>
            </a:r>
            <a:r>
              <a:rPr lang="zh-CN" altLang="en-US" smtClean="0"/>
              <a:t>函数，来对程序进行注册。</a:t>
            </a:r>
            <a:endParaRPr lang="en-US" altLang="zh-CN" smtClean="0"/>
          </a:p>
          <a:p>
            <a:r>
              <a:rPr lang="zh-CN" altLang="en-US" smtClean="0"/>
              <a:t>例子</a:t>
            </a:r>
            <a:r>
              <a:rPr lang="en-US" altLang="zh-CN" smtClean="0"/>
              <a:t>:app({})</a:t>
            </a:r>
          </a:p>
          <a:p>
            <a:r>
              <a:rPr lang="zh-CN" altLang="en-US" smtClean="0"/>
              <a:t>需要一个对象作为参数，对象中属性说明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onLaunch</a:t>
            </a:r>
            <a:r>
              <a:rPr lang="zh-CN" altLang="en-US"/>
              <a:t> </a:t>
            </a:r>
            <a:r>
              <a:rPr lang="en-US" altLang="zh-CN" smtClean="0"/>
              <a:t>	</a:t>
            </a:r>
            <a:r>
              <a:rPr lang="zh-CN" altLang="en-US" smtClean="0"/>
              <a:t>函数，初始化时调用</a:t>
            </a:r>
            <a:endParaRPr lang="en-US" altLang="zh-CN" smtClean="0"/>
          </a:p>
          <a:p>
            <a:pPr lvl="1"/>
            <a:r>
              <a:rPr lang="en-US" altLang="zh-CN" smtClean="0"/>
              <a:t>onShow 	</a:t>
            </a:r>
            <a:r>
              <a:rPr lang="zh-CN" altLang="en-US" smtClean="0"/>
              <a:t>函数，程序显示时调用</a:t>
            </a:r>
            <a:endParaRPr lang="en-US" altLang="zh-CN" smtClean="0"/>
          </a:p>
          <a:p>
            <a:pPr lvl="1"/>
            <a:r>
              <a:rPr lang="en-US" altLang="zh-CN" smtClean="0"/>
              <a:t>onHide	</a:t>
            </a:r>
            <a:r>
              <a:rPr lang="zh-CN" altLang="en-US"/>
              <a:t>函数</a:t>
            </a:r>
            <a:r>
              <a:rPr lang="zh-CN" altLang="en-US" smtClean="0"/>
              <a:t>，程序隐藏时调用</a:t>
            </a:r>
            <a:endParaRPr lang="en-US" altLang="zh-CN" smtClean="0"/>
          </a:p>
          <a:p>
            <a:pPr lvl="1"/>
            <a:r>
              <a:rPr lang="en-US" altLang="zh-CN" smtClean="0"/>
              <a:t>onError	</a:t>
            </a:r>
            <a:r>
              <a:rPr lang="zh-CN" altLang="en-US"/>
              <a:t>函数</a:t>
            </a:r>
            <a:r>
              <a:rPr lang="zh-CN" altLang="en-US" smtClean="0"/>
              <a:t>，发生错误时调用</a:t>
            </a:r>
            <a:endParaRPr lang="en-US" altLang="zh-CN" smtClean="0"/>
          </a:p>
          <a:p>
            <a:pPr lvl="1"/>
            <a:r>
              <a:rPr lang="zh-CN" altLang="en-US" smtClean="0"/>
              <a:t>其他</a:t>
            </a:r>
            <a:r>
              <a:rPr lang="en-US" altLang="zh-CN" smtClean="0"/>
              <a:t>		</a:t>
            </a:r>
            <a:r>
              <a:rPr lang="zh-CN" altLang="en-US" smtClean="0"/>
              <a:t>任意值，可以在整个项目中访问</a:t>
            </a:r>
            <a:endParaRPr lang="en-US" altLang="zh-CN" smtClean="0"/>
          </a:p>
          <a:p>
            <a:r>
              <a:rPr lang="zh-CN" altLang="en-US" smtClean="0"/>
              <a:t>文档：</a:t>
            </a:r>
            <a:endParaRPr lang="en-US" altLang="zh-CN" smtClean="0"/>
          </a:p>
          <a:p>
            <a:pPr lvl="1"/>
            <a:r>
              <a:rPr lang="en-US" altLang="zh-CN"/>
              <a:t>https://mp.weixin.qq.com/debug/wxadoc/dev/framework/app-service/app.html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1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app.wxss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全局样式文件</a:t>
            </a:r>
            <a:endParaRPr lang="en-US" altLang="zh-CN" smtClean="0"/>
          </a:p>
          <a:p>
            <a:r>
              <a:rPr lang="en-US" altLang="zh-CN" smtClean="0"/>
              <a:t>wxss</a:t>
            </a:r>
            <a:r>
              <a:rPr lang="zh-CN" altLang="en-US" smtClean="0"/>
              <a:t>文件相当于网页的</a:t>
            </a:r>
            <a:r>
              <a:rPr lang="en-US" altLang="zh-CN" smtClean="0"/>
              <a:t>css</a:t>
            </a:r>
            <a:r>
              <a:rPr lang="zh-CN" altLang="en-US" smtClean="0"/>
              <a:t>文件，语法也类似但是有所简化</a:t>
            </a:r>
            <a:endParaRPr lang="en-US" altLang="zh-CN" smtClean="0"/>
          </a:p>
          <a:p>
            <a:r>
              <a:rPr lang="en-US" altLang="zh-CN" smtClean="0"/>
              <a:t>app.wxss</a:t>
            </a:r>
            <a:r>
              <a:rPr lang="zh-CN" altLang="en-US" smtClean="0"/>
              <a:t>是全局样式表，它里边的样式会对所有的页面有效</a:t>
            </a:r>
            <a:endParaRPr lang="en-US" altLang="zh-CN" smtClean="0"/>
          </a:p>
          <a:p>
            <a:r>
              <a:rPr lang="zh-CN" altLang="en-US" smtClean="0"/>
              <a:t>每个页面中也有对应的</a:t>
            </a:r>
            <a:r>
              <a:rPr lang="en-US" altLang="zh-CN" smtClean="0"/>
              <a:t>wxss</a:t>
            </a:r>
            <a:r>
              <a:rPr lang="zh-CN" altLang="en-US" smtClean="0"/>
              <a:t>文件，如果发生冲突以页面自己的为准</a:t>
            </a:r>
            <a:endParaRPr lang="en-US" altLang="zh-CN" smtClean="0"/>
          </a:p>
          <a:p>
            <a:r>
              <a:rPr lang="zh-CN" altLang="en-US" smtClean="0"/>
              <a:t>文档</a:t>
            </a:r>
            <a:endParaRPr lang="en-US" altLang="zh-CN" smtClean="0"/>
          </a:p>
          <a:p>
            <a:pPr lvl="1"/>
            <a:r>
              <a:rPr lang="en-US" altLang="zh-CN"/>
              <a:t>https://mp.weixin.qq.com/debug/wxadoc/dev/framework/view/wxss.html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3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小程序中的页面由四个文件组成</a:t>
            </a:r>
            <a:endParaRPr lang="en-US" altLang="zh-CN" smtClean="0"/>
          </a:p>
          <a:p>
            <a:pPr lvl="1"/>
            <a:r>
              <a:rPr lang="en-US" altLang="zh-CN" smtClean="0"/>
              <a:t>xxx.wxml</a:t>
            </a:r>
          </a:p>
          <a:p>
            <a:pPr lvl="1"/>
            <a:r>
              <a:rPr lang="en-US" altLang="zh-CN" smtClean="0"/>
              <a:t>xxx.js</a:t>
            </a:r>
          </a:p>
          <a:p>
            <a:pPr lvl="1"/>
            <a:r>
              <a:rPr lang="en-US" altLang="zh-CN" smtClean="0"/>
              <a:t>xxx.wxss</a:t>
            </a:r>
          </a:p>
          <a:p>
            <a:pPr lvl="1"/>
            <a:r>
              <a:rPr lang="en-US" altLang="zh-CN" smtClean="0"/>
              <a:t>xxx.json</a:t>
            </a:r>
          </a:p>
          <a:p>
            <a:r>
              <a:rPr lang="zh-CN" altLang="en-US" smtClean="0"/>
              <a:t>注意每个页面都是由这几个文件组成，但是其中</a:t>
            </a:r>
            <a:r>
              <a:rPr lang="en-US" altLang="zh-CN" smtClean="0"/>
              <a:t>wxss</a:t>
            </a:r>
            <a:r>
              <a:rPr lang="zh-CN" altLang="en-US" smtClean="0"/>
              <a:t>和</a:t>
            </a:r>
            <a:r>
              <a:rPr lang="en-US" altLang="zh-CN" smtClean="0"/>
              <a:t>json</a:t>
            </a:r>
            <a:r>
              <a:rPr lang="zh-CN" altLang="en-US" smtClean="0"/>
              <a:t>是可以省略的</a:t>
            </a:r>
            <a:endParaRPr lang="en-US" altLang="zh-CN" smtClean="0"/>
          </a:p>
          <a:p>
            <a:r>
              <a:rPr lang="zh-CN" altLang="en-US" smtClean="0"/>
              <a:t>每个页面中的四个文件必须有相同的名字，比如</a:t>
            </a:r>
            <a:endParaRPr lang="en-US" altLang="zh-CN" smtClean="0"/>
          </a:p>
          <a:p>
            <a:pPr lvl="1"/>
            <a:r>
              <a:rPr lang="en-US" altLang="zh-CN" smtClean="0"/>
              <a:t>index.wxml</a:t>
            </a:r>
            <a:r>
              <a:rPr lang="zh-CN" altLang="en-US" smtClean="0"/>
              <a:t>，</a:t>
            </a:r>
            <a:r>
              <a:rPr lang="en-US" altLang="zh-CN" smtClean="0"/>
              <a:t>index.js</a:t>
            </a:r>
            <a:r>
              <a:rPr lang="zh-CN" altLang="en-US" smtClean="0"/>
              <a:t>，</a:t>
            </a:r>
            <a:r>
              <a:rPr lang="en-US" altLang="zh-CN" smtClean="0"/>
              <a:t>index.json</a:t>
            </a:r>
            <a:r>
              <a:rPr lang="zh-CN" altLang="en-US" smtClean="0"/>
              <a:t>，</a:t>
            </a:r>
            <a:r>
              <a:rPr lang="en-US" altLang="zh-CN" smtClean="0"/>
              <a:t>index.wxss</a:t>
            </a:r>
          </a:p>
        </p:txBody>
      </p:sp>
    </p:spTree>
    <p:extLst>
      <p:ext uri="{BB962C8B-B14F-4D97-AF65-F5344CB8AC3E}">
        <p14:creationId xmlns:p14="http://schemas.microsoft.com/office/powerpoint/2010/main" val="209949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页面</a:t>
            </a:r>
            <a:r>
              <a:rPr lang="en-US" altLang="zh-CN" smtClean="0"/>
              <a:t>.json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对当前页面的窗口样式进行配置</a:t>
            </a:r>
            <a:endParaRPr lang="en-US" altLang="zh-CN" smtClean="0"/>
          </a:p>
          <a:p>
            <a:r>
              <a:rPr lang="zh-CN" altLang="en-US" smtClean="0"/>
              <a:t>配置项</a:t>
            </a:r>
            <a:endParaRPr lang="en-US" altLang="zh-CN" smtClean="0"/>
          </a:p>
          <a:p>
            <a:pPr lvl="1"/>
            <a:r>
              <a:rPr lang="en-US" altLang="zh-CN" sz="2400" smtClean="0"/>
              <a:t>navigationBarBackgroundColor </a:t>
            </a:r>
            <a:r>
              <a:rPr lang="zh-CN" altLang="en-US" sz="2400" smtClean="0"/>
              <a:t>导航栏背景颜色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navigationBarTextStyle </a:t>
            </a:r>
            <a:r>
              <a:rPr lang="zh-CN" altLang="en-US" sz="2400" smtClean="0"/>
              <a:t>导航栏标题颜色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navigationBarTitleText </a:t>
            </a:r>
            <a:r>
              <a:rPr lang="zh-CN" altLang="en-US" sz="2400" smtClean="0"/>
              <a:t>导航栏文字内容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backgroundColor </a:t>
            </a:r>
            <a:r>
              <a:rPr lang="zh-CN" altLang="en-US" sz="2400" smtClean="0"/>
              <a:t>窗口背景色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backgroundTextStyle </a:t>
            </a:r>
            <a:r>
              <a:rPr lang="zh-CN" altLang="en-US" sz="2400" smtClean="0"/>
              <a:t>下拉背景字体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enablePullDownRefresh </a:t>
            </a:r>
            <a:r>
              <a:rPr lang="zh-CN" altLang="en-US" sz="2400" smtClean="0"/>
              <a:t>是否开启下拉刷新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disableScroll </a:t>
            </a:r>
            <a:r>
              <a:rPr lang="zh-CN" altLang="en-US" sz="2400" smtClean="0"/>
              <a:t>页面是否可以滚动</a:t>
            </a:r>
            <a:endParaRPr lang="en-US" altLang="zh-CN" sz="2400" smtClean="0"/>
          </a:p>
          <a:p>
            <a:r>
              <a:rPr lang="zh-CN" altLang="en-US" sz="2800" smtClean="0"/>
              <a:t>文档</a:t>
            </a:r>
            <a:endParaRPr lang="en-US" altLang="zh-CN" sz="2800" smtClean="0"/>
          </a:p>
          <a:p>
            <a:pPr lvl="1"/>
            <a:r>
              <a:rPr lang="en-US" altLang="zh-CN" sz="2400"/>
              <a:t>https://mp.weixin.qq.com/debug/wxadoc/dev/framework/config.html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8176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页面</a:t>
            </a:r>
            <a:r>
              <a:rPr lang="en-US" altLang="zh-CN" smtClean="0"/>
              <a:t>.wxml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页面的结构文件，作用和网页中</a:t>
            </a:r>
            <a:r>
              <a:rPr lang="en-US" altLang="zh-CN" smtClean="0"/>
              <a:t>html</a:t>
            </a:r>
            <a:r>
              <a:rPr lang="zh-CN" altLang="en-US" smtClean="0"/>
              <a:t>类似</a:t>
            </a:r>
            <a:endParaRPr lang="en-US" altLang="zh-CN" smtClean="0"/>
          </a:p>
          <a:p>
            <a:r>
              <a:rPr lang="zh-CN" altLang="en-US" smtClean="0"/>
              <a:t>语法也和</a:t>
            </a:r>
            <a:r>
              <a:rPr lang="en-US" altLang="zh-CN" smtClean="0"/>
              <a:t>html</a:t>
            </a:r>
            <a:r>
              <a:rPr lang="zh-CN" altLang="en-US" smtClean="0"/>
              <a:t>类似，但是标签却完全不同了，大部分的标签比如</a:t>
            </a:r>
            <a:r>
              <a:rPr lang="en-US" altLang="zh-CN" smtClean="0"/>
              <a:t>div</a:t>
            </a:r>
            <a:r>
              <a:rPr lang="zh-CN" altLang="en-US" smtClean="0"/>
              <a:t>、</a:t>
            </a:r>
            <a:r>
              <a:rPr lang="en-US" altLang="zh-CN" smtClean="0"/>
              <a:t>span</a:t>
            </a:r>
            <a:r>
              <a:rPr lang="zh-CN" altLang="en-US" smtClean="0"/>
              <a:t>等都被新的标签替换了</a:t>
            </a:r>
            <a:endParaRPr lang="en-US" altLang="zh-CN" smtClean="0"/>
          </a:p>
          <a:p>
            <a:r>
              <a:rPr lang="zh-CN" altLang="en-US" smtClean="0"/>
              <a:t>具体标签需要参照文档</a:t>
            </a:r>
            <a:endParaRPr lang="en-US" altLang="zh-CN" smtClean="0"/>
          </a:p>
          <a:p>
            <a:pPr lvl="1"/>
            <a:r>
              <a:rPr lang="en-US" altLang="zh-CN"/>
              <a:t>https://mp.weixin.qq.com/debug/wxadoc/dev/component/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2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页面</a:t>
            </a:r>
            <a:r>
              <a:rPr lang="en-US" altLang="zh-CN" smtClean="0"/>
              <a:t>.js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当前页面的脚本文件，和</a:t>
            </a:r>
            <a:r>
              <a:rPr lang="en-US" altLang="zh-CN" smtClean="0"/>
              <a:t>app.js</a:t>
            </a:r>
            <a:r>
              <a:rPr lang="zh-CN" altLang="en-US" smtClean="0"/>
              <a:t>类似，不同的是只对当前页面起作用。</a:t>
            </a:r>
            <a:endParaRPr lang="en-US" altLang="zh-CN" smtClean="0"/>
          </a:p>
          <a:p>
            <a:r>
              <a:rPr lang="zh-CN" altLang="en-US" smtClean="0"/>
              <a:t>需要使用</a:t>
            </a:r>
            <a:r>
              <a:rPr lang="en-US" altLang="zh-CN" smtClean="0"/>
              <a:t>Page()</a:t>
            </a:r>
            <a:r>
              <a:rPr lang="zh-CN" altLang="en-US" smtClean="0"/>
              <a:t>函数进行注册，</a:t>
            </a:r>
            <a:r>
              <a:rPr lang="en-US" altLang="zh-CN"/>
              <a:t>P</a:t>
            </a:r>
            <a:r>
              <a:rPr lang="en-US" altLang="zh-CN" smtClean="0"/>
              <a:t>age</a:t>
            </a:r>
            <a:r>
              <a:rPr lang="zh-CN" altLang="en-US" smtClean="0"/>
              <a:t>中需要一个对象作为参数。</a:t>
            </a:r>
            <a:endParaRPr lang="en-US" altLang="zh-CN" smtClean="0"/>
          </a:p>
          <a:p>
            <a:r>
              <a:rPr lang="zh-CN" altLang="en-US" smtClean="0"/>
              <a:t>具体配置参考文档：</a:t>
            </a:r>
            <a:endParaRPr lang="en-US" altLang="zh-CN" smtClean="0"/>
          </a:p>
          <a:p>
            <a:pPr lvl="1"/>
            <a:r>
              <a:rPr lang="en-US" altLang="zh-CN"/>
              <a:t>https://mp.weixin.qq.com/debug/wxadoc/dev/framework/app-service/page.html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微信小程序是</a:t>
            </a:r>
            <a:r>
              <a:rPr lang="zh-CN" altLang="en-US" smtClean="0">
                <a:solidFill>
                  <a:srgbClr val="FF0000"/>
                </a:solidFill>
              </a:rPr>
              <a:t>运行在微信内部</a:t>
            </a:r>
            <a:r>
              <a:rPr lang="zh-CN" altLang="en-US" smtClean="0"/>
              <a:t>的一个</a:t>
            </a:r>
            <a:r>
              <a:rPr lang="zh-CN" altLang="en-US" smtClean="0">
                <a:solidFill>
                  <a:srgbClr val="FF0000"/>
                </a:solidFill>
              </a:rPr>
              <a:t>应用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/>
              <a:t>微信小</a:t>
            </a:r>
            <a:r>
              <a:rPr lang="zh-CN" altLang="en-US" smtClean="0"/>
              <a:t>程序可以</a:t>
            </a:r>
            <a:r>
              <a:rPr lang="zh-CN" altLang="en-US"/>
              <a:t>在微信内被便捷地获取和传播，同时具有出色的使用体验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/>
              <a:t>无需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lvl="1"/>
            <a:r>
              <a:rPr lang="zh-CN" altLang="en-US" smtClean="0"/>
              <a:t>触手可及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用完即</a:t>
            </a:r>
            <a:r>
              <a:rPr lang="zh-CN" altLang="en-US" smtClean="0">
                <a:solidFill>
                  <a:srgbClr val="FF0000"/>
                </a:solidFill>
              </a:rPr>
              <a:t>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无需下载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7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公共交通</a:t>
            </a:r>
            <a:endParaRPr lang="en-US" altLang="zh-CN" smtClean="0"/>
          </a:p>
          <a:p>
            <a:r>
              <a:rPr lang="zh-CN" altLang="en-US" smtClean="0"/>
              <a:t>广告宣传</a:t>
            </a:r>
            <a:endParaRPr lang="en-US" altLang="zh-CN" smtClean="0"/>
          </a:p>
          <a:p>
            <a:r>
              <a:rPr lang="en-US" altLang="zh-CN" smtClean="0"/>
              <a:t>O2O</a:t>
            </a:r>
            <a:r>
              <a:rPr lang="zh-CN" altLang="en-US" smtClean="0"/>
              <a:t>商家</a:t>
            </a:r>
            <a:endParaRPr lang="en-US" altLang="zh-CN" smtClean="0"/>
          </a:p>
          <a:p>
            <a:r>
              <a:rPr lang="zh-CN" altLang="en-US" smtClean="0"/>
              <a:t>日常小工具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前景如何？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</a:t>
            </a:r>
            <a:r>
              <a:rPr lang="zh-CN" altLang="en-US" smtClean="0"/>
              <a:t>程序的未来很美好，还是昙花一现？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5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可以通过扫码或朋友推荐</a:t>
            </a:r>
            <a:r>
              <a:rPr lang="zh-CN" altLang="en-US"/>
              <a:t>获取</a:t>
            </a:r>
            <a:endParaRPr lang="en-US" altLang="zh-CN" smtClean="0"/>
          </a:p>
          <a:p>
            <a:r>
              <a:rPr lang="zh-CN" altLang="en-US" smtClean="0"/>
              <a:t>无需安装，直接使用</a:t>
            </a:r>
            <a:endParaRPr lang="en-US" altLang="zh-CN" smtClean="0"/>
          </a:p>
          <a:p>
            <a:r>
              <a:rPr lang="zh-CN" altLang="en-US"/>
              <a:t>即点即</a:t>
            </a:r>
            <a:r>
              <a:rPr lang="zh-CN" altLang="en-US" smtClean="0"/>
              <a:t>用，用完即走</a:t>
            </a:r>
            <a:endParaRPr lang="en-US" altLang="zh-CN" smtClean="0"/>
          </a:p>
          <a:p>
            <a:r>
              <a:rPr lang="zh-CN" altLang="en-US" smtClean="0"/>
              <a:t>开发方便</a:t>
            </a:r>
            <a:endParaRPr lang="en-US" altLang="zh-CN" smtClean="0"/>
          </a:p>
          <a:p>
            <a:r>
              <a:rPr lang="zh-CN" altLang="en-US" smtClean="0"/>
              <a:t>开发成本低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563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入口少，推广不便</a:t>
            </a:r>
            <a:endParaRPr lang="en-US" altLang="zh-CN" smtClean="0"/>
          </a:p>
          <a:p>
            <a:r>
              <a:rPr lang="zh-CN" altLang="en-US" smtClean="0"/>
              <a:t>用户体验不够好</a:t>
            </a:r>
            <a:endParaRPr lang="en-US" altLang="zh-CN" smtClean="0"/>
          </a:p>
          <a:p>
            <a:r>
              <a:rPr lang="zh-CN" altLang="en-US" smtClean="0"/>
              <a:t>开发环境不友好</a:t>
            </a:r>
            <a:endParaRPr lang="en-US" altLang="zh-CN" smtClean="0"/>
          </a:p>
          <a:p>
            <a:r>
              <a:rPr lang="zh-CN" altLang="en-US" smtClean="0"/>
              <a:t>不适合复杂应用</a:t>
            </a:r>
            <a:endParaRPr lang="en-US" altLang="zh-CN" smtClean="0"/>
          </a:p>
          <a:p>
            <a:r>
              <a:rPr lang="zh-CN" altLang="en-US" smtClean="0"/>
              <a:t>变现能力未知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4494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如何开发小程序？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管</a:t>
            </a:r>
            <a:r>
              <a:rPr lang="zh-CN" altLang="en-US" smtClean="0"/>
              <a:t>他前景好坏呢，</a:t>
            </a:r>
            <a:r>
              <a:rPr lang="en-US" altLang="zh-CN" smtClean="0"/>
              <a:t>JUST DO 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、注册小程序账号</a:t>
            </a:r>
            <a:r>
              <a:rPr lang="en-US" altLang="zh-CN" smtClean="0"/>
              <a:t>(</a:t>
            </a:r>
            <a:r>
              <a:rPr lang="zh-CN" altLang="en-US" smtClean="0"/>
              <a:t>不必须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、安装小程序的开发工具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675</Words>
  <Application>Microsoft Office PowerPoint</Application>
  <PresentationFormat>全屏显示(4:3)</PresentationFormat>
  <Paragraphs>124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Calibri</vt:lpstr>
      <vt:lpstr>Office 主题</vt:lpstr>
      <vt:lpstr>微信小程序</vt:lpstr>
      <vt:lpstr>微信小程序是什么？</vt:lpstr>
      <vt:lpstr>小程序</vt:lpstr>
      <vt:lpstr>应用场景</vt:lpstr>
      <vt:lpstr>前景如何？</vt:lpstr>
      <vt:lpstr>优点</vt:lpstr>
      <vt:lpstr>缺点</vt:lpstr>
      <vt:lpstr>如何开发小程序？</vt:lpstr>
      <vt:lpstr>准备工作</vt:lpstr>
      <vt:lpstr>注册微信小程序</vt:lpstr>
      <vt:lpstr>注册步骤</vt:lpstr>
      <vt:lpstr>注册步骤</vt:lpstr>
      <vt:lpstr>注册步骤</vt:lpstr>
      <vt:lpstr>注册步骤</vt:lpstr>
      <vt:lpstr>注册步骤</vt:lpstr>
      <vt:lpstr>注册步骤</vt:lpstr>
      <vt:lpstr>注册步骤</vt:lpstr>
      <vt:lpstr>注册步骤</vt:lpstr>
      <vt:lpstr>开发工具</vt:lpstr>
      <vt:lpstr>小程序的结构</vt:lpstr>
      <vt:lpstr>目录结构</vt:lpstr>
      <vt:lpstr>app.json</vt:lpstr>
      <vt:lpstr>app.js</vt:lpstr>
      <vt:lpstr>app.wxss</vt:lpstr>
      <vt:lpstr>页面</vt:lpstr>
      <vt:lpstr>页面.json</vt:lpstr>
      <vt:lpstr>页面.wxml</vt:lpstr>
      <vt:lpstr>页面.js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denzel lee</cp:lastModifiedBy>
  <cp:revision>338</cp:revision>
  <dcterms:created xsi:type="dcterms:W3CDTF">2013-03-04T07:19:04Z</dcterms:created>
  <dcterms:modified xsi:type="dcterms:W3CDTF">2017-02-16T11:10:29Z</dcterms:modified>
</cp:coreProperties>
</file>