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300" r:id="rId4"/>
    <p:sldId id="298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6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72" y="66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71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9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讲师：许井龙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字体及自定义字体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年 第一版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charset="0"/>
                <a:ea typeface="微软雅黑" charset="0"/>
              </a:rPr>
              <a:t>ngsteel@qq.com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1052830"/>
            <a:ext cx="720026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1033780"/>
            <a:ext cx="7209790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5" y="1772920"/>
            <a:ext cx="2574925" cy="2204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8850" y="1242695"/>
            <a:ext cx="383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下载后的</a:t>
            </a:r>
            <a:r>
              <a:rPr lang="en-US" altLang="zh-CN"/>
              <a:t>kit</a:t>
            </a:r>
            <a:r>
              <a:rPr lang="zh-CN" altLang="en-US"/>
              <a:t>解压缩后，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4580890"/>
            <a:ext cx="6152515" cy="190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8040" y="2204720"/>
            <a:ext cx="3096260" cy="15119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356100" y="2060575"/>
            <a:ext cx="2088515" cy="864235"/>
          </a:xfrm>
          <a:prstGeom prst="wedgeRoundRectCallout">
            <a:avLst>
              <a:gd name="adj1" fmla="val -52189"/>
              <a:gd name="adj2" fmla="val 8218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所有的字体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150110" y="3834130"/>
            <a:ext cx="334010" cy="890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" y="1772920"/>
            <a:ext cx="8659495" cy="3188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995" y="1196340"/>
            <a:ext cx="2238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项目中使用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2924810"/>
            <a:ext cx="6666865" cy="90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840" y="1628775"/>
            <a:ext cx="22383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效果，所有浏览器都支持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995" y="17005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C:\Windows\Fonts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995" y="1268730"/>
            <a:ext cx="5608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关于中文字体，以</a:t>
            </a:r>
            <a:r>
              <a:rPr lang="en-US" altLang="zh-CN"/>
              <a:t>Window10</a:t>
            </a:r>
            <a:r>
              <a:rPr lang="zh-CN" altLang="en-US"/>
              <a:t>为例，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204720"/>
            <a:ext cx="7769225" cy="349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895" y="5949315"/>
            <a:ext cx="4099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浏览器都可以使用。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700530"/>
            <a:ext cx="7952105" cy="4704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2708910"/>
            <a:ext cx="32353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在线中文字库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650" y="836930"/>
            <a:ext cx="689927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font-family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来源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、第三方网站字体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" y="2524125"/>
            <a:ext cx="906653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980440"/>
            <a:ext cx="5579110" cy="5443220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3348355" y="1988820"/>
            <a:ext cx="4719320" cy="935990"/>
          </a:xfrm>
          <a:prstGeom prst="wedgeRectCallout">
            <a:avLst>
              <a:gd name="adj1" fmla="val -58314"/>
              <a:gd name="adj2" fmla="val 759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这里有个坑，你的网页用几个中文字，你这里就写几个。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196340"/>
            <a:ext cx="6743065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字体 和 文本 区别</a:t>
            </a:r>
            <a:endParaRPr lang="en-US" altLang="zh-CN" dirty="0" smtClean="0"/>
          </a:p>
          <a:p>
            <a:r>
              <a:rPr lang="zh-CN" altLang="en-US" dirty="0" smtClean="0"/>
              <a:t>默认字体</a:t>
            </a:r>
            <a:endParaRPr lang="en-US" altLang="zh-CN" dirty="0" smtClean="0"/>
          </a:p>
          <a:p>
            <a:r>
              <a:rPr lang="zh-CN" altLang="en-US" dirty="0" smtClean="0"/>
              <a:t>免费英文字体</a:t>
            </a:r>
            <a:endParaRPr lang="en-US" altLang="zh-CN" dirty="0" smtClean="0"/>
          </a:p>
          <a:p>
            <a:r>
              <a:rPr lang="zh-CN" altLang="en-US" dirty="0" smtClean="0"/>
              <a:t>免费中文字体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021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28775"/>
            <a:ext cx="8418830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850" y="2060575"/>
            <a:ext cx="782256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提醒：</a:t>
            </a:r>
          </a:p>
          <a:p>
            <a:pPr marL="285750" indent="-285750">
              <a:buClrTx/>
              <a:buFont typeface="Wingdings" charset="0"/>
              <a:buChar char="Ø"/>
            </a:pPr>
            <a:r>
              <a:rPr lang="zh-CN" altLang="en-US"/>
              <a:t>若是文字较少，推荐使用同步的方式。</a:t>
            </a:r>
          </a:p>
          <a:p>
            <a:pPr marL="285750" indent="-285750">
              <a:buClrTx/>
              <a:buFont typeface="Wingdings" charset="0"/>
              <a:buChar char="Ø"/>
            </a:pPr>
            <a:r>
              <a:rPr lang="zh-CN" altLang="en-US"/>
              <a:t>异步引用方式会先显示整个页面，字体部分以默认字体显示（IE）或者空白（chrome），然后再加载字体效果，适用于页面中引用了大量文字的情况，以加快页面显示的速度，优化用户体验。</a:t>
            </a:r>
          </a:p>
          <a:p>
            <a:pPr marL="285750" indent="-285750">
              <a:buClrTx/>
              <a:buFont typeface="Wingdings" charset="0"/>
              <a:buChar char="Ø"/>
            </a:pPr>
            <a:r>
              <a:rPr lang="zh-CN" altLang="en-US"/>
              <a:t>若是有多套字体，则直接在urls变量中添加url就可以了，比如有三套字体，则为urls:['url1','url2','url3']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字体和文本不是一回事！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字体（</a:t>
            </a:r>
            <a:r>
              <a:rPr lang="en-US" altLang="zh-CN" dirty="0"/>
              <a:t>font</a:t>
            </a:r>
            <a:r>
              <a:rPr lang="zh-CN" altLang="en-US" dirty="0"/>
              <a:t>）：字的形体</a:t>
            </a:r>
            <a:r>
              <a:rPr lang="zh-CN" altLang="en-US" dirty="0" smtClean="0"/>
              <a:t>结构，由自身的展示样式。</a:t>
            </a:r>
            <a:endParaRPr lang="zh-CN" altLang="en-US" dirty="0"/>
          </a:p>
          <a:p>
            <a:r>
              <a:rPr lang="zh-CN" altLang="en-US" dirty="0"/>
              <a:t>文本（</a:t>
            </a:r>
            <a:r>
              <a:rPr lang="en-US" altLang="zh-CN" dirty="0"/>
              <a:t>text</a:t>
            </a:r>
            <a:r>
              <a:rPr lang="zh-CN" altLang="en-US" dirty="0"/>
              <a:t>）：就是一组字或者字符串。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260" y="981075"/>
            <a:ext cx="4020652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sym typeface="+mn-ea"/>
              </a:rPr>
              <a:t>font-family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来源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、用户机器安装的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字体（安全字体）</a:t>
            </a:r>
            <a:endParaRPr lang="zh-CN" altLang="en-US" b="1" dirty="0">
              <a:solidFill>
                <a:srgbClr val="C00000"/>
              </a:solidFill>
              <a:sym typeface="+mn-ea"/>
            </a:endParaRPr>
          </a:p>
          <a:p>
            <a:endParaRPr lang="zh-CN" altLang="en-US" b="1" dirty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060575"/>
            <a:ext cx="613346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@font-face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895" y="2169795"/>
            <a:ext cx="6552565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@font-face {</a:t>
            </a:r>
          </a:p>
          <a:p>
            <a:r>
              <a:rPr lang="zh-CN" altLang="en-US" dirty="0"/>
              <a:t>      font-family: &lt;</a:t>
            </a:r>
            <a:r>
              <a:rPr lang="zh-CN" altLang="en-US" b="1" dirty="0">
                <a:solidFill>
                  <a:srgbClr val="FF0000"/>
                </a:solidFill>
              </a:rPr>
              <a:t>YourWebFontName</a:t>
            </a:r>
            <a:r>
              <a:rPr lang="zh-CN" altLang="en-US" dirty="0"/>
              <a:t>&gt;;</a:t>
            </a:r>
          </a:p>
          <a:p>
            <a:r>
              <a:rPr lang="zh-CN" altLang="en-US" dirty="0"/>
              <a:t>      src: &lt;source&gt; [&lt;format&gt;][,&lt;source&gt; [&lt;format&gt;]]*;</a:t>
            </a:r>
          </a:p>
          <a:p>
            <a:r>
              <a:rPr lang="zh-CN" altLang="en-US" dirty="0"/>
              <a:t>      [font-weight: &lt;weight&gt;];</a:t>
            </a:r>
          </a:p>
          <a:p>
            <a:r>
              <a:rPr lang="zh-CN" altLang="en-US" dirty="0"/>
              <a:t>      [font-style: &lt;style&gt;];</a:t>
            </a:r>
          </a:p>
          <a:p>
            <a:r>
              <a:rPr lang="zh-CN" altLang="en-US" dirty="0"/>
              <a:t>    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750" y="1811020"/>
            <a:ext cx="7876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@font-face是CSS3中的一个模块，他主要是把自己定义的Web字体嵌入网页中</a:t>
            </a:r>
            <a:r>
              <a:rPr lang="en-US" altLang="zh-CN"/>
              <a:t>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750" y="3860800"/>
            <a:ext cx="8194675" cy="2651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取值说明</a:t>
            </a:r>
          </a:p>
          <a:p>
            <a:endParaRPr lang="zh-CN" altLang="en-US" sz="1400"/>
          </a:p>
          <a:p>
            <a:r>
              <a:rPr lang="zh-CN" altLang="en-US" sz="1400"/>
              <a:t>1、YourWebFontName:此值指的就是你自定义的字体名称，最好是使用你下载的默认字体，他将被引用到你的Web元素中的font-family。如“font-family:"YourWebFontName";”</a:t>
            </a:r>
          </a:p>
          <a:p>
            <a:endParaRPr lang="zh-CN" altLang="en-US" sz="1400"/>
          </a:p>
          <a:p>
            <a:r>
              <a:rPr lang="zh-CN" altLang="en-US" sz="1400"/>
              <a:t>2、source:此值指的是你自定义的字体的存放路径，可以是相对路径也可以是绝路径；</a:t>
            </a:r>
          </a:p>
          <a:p>
            <a:endParaRPr lang="zh-CN" altLang="en-US" sz="1400"/>
          </a:p>
          <a:p>
            <a:r>
              <a:rPr lang="zh-CN" altLang="en-US" sz="1400"/>
              <a:t>3、format：此值指的是你自定义的字体的格式，主要用来帮助浏览器识别，其值主要有以下几种类型：truetype,opentype,truetype-aat,embedded-opentype,avg等；</a:t>
            </a:r>
          </a:p>
          <a:p>
            <a:endParaRPr lang="zh-CN" altLang="en-US" sz="1400"/>
          </a:p>
          <a:p>
            <a:r>
              <a:rPr lang="zh-CN" altLang="en-US" sz="1400"/>
              <a:t>4、weight和style:这两个值大家一定很熟悉，weight定义字体是否为粗体，style主要定义字体样式，如斜体。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115" y="836930"/>
            <a:ext cx="689927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font-family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来源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1600" b="1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、保存在自己服务器的字体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@font-face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995" y="908685"/>
            <a:ext cx="254000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兼容浏览器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605" y="1268730"/>
            <a:ext cx="8328025" cy="5000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/>
              <a:t>一、TureTpe(.ttf)格式：</a:t>
            </a:r>
          </a:p>
          <a:p>
            <a:endParaRPr lang="zh-CN" altLang="en-US" sz="1400" b="1"/>
          </a:p>
          <a:p>
            <a:r>
              <a:rPr lang="zh-CN" altLang="en-US" sz="1400"/>
              <a:t>.ttf字体是Windows和Mac的最常见的字体，是一种RAW格式，因此他不为网站优化,支持这种字体的浏览器有【IE9+,Firefox3.5+,Chrome4+,Safari3+,Opera10+,iOS Mobile Safari4.2+】；</a:t>
            </a:r>
          </a:p>
          <a:p>
            <a:endParaRPr lang="zh-CN" altLang="en-US" sz="1400"/>
          </a:p>
          <a:p>
            <a:r>
              <a:rPr lang="zh-CN" altLang="en-US" sz="1400" b="1"/>
              <a:t>二、OpenType(.otf)格式：</a:t>
            </a:r>
          </a:p>
          <a:p>
            <a:endParaRPr lang="zh-CN" altLang="en-US" sz="1400" b="1"/>
          </a:p>
          <a:p>
            <a:r>
              <a:rPr lang="zh-CN" altLang="en-US" sz="1400"/>
              <a:t>.otf字体被认为是一种原始的字体格式，其内置在TureType的基础上，所以也提供了更多的功能,支持这种字体的浏览器有【Firefox3.5+,Chrome4.0+,Safari3.1+,Opera10.0+,iOS Mobile Safari4.2+】；</a:t>
            </a:r>
          </a:p>
          <a:p>
            <a:endParaRPr lang="zh-CN" altLang="en-US" sz="1400"/>
          </a:p>
          <a:p>
            <a:r>
              <a:rPr lang="zh-CN" altLang="en-US" sz="1400" b="1"/>
              <a:t>三、Web Open Font Format(.woff)格式：</a:t>
            </a:r>
          </a:p>
          <a:p>
            <a:endParaRPr lang="zh-CN" altLang="en-US" sz="1400" b="1"/>
          </a:p>
          <a:p>
            <a:r>
              <a:rPr lang="zh-CN" altLang="en-US" sz="1400"/>
              <a:t>.woff字体是Web字体中最佳格式，他是一个开放的TrueType/OpenType的压缩版本，同时也支持元数据包的分离,支持这种字体的浏览器有【IE9+,Firefox3.5+,Chrome6+,Safari3.6+,Opera11.1+】；</a:t>
            </a:r>
          </a:p>
          <a:p>
            <a:endParaRPr lang="zh-CN" altLang="en-US" sz="1400"/>
          </a:p>
          <a:p>
            <a:r>
              <a:rPr lang="zh-CN" altLang="en-US" sz="1400" b="1"/>
              <a:t>四、Embedded Open Type(.eot)格式：</a:t>
            </a:r>
          </a:p>
          <a:p>
            <a:endParaRPr lang="zh-CN" altLang="en-US" sz="1400" b="1"/>
          </a:p>
          <a:p>
            <a:r>
              <a:rPr lang="zh-CN" altLang="en-US" sz="1400"/>
              <a:t>.eot字体是IE专用字体，可以从TrueType创建此格式字体,支持这种字体的浏览器有【IE4+】；</a:t>
            </a:r>
          </a:p>
          <a:p>
            <a:endParaRPr lang="zh-CN" altLang="en-US" sz="1400"/>
          </a:p>
          <a:p>
            <a:r>
              <a:rPr lang="zh-CN" altLang="en-US" sz="1400" b="1"/>
              <a:t>五、SVG(.svg)格式：</a:t>
            </a:r>
          </a:p>
          <a:p>
            <a:endParaRPr lang="zh-CN" altLang="en-US" sz="1400"/>
          </a:p>
          <a:p>
            <a:r>
              <a:rPr lang="zh-CN" altLang="en-US" sz="1400"/>
              <a:t>.svg字体是基于SVG字体渲染的一种格式,支持这种字体的浏览器有【Chrome4+,Safari3.1+,Opera10.0+,iOS Mobile Safari3.2+】。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010"/>
            <a:ext cx="8992870" cy="35121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705" y="16344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http://www.dafont.com/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705" y="1268730"/>
            <a:ext cx="3174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下载免费字体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420620"/>
            <a:ext cx="3427730" cy="1371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895" y="4436745"/>
            <a:ext cx="826325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ym typeface="+mn-ea"/>
              </a:rPr>
              <a:t>.ttf字体是Windows和Mac的最常见的字体，是一种RAW格式，因此他不为网站优化。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ym typeface="+mn-ea"/>
              </a:rPr>
              <a:t>支持这种字体的浏览器有【IE9+, Firefox3.5+, Chrome4+, Safari3+, Opera10+, iOS Mobile Safari4.2+】。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895" y="1124585"/>
            <a:ext cx="6840855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ym typeface="+mn-ea"/>
              </a:rPr>
              <a:t>下载解压缩后，我们看到如下文件。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628775"/>
            <a:ext cx="6452235" cy="4753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795" y="836295"/>
            <a:ext cx="726630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生成不同版本浏览器支持的字体文件https://www.fontsquirrel.com/tools/webfont-generator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83895" y="4364990"/>
            <a:ext cx="2160270" cy="10083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4</TotalTime>
  <Words>772</Words>
  <Application>Microsoft Office PowerPoint</Application>
  <PresentationFormat>全屏显示(4:3)</PresentationFormat>
  <Paragraphs>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目录</vt:lpstr>
      <vt:lpstr>字体和文本不是一回事！</vt:lpstr>
      <vt:lpstr>PowerPoint 演示文稿</vt:lpstr>
      <vt:lpstr>@font-face</vt:lpstr>
      <vt:lpstr>@font-face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admin</cp:lastModifiedBy>
  <cp:revision>52</cp:revision>
  <dcterms:created xsi:type="dcterms:W3CDTF">2016-03-19T11:59:00Z</dcterms:created>
  <dcterms:modified xsi:type="dcterms:W3CDTF">2016-06-17T12:49:39Z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