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21A1-CC1D-4127-9C81-7C43432F1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DC02B-09B9-4D2E-BED8-31CC5350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0081-E2B6-4924-9967-4E86A1F0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AE10-5E61-4D60-A89A-EDA4816B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78D1-6C63-4A1B-BC30-F94D5D1B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000C-63F2-4633-85DC-7D82301D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30F95-F456-41C9-BD5E-783CE1A8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4D9F-7CAD-4665-A340-0A1B708A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B397-174A-4500-A29A-4E9073B6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2199-D14E-422C-B7EE-8A96E2CB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9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A7DB6-B05C-4864-8B11-8DD1251EE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BCDBE-3E46-4C72-B98C-107472430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C730-B533-4973-BBC1-9DD6A398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DAEB-C1F8-4D0F-9112-2B308425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28B8-2AAE-4E37-B608-CDE67D46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A0C1-713E-4B58-A963-DE7381DB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9EE2-D4ED-472F-9745-461C61B2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3FC4-49D8-4DD4-A079-1BD4E366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13FC-08D9-4D04-858E-3AF8CC86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C7EA-C89F-4EAB-8A0B-EF120726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90C8-6BDB-48ED-AAA3-8C8713E6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E099D-FAAD-441B-9626-FF3E62E39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BB26-DF4C-4BB6-A23B-6FE57CA7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1726-3461-4666-B97B-E49FADC8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9D1-56FD-41EE-B053-06A27014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D-6BC4-40B5-9A2A-264E062F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0A50-80E4-46E8-A825-27BC90E93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2FF55-41E8-40EA-9FD3-6C2953AB8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D71E-D1AD-4B20-B0D1-5E698BAC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4BC89-4083-48C3-A3E3-09F630E1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C10D-0102-48C8-A027-B97052B4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52C6-9034-4A8C-AA93-BE59DD76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B38B7-7C0B-4424-AF35-99D937B6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3D9FF-76FF-4A30-8E37-A994C95E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29FEB-EE5C-4E89-B1E0-67B120A93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3FAA6-FAEC-4308-A289-4B5D2217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A8DBC-4673-4B2B-B9A7-CD0B1D2D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D963B-FE2F-4318-9B35-68FD2E03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EC83F-4BF7-4903-94E0-4BEE9FA1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6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25F5-839A-45A8-BBDE-D83766CF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DB6EE-D8C8-421A-BF1E-4505FC62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6A29F-FF7E-4138-83B6-90FE4E0C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177EE-BA66-4555-BF77-21DD9809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0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78EE1-781F-4799-A5A8-6B1425C6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F0457-C42D-4F98-AE53-6A2B5716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63833-2520-4E68-A213-D7566C6D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5AC6-957E-43C1-B564-DD057324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07F3-01D4-4BF1-BE7F-2862B53AE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3FAFD-58E3-4B58-AE36-7351E775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5D1D-4F1E-4A28-BD2A-02C40479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7DEE3-B36C-4E90-833B-F3859CFB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32FF3-C087-4308-9369-C495F596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746A-5BE6-4D6E-97A3-7E064BB1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435F1-8C00-43E6-B056-B424ED010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CCD99-0169-4F9E-A8FA-A03DFB3A7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0B25-368B-4FE7-96DC-548AB6D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1F5D-6AA7-48AC-901C-A858F8F0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55A92-4EB2-454C-B679-CE998D7A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0D2A6-6F9F-4B93-BB54-30EFFF0E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FADAD-7839-4D46-B45E-416FC232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CD1E-8CE0-41F1-8FAC-A43670A9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DAA2-6F12-4D4A-9B48-3FD5611C64E3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90830-0DA1-4513-AFCC-93232CACF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8B0F1-6AFD-4818-81D9-3463D81E3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2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B3BDC2-6425-4EC0-9FC7-EB1D1F26C8D7}"/>
              </a:ext>
            </a:extLst>
          </p:cNvPr>
          <p:cNvGrpSpPr/>
          <p:nvPr/>
        </p:nvGrpSpPr>
        <p:grpSpPr>
          <a:xfrm>
            <a:off x="1649068" y="1507958"/>
            <a:ext cx="3094969" cy="2378486"/>
            <a:chOff x="709612" y="1347787"/>
            <a:chExt cx="5019675" cy="38576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60C819-0A8A-4A56-A8C7-F2F439FE6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612" y="1347787"/>
              <a:ext cx="5019675" cy="3857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61CF38-6BE6-4BBC-8EEB-343FFF329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749" y="2024062"/>
              <a:ext cx="3543301" cy="234791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B7F5BB-D5AE-4E7F-BB23-0C0F6EEAE5A7}"/>
              </a:ext>
            </a:extLst>
          </p:cNvPr>
          <p:cNvGrpSpPr/>
          <p:nvPr/>
        </p:nvGrpSpPr>
        <p:grpSpPr>
          <a:xfrm>
            <a:off x="4791029" y="2013223"/>
            <a:ext cx="2337371" cy="1663187"/>
            <a:chOff x="5197293" y="1878575"/>
            <a:chExt cx="3008244" cy="21405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5442CE-C810-447A-B1B3-2DB407AE0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7293" y="1878575"/>
              <a:ext cx="3008244" cy="2140555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E300952-795E-4F7B-8E1A-7411BDE7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252" y="2101851"/>
              <a:ext cx="2481847" cy="16637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1DD17-4934-41FA-8F41-EFE19FFF8CA4}"/>
              </a:ext>
            </a:extLst>
          </p:cNvPr>
          <p:cNvGrpSpPr/>
          <p:nvPr/>
        </p:nvGrpSpPr>
        <p:grpSpPr>
          <a:xfrm>
            <a:off x="7259558" y="1782259"/>
            <a:ext cx="1274842" cy="2104185"/>
            <a:chOff x="8591550" y="1803786"/>
            <a:chExt cx="1657350" cy="2762250"/>
          </a:xfrm>
        </p:grpSpPr>
        <p:pic>
          <p:nvPicPr>
            <p:cNvPr id="1030" name="Picture 6" descr="Image result for SMARTPHONE">
              <a:extLst>
                <a:ext uri="{FF2B5EF4-FFF2-40B4-BE49-F238E27FC236}">
                  <a16:creationId xmlns:a16="http://schemas.microsoft.com/office/drawing/2014/main" id="{B285E30B-037B-4273-8095-FBDC38EEB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550" y="1803786"/>
              <a:ext cx="16573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975005E-5134-4083-BF58-3254D581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4450" y="2330450"/>
              <a:ext cx="984250" cy="177165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FF4957-2E1F-4101-BF1E-99705C9A4272}"/>
              </a:ext>
            </a:extLst>
          </p:cNvPr>
          <p:cNvSpPr txBox="1"/>
          <p:nvPr/>
        </p:nvSpPr>
        <p:spPr>
          <a:xfrm>
            <a:off x="1911078" y="1194519"/>
            <a:ext cx="494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Dynamics 365 Business Central platforms</a:t>
            </a:r>
          </a:p>
        </p:txBody>
      </p:sp>
    </p:spTree>
    <p:extLst>
      <p:ext uri="{BB962C8B-B14F-4D97-AF65-F5344CB8AC3E}">
        <p14:creationId xmlns:p14="http://schemas.microsoft.com/office/powerpoint/2010/main" val="297585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Blanca Robledo Diaz</dc:creator>
  <cp:lastModifiedBy>Blanca Robledo Diaz</cp:lastModifiedBy>
  <cp:revision>4</cp:revision>
  <dcterms:created xsi:type="dcterms:W3CDTF">2020-01-07T16:03:36Z</dcterms:created>
  <dcterms:modified xsi:type="dcterms:W3CDTF">2020-01-09T12:16:04Z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2020-01-07T16:03:36Z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92eb1124-fcda-4a02-89f1-0000f86761d8</vt:lpwstr>
  </property>
  <property fmtid="{D5CDD505-2E9C-101B-9397-08002B2CF9AE}" pid="8" name="MSIP_Label_f42aa342-8706-4288-bd11-ebb85995028c_ContentBits">
    <vt:lpwstr>0</vt:lpwstr>
  </property>
</Properties>
</file>