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2" r:id="rId3"/>
    <p:sldId id="273" r:id="rId4"/>
    <p:sldId id="266" r:id="rId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6" d="100"/>
          <a:sy n="86" d="100"/>
        </p:scale>
        <p:origin x="562" y="5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F4830-5CD4-4C71-985C-0708E9B0BE14}" type="doc">
      <dgm:prSet loTypeId="urn:microsoft.com/office/officeart/2005/8/layout/StepDownProcess" loCatId="process" qsTypeId="urn:microsoft.com/office/officeart/2005/8/quickstyle/simple4" qsCatId="simple" csTypeId="urn:microsoft.com/office/officeart/2005/8/colors/accent0_1" csCatId="mainScheme" phldr="1"/>
      <dgm:spPr/>
      <dgm:t>
        <a:bodyPr/>
        <a:lstStyle/>
        <a:p>
          <a:endParaRPr lang="en-US"/>
        </a:p>
      </dgm:t>
    </dgm:pt>
    <dgm:pt modelId="{98450B70-D18C-4E1D-97E9-FA8BA06091D9}">
      <dgm:prSet phldrT="[Text]"/>
      <dgm:spPr/>
      <dgm:t>
        <a:bodyPr/>
        <a:lstStyle/>
        <a:p>
          <a:r>
            <a:rPr lang="en-US" dirty="0"/>
            <a:t>E</a:t>
          </a:r>
        </a:p>
      </dgm:t>
      <dgm:extLst>
        <a:ext uri="{E40237B7-FDA0-4F09-8148-C483321AD2D9}">
          <dgm14:cNvPr xmlns:dgm14="http://schemas.microsoft.com/office/drawing/2010/diagram" id="0" name="" title="Group A title"/>
        </a:ext>
      </dgm:extLst>
    </dgm:pt>
    <dgm:pt modelId="{D3A29EAE-789C-47E5-9852-BCEC72920C67}" type="parTrans" cxnId="{E5063A27-7015-42DC-B1DA-489D94936D4B}">
      <dgm:prSet/>
      <dgm:spPr/>
      <dgm:t>
        <a:bodyPr/>
        <a:lstStyle/>
        <a:p>
          <a:endParaRPr lang="en-US"/>
        </a:p>
      </dgm:t>
    </dgm:pt>
    <dgm:pt modelId="{5476BBDE-A636-40EE-8272-09D0B7700854}" type="sibTrans" cxnId="{E5063A27-7015-42DC-B1DA-489D94936D4B}">
      <dgm:prSet/>
      <dgm:spPr/>
      <dgm:t>
        <a:bodyPr/>
        <a:lstStyle/>
        <a:p>
          <a:endParaRPr lang="en-US"/>
        </a:p>
      </dgm:t>
    </dgm:pt>
    <dgm:pt modelId="{C1B61D4D-7B51-471F-A0A6-E55A5EC41A8E}">
      <dgm:prSet phldrT="[Text]"/>
      <dgm:spPr/>
      <dgm:t>
        <a:bodyPr/>
        <a:lstStyle/>
        <a:p>
          <a:r>
            <a:rPr lang="en-US" dirty="0"/>
            <a:t>Extract</a:t>
          </a:r>
        </a:p>
      </dgm:t>
      <dgm:extLst>
        <a:ext uri="{E40237B7-FDA0-4F09-8148-C483321AD2D9}">
          <dgm14:cNvPr xmlns:dgm14="http://schemas.microsoft.com/office/drawing/2010/diagram" id="0" name="" title="Group A tasks"/>
        </a:ext>
      </dgm:extLst>
    </dgm:pt>
    <dgm:pt modelId="{5710F621-701D-41BB-85BB-C0B920115602}" type="parTrans" cxnId="{EE0A8727-A6A5-4A4A-8E84-2B46A6195433}">
      <dgm:prSet/>
      <dgm:spPr/>
      <dgm:t>
        <a:bodyPr/>
        <a:lstStyle/>
        <a:p>
          <a:endParaRPr lang="en-US"/>
        </a:p>
      </dgm:t>
    </dgm:pt>
    <dgm:pt modelId="{3F762C5C-6E64-4A25-ACCC-7257C2D7624F}" type="sibTrans" cxnId="{EE0A8727-A6A5-4A4A-8E84-2B46A6195433}">
      <dgm:prSet/>
      <dgm:spPr/>
      <dgm:t>
        <a:bodyPr/>
        <a:lstStyle/>
        <a:p>
          <a:endParaRPr lang="en-US"/>
        </a:p>
      </dgm:t>
    </dgm:pt>
    <dgm:pt modelId="{F20117B0-FCD8-4927-B2D0-4FE779DC2A9B}">
      <dgm:prSet phldrT="[Text]"/>
      <dgm:spPr/>
      <dgm:t>
        <a:bodyPr/>
        <a:lstStyle/>
        <a:p>
          <a:r>
            <a:rPr lang="en-US" dirty="0"/>
            <a:t>T</a:t>
          </a:r>
        </a:p>
      </dgm:t>
      <dgm:extLst>
        <a:ext uri="{E40237B7-FDA0-4F09-8148-C483321AD2D9}">
          <dgm14:cNvPr xmlns:dgm14="http://schemas.microsoft.com/office/drawing/2010/diagram" id="0" name="" title="Group B title"/>
        </a:ext>
      </dgm:extLst>
    </dgm:pt>
    <dgm:pt modelId="{B7B5CF59-8994-46C1-B996-2D89DD31FA35}" type="parTrans" cxnId="{616F7DC2-8C47-419A-9301-3002DA2ECB22}">
      <dgm:prSet/>
      <dgm:spPr/>
      <dgm:t>
        <a:bodyPr/>
        <a:lstStyle/>
        <a:p>
          <a:endParaRPr lang="en-US"/>
        </a:p>
      </dgm:t>
    </dgm:pt>
    <dgm:pt modelId="{73C4C127-0365-4ABF-A0E4-A1536DE07080}" type="sibTrans" cxnId="{616F7DC2-8C47-419A-9301-3002DA2ECB22}">
      <dgm:prSet/>
      <dgm:spPr/>
      <dgm:t>
        <a:bodyPr/>
        <a:lstStyle/>
        <a:p>
          <a:endParaRPr lang="en-US"/>
        </a:p>
      </dgm:t>
    </dgm:pt>
    <dgm:pt modelId="{255827E2-CE07-427C-839C-BE2E51FCDBB8}">
      <dgm:prSet phldrT="[Text]"/>
      <dgm:spPr/>
      <dgm:t>
        <a:bodyPr/>
        <a:lstStyle/>
        <a:p>
          <a:r>
            <a:rPr lang="en-US" dirty="0"/>
            <a:t>Transform</a:t>
          </a:r>
        </a:p>
      </dgm:t>
      <dgm:extLst>
        <a:ext uri="{E40237B7-FDA0-4F09-8148-C483321AD2D9}">
          <dgm14:cNvPr xmlns:dgm14="http://schemas.microsoft.com/office/drawing/2010/diagram" id="0" name="" title="Group B tasks"/>
        </a:ext>
      </dgm:extLst>
    </dgm:pt>
    <dgm:pt modelId="{CC67C3C2-15A4-4506-BA33-B1FE8A669FD6}" type="parTrans" cxnId="{57307241-4596-4C81-AEDD-3103B1A40EE5}">
      <dgm:prSet/>
      <dgm:spPr/>
      <dgm:t>
        <a:bodyPr/>
        <a:lstStyle/>
        <a:p>
          <a:endParaRPr lang="en-US"/>
        </a:p>
      </dgm:t>
    </dgm:pt>
    <dgm:pt modelId="{22B85B52-EEDB-48AC-9998-BE0D123F7FE8}" type="sibTrans" cxnId="{57307241-4596-4C81-AEDD-3103B1A40EE5}">
      <dgm:prSet/>
      <dgm:spPr/>
      <dgm:t>
        <a:bodyPr/>
        <a:lstStyle/>
        <a:p>
          <a:endParaRPr lang="en-US"/>
        </a:p>
      </dgm:t>
    </dgm:pt>
    <dgm:pt modelId="{0D636056-30D8-4434-99F7-E38A6E2B8161}">
      <dgm:prSet phldrT="[Text]"/>
      <dgm:spPr/>
      <dgm:t>
        <a:bodyPr/>
        <a:lstStyle/>
        <a:p>
          <a:r>
            <a:rPr lang="en-US" dirty="0"/>
            <a:t>L</a:t>
          </a:r>
        </a:p>
      </dgm:t>
      <dgm:extLst>
        <a:ext uri="{E40237B7-FDA0-4F09-8148-C483321AD2D9}">
          <dgm14:cNvPr xmlns:dgm14="http://schemas.microsoft.com/office/drawing/2010/diagram" id="0" name="" title="Group C title"/>
        </a:ext>
      </dgm:extLst>
    </dgm:pt>
    <dgm:pt modelId="{BB5BFE0E-B039-45BE-BD5F-A1F8AB17574F}" type="parTrans" cxnId="{509F2F7C-8BDB-46E3-A012-91E3DFD74DCA}">
      <dgm:prSet/>
      <dgm:spPr/>
      <dgm:t>
        <a:bodyPr/>
        <a:lstStyle/>
        <a:p>
          <a:endParaRPr lang="en-US"/>
        </a:p>
      </dgm:t>
    </dgm:pt>
    <dgm:pt modelId="{29834D85-C3E6-4A35-9EB5-194ABE6020BC}" type="sibTrans" cxnId="{509F2F7C-8BDB-46E3-A012-91E3DFD74DCA}">
      <dgm:prSet/>
      <dgm:spPr/>
      <dgm:t>
        <a:bodyPr/>
        <a:lstStyle/>
        <a:p>
          <a:endParaRPr lang="en-US"/>
        </a:p>
      </dgm:t>
    </dgm:pt>
    <dgm:pt modelId="{BD8A950D-CB93-46AC-82D2-FFFA2C0B3683}">
      <dgm:prSet phldrT="[Text]"/>
      <dgm:spPr/>
      <dgm:t>
        <a:bodyPr/>
        <a:lstStyle/>
        <a:p>
          <a:r>
            <a:rPr lang="en-US" dirty="0"/>
            <a:t>Load</a:t>
          </a:r>
        </a:p>
      </dgm:t>
      <dgm:extLst>
        <a:ext uri="{E40237B7-FDA0-4F09-8148-C483321AD2D9}">
          <dgm14:cNvPr xmlns:dgm14="http://schemas.microsoft.com/office/drawing/2010/diagram" id="0" name="" title="Group C tasks"/>
        </a:ext>
      </dgm:extLst>
    </dgm:pt>
    <dgm:pt modelId="{FF739A41-6DE5-4A72-94BC-95D515C9C9B1}" type="parTrans" cxnId="{234D1E25-BC21-44AA-9FEE-465D76EA2B5A}">
      <dgm:prSet/>
      <dgm:spPr/>
      <dgm:t>
        <a:bodyPr/>
        <a:lstStyle/>
        <a:p>
          <a:endParaRPr lang="en-US"/>
        </a:p>
      </dgm:t>
    </dgm:pt>
    <dgm:pt modelId="{A1449449-8943-4FAE-BD79-065C2CB3A200}" type="sibTrans" cxnId="{234D1E25-BC21-44AA-9FEE-465D76EA2B5A}">
      <dgm:prSet/>
      <dgm:spPr/>
      <dgm:t>
        <a:bodyPr/>
        <a:lstStyle/>
        <a:p>
          <a:endParaRPr lang="en-US"/>
        </a:p>
      </dgm:t>
    </dgm:pt>
    <dgm:pt modelId="{08ECF78B-FAD5-4D9C-8E49-B3383B679E74}" type="pres">
      <dgm:prSet presAssocID="{A33F4830-5CD4-4C71-985C-0708E9B0BE14}" presName="rootnode" presStyleCnt="0">
        <dgm:presLayoutVars>
          <dgm:chMax/>
          <dgm:chPref/>
          <dgm:dir/>
          <dgm:animLvl val="lvl"/>
        </dgm:presLayoutVars>
      </dgm:prSet>
      <dgm:spPr/>
    </dgm:pt>
    <dgm:pt modelId="{CA25F1EE-EBF1-4624-880B-D3BCF13A2F47}" type="pres">
      <dgm:prSet presAssocID="{98450B70-D18C-4E1D-97E9-FA8BA06091D9}" presName="composite" presStyleCnt="0"/>
      <dgm:spPr/>
    </dgm:pt>
    <dgm:pt modelId="{1DBDDA96-9BFE-4E8D-B03A-B2FB6EE49E38}" type="pres">
      <dgm:prSet presAssocID="{98450B70-D18C-4E1D-97E9-FA8BA06091D9}" presName="bentUpArrow1" presStyleLbl="alignImgPlace1" presStyleIdx="0" presStyleCnt="2"/>
      <dgm:spPr/>
      <dgm:extLst>
        <a:ext uri="{E40237B7-FDA0-4F09-8148-C483321AD2D9}">
          <dgm14:cNvPr xmlns:dgm14="http://schemas.microsoft.com/office/drawing/2010/diagram" id="0" name="" title="Group A to Group B"/>
        </a:ext>
      </dgm:extLst>
    </dgm:pt>
    <dgm:pt modelId="{E2700167-FF4B-4025-A48B-3CB1A8B5F4C4}" type="pres">
      <dgm:prSet presAssocID="{98450B70-D18C-4E1D-97E9-FA8BA06091D9}" presName="ParentText" presStyleLbl="node1" presStyleIdx="0" presStyleCnt="3">
        <dgm:presLayoutVars>
          <dgm:chMax val="1"/>
          <dgm:chPref val="1"/>
          <dgm:bulletEnabled val="1"/>
        </dgm:presLayoutVars>
      </dgm:prSet>
      <dgm:spPr/>
    </dgm:pt>
    <dgm:pt modelId="{B00BB2B3-43BF-4BBF-B8B9-75901CCFACA5}" type="pres">
      <dgm:prSet presAssocID="{98450B70-D18C-4E1D-97E9-FA8BA06091D9}" presName="ChildText" presStyleLbl="revTx" presStyleIdx="0" presStyleCnt="3" custScaleX="263186" custScaleY="87842" custLinFactX="12322" custLinFactNeighborX="100000" custLinFactNeighborY="-729">
        <dgm:presLayoutVars>
          <dgm:chMax val="0"/>
          <dgm:chPref val="0"/>
          <dgm:bulletEnabled val="1"/>
        </dgm:presLayoutVars>
      </dgm:prSet>
      <dgm:spPr/>
    </dgm:pt>
    <dgm:pt modelId="{939CB33E-F6DE-4B22-86E1-389888939D48}" type="pres">
      <dgm:prSet presAssocID="{5476BBDE-A636-40EE-8272-09D0B7700854}" presName="sibTrans" presStyleCnt="0"/>
      <dgm:spPr/>
    </dgm:pt>
    <dgm:pt modelId="{0B9F427B-E521-4A0D-A610-47D9D62FF434}" type="pres">
      <dgm:prSet presAssocID="{F20117B0-FCD8-4927-B2D0-4FE779DC2A9B}" presName="composite" presStyleCnt="0"/>
      <dgm:spPr/>
    </dgm:pt>
    <dgm:pt modelId="{CB65E7BF-26FC-4997-A604-64C56983E379}" type="pres">
      <dgm:prSet presAssocID="{F20117B0-FCD8-4927-B2D0-4FE779DC2A9B}" presName="bentUpArrow1" presStyleLbl="alignImgPlace1" presStyleIdx="1" presStyleCnt="2"/>
      <dgm:spPr/>
      <dgm:extLst>
        <a:ext uri="{E40237B7-FDA0-4F09-8148-C483321AD2D9}">
          <dgm14:cNvPr xmlns:dgm14="http://schemas.microsoft.com/office/drawing/2010/diagram" id="0" name="" title="Group B to Group C"/>
        </a:ext>
      </dgm:extLst>
    </dgm:pt>
    <dgm:pt modelId="{1D736981-5D82-4672-9205-279958AACFE2}" type="pres">
      <dgm:prSet presAssocID="{F20117B0-FCD8-4927-B2D0-4FE779DC2A9B}" presName="ParentText" presStyleLbl="node1" presStyleIdx="1" presStyleCnt="3">
        <dgm:presLayoutVars>
          <dgm:chMax val="1"/>
          <dgm:chPref val="1"/>
          <dgm:bulletEnabled val="1"/>
        </dgm:presLayoutVars>
      </dgm:prSet>
      <dgm:spPr/>
    </dgm:pt>
    <dgm:pt modelId="{5812CCDB-7FE7-42D3-9D84-BC2F375234DF}" type="pres">
      <dgm:prSet presAssocID="{F20117B0-FCD8-4927-B2D0-4FE779DC2A9B}" presName="ChildText" presStyleLbl="revTx" presStyleIdx="1" presStyleCnt="3" custScaleX="251834" custLinFactNeighborX="72857" custLinFactNeighborY="63">
        <dgm:presLayoutVars>
          <dgm:chMax val="0"/>
          <dgm:chPref val="0"/>
          <dgm:bulletEnabled val="1"/>
        </dgm:presLayoutVars>
      </dgm:prSet>
      <dgm:spPr/>
    </dgm:pt>
    <dgm:pt modelId="{11E7C21B-758A-4A9D-8566-914D35C1B9FC}" type="pres">
      <dgm:prSet presAssocID="{73C4C127-0365-4ABF-A0E4-A1536DE07080}" presName="sibTrans" presStyleCnt="0"/>
      <dgm:spPr/>
    </dgm:pt>
    <dgm:pt modelId="{27AC4152-3790-436F-BE68-EF7D8416D588}" type="pres">
      <dgm:prSet presAssocID="{0D636056-30D8-4434-99F7-E38A6E2B8161}" presName="composite" presStyleCnt="0"/>
      <dgm:spPr/>
    </dgm:pt>
    <dgm:pt modelId="{AE7ECB50-F4B1-47FD-BE6E-79C06FC25BB6}" type="pres">
      <dgm:prSet presAssocID="{0D636056-30D8-4434-99F7-E38A6E2B8161}" presName="ParentText" presStyleLbl="node1" presStyleIdx="2" presStyleCnt="3" custScaleX="83286" custLinFactNeighborX="-11221" custLinFactNeighborY="140">
        <dgm:presLayoutVars>
          <dgm:chMax val="1"/>
          <dgm:chPref val="1"/>
          <dgm:bulletEnabled val="1"/>
        </dgm:presLayoutVars>
      </dgm:prSet>
      <dgm:spPr/>
    </dgm:pt>
    <dgm:pt modelId="{4B5DC6C6-463E-44E5-A737-2C9DAC15B3C1}" type="pres">
      <dgm:prSet presAssocID="{0D636056-30D8-4434-99F7-E38A6E2B8161}" presName="FinalChildText" presStyleLbl="revTx" presStyleIdx="2" presStyleCnt="3" custScaleX="172706" custScaleY="141668">
        <dgm:presLayoutVars>
          <dgm:chMax val="0"/>
          <dgm:chPref val="0"/>
          <dgm:bulletEnabled val="1"/>
        </dgm:presLayoutVars>
      </dgm:prSet>
      <dgm:spPr/>
    </dgm:pt>
  </dgm:ptLst>
  <dgm:cxnLst>
    <dgm:cxn modelId="{234D1E25-BC21-44AA-9FEE-465D76EA2B5A}" srcId="{0D636056-30D8-4434-99F7-E38A6E2B8161}" destId="{BD8A950D-CB93-46AC-82D2-FFFA2C0B3683}" srcOrd="0" destOrd="0" parTransId="{FF739A41-6DE5-4A72-94BC-95D515C9C9B1}" sibTransId="{A1449449-8943-4FAE-BD79-065C2CB3A200}"/>
    <dgm:cxn modelId="{E5063A27-7015-42DC-B1DA-489D94936D4B}" srcId="{A33F4830-5CD4-4C71-985C-0708E9B0BE14}" destId="{98450B70-D18C-4E1D-97E9-FA8BA06091D9}" srcOrd="0" destOrd="0" parTransId="{D3A29EAE-789C-47E5-9852-BCEC72920C67}" sibTransId="{5476BBDE-A636-40EE-8272-09D0B7700854}"/>
    <dgm:cxn modelId="{EE0A8727-A6A5-4A4A-8E84-2B46A6195433}" srcId="{98450B70-D18C-4E1D-97E9-FA8BA06091D9}" destId="{C1B61D4D-7B51-471F-A0A6-E55A5EC41A8E}" srcOrd="0" destOrd="0" parTransId="{5710F621-701D-41BB-85BB-C0B920115602}" sibTransId="{3F762C5C-6E64-4A25-ACCC-7257C2D7624F}"/>
    <dgm:cxn modelId="{11E89A27-31F7-41AE-8C82-3D03C749A027}" type="presOf" srcId="{0D636056-30D8-4434-99F7-E38A6E2B8161}" destId="{AE7ECB50-F4B1-47FD-BE6E-79C06FC25BB6}" srcOrd="0" destOrd="0" presId="urn:microsoft.com/office/officeart/2005/8/layout/StepDownProcess"/>
    <dgm:cxn modelId="{57307241-4596-4C81-AEDD-3103B1A40EE5}" srcId="{F20117B0-FCD8-4927-B2D0-4FE779DC2A9B}" destId="{255827E2-CE07-427C-839C-BE2E51FCDBB8}" srcOrd="0" destOrd="0" parTransId="{CC67C3C2-15A4-4506-BA33-B1FE8A669FD6}" sibTransId="{22B85B52-EEDB-48AC-9998-BE0D123F7FE8}"/>
    <dgm:cxn modelId="{460D234D-E1AC-4E31-B776-E7D0E8CB85AA}" type="presOf" srcId="{255827E2-CE07-427C-839C-BE2E51FCDBB8}" destId="{5812CCDB-7FE7-42D3-9D84-BC2F375234DF}" srcOrd="0" destOrd="0" presId="urn:microsoft.com/office/officeart/2005/8/layout/StepDownProcess"/>
    <dgm:cxn modelId="{52CCB673-385F-470F-A54C-0A6A09B2E6DD}" type="presOf" srcId="{A33F4830-5CD4-4C71-985C-0708E9B0BE14}" destId="{08ECF78B-FAD5-4D9C-8E49-B3383B679E74}" srcOrd="0" destOrd="0" presId="urn:microsoft.com/office/officeart/2005/8/layout/StepDownProcess"/>
    <dgm:cxn modelId="{509F2F7C-8BDB-46E3-A012-91E3DFD74DCA}" srcId="{A33F4830-5CD4-4C71-985C-0708E9B0BE14}" destId="{0D636056-30D8-4434-99F7-E38A6E2B8161}" srcOrd="2" destOrd="0" parTransId="{BB5BFE0E-B039-45BE-BD5F-A1F8AB17574F}" sibTransId="{29834D85-C3E6-4A35-9EB5-194ABE6020BC}"/>
    <dgm:cxn modelId="{2C3E549D-843A-4232-AA64-BB617830FE79}" type="presOf" srcId="{BD8A950D-CB93-46AC-82D2-FFFA2C0B3683}" destId="{4B5DC6C6-463E-44E5-A737-2C9DAC15B3C1}" srcOrd="0" destOrd="0" presId="urn:microsoft.com/office/officeart/2005/8/layout/StepDownProcess"/>
    <dgm:cxn modelId="{E572B2A3-8A34-4E8A-B164-DBC92294F263}" type="presOf" srcId="{C1B61D4D-7B51-471F-A0A6-E55A5EC41A8E}" destId="{B00BB2B3-43BF-4BBF-B8B9-75901CCFACA5}" srcOrd="0" destOrd="0" presId="urn:microsoft.com/office/officeart/2005/8/layout/StepDownProcess"/>
    <dgm:cxn modelId="{616F7DC2-8C47-419A-9301-3002DA2ECB22}" srcId="{A33F4830-5CD4-4C71-985C-0708E9B0BE14}" destId="{F20117B0-FCD8-4927-B2D0-4FE779DC2A9B}" srcOrd="1" destOrd="0" parTransId="{B7B5CF59-8994-46C1-B996-2D89DD31FA35}" sibTransId="{73C4C127-0365-4ABF-A0E4-A1536DE07080}"/>
    <dgm:cxn modelId="{470D00CC-0F7E-4A13-8CE0-F14F2C49E263}" type="presOf" srcId="{98450B70-D18C-4E1D-97E9-FA8BA06091D9}" destId="{E2700167-FF4B-4025-A48B-3CB1A8B5F4C4}" srcOrd="0" destOrd="0" presId="urn:microsoft.com/office/officeart/2005/8/layout/StepDownProcess"/>
    <dgm:cxn modelId="{1935F2F0-4117-4564-A6FC-72EB954F2050}" type="presOf" srcId="{F20117B0-FCD8-4927-B2D0-4FE779DC2A9B}" destId="{1D736981-5D82-4672-9205-279958AACFE2}" srcOrd="0" destOrd="0" presId="urn:microsoft.com/office/officeart/2005/8/layout/StepDownProcess"/>
    <dgm:cxn modelId="{4161FDDC-ADD8-4D98-A699-0A2C25D5FD32}" type="presParOf" srcId="{08ECF78B-FAD5-4D9C-8E49-B3383B679E74}" destId="{CA25F1EE-EBF1-4624-880B-D3BCF13A2F47}" srcOrd="0" destOrd="0" presId="urn:microsoft.com/office/officeart/2005/8/layout/StepDownProcess"/>
    <dgm:cxn modelId="{AE2B249F-3ACA-4049-8404-6571E5B60ED2}" type="presParOf" srcId="{CA25F1EE-EBF1-4624-880B-D3BCF13A2F47}" destId="{1DBDDA96-9BFE-4E8D-B03A-B2FB6EE49E38}" srcOrd="0" destOrd="0" presId="urn:microsoft.com/office/officeart/2005/8/layout/StepDownProcess"/>
    <dgm:cxn modelId="{ED00EEA0-D5AC-44EB-9945-910B8D155F3C}" type="presParOf" srcId="{CA25F1EE-EBF1-4624-880B-D3BCF13A2F47}" destId="{E2700167-FF4B-4025-A48B-3CB1A8B5F4C4}" srcOrd="1" destOrd="0" presId="urn:microsoft.com/office/officeart/2005/8/layout/StepDownProcess"/>
    <dgm:cxn modelId="{CB95705E-7526-439F-AE91-2D62502F85E5}" type="presParOf" srcId="{CA25F1EE-EBF1-4624-880B-D3BCF13A2F47}" destId="{B00BB2B3-43BF-4BBF-B8B9-75901CCFACA5}" srcOrd="2" destOrd="0" presId="urn:microsoft.com/office/officeart/2005/8/layout/StepDownProcess"/>
    <dgm:cxn modelId="{87C436B9-3662-4F59-A1E4-931B0388531E}" type="presParOf" srcId="{08ECF78B-FAD5-4D9C-8E49-B3383B679E74}" destId="{939CB33E-F6DE-4B22-86E1-389888939D48}" srcOrd="1" destOrd="0" presId="urn:microsoft.com/office/officeart/2005/8/layout/StepDownProcess"/>
    <dgm:cxn modelId="{40B42195-D4A3-4DB3-9111-6033F45AE72D}" type="presParOf" srcId="{08ECF78B-FAD5-4D9C-8E49-B3383B679E74}" destId="{0B9F427B-E521-4A0D-A610-47D9D62FF434}" srcOrd="2" destOrd="0" presId="urn:microsoft.com/office/officeart/2005/8/layout/StepDownProcess"/>
    <dgm:cxn modelId="{FA855177-2360-42C2-9472-E5A819CAD31C}" type="presParOf" srcId="{0B9F427B-E521-4A0D-A610-47D9D62FF434}" destId="{CB65E7BF-26FC-4997-A604-64C56983E379}" srcOrd="0" destOrd="0" presId="urn:microsoft.com/office/officeart/2005/8/layout/StepDownProcess"/>
    <dgm:cxn modelId="{B6A6FCBB-CC80-456D-A533-043BA5806CEB}" type="presParOf" srcId="{0B9F427B-E521-4A0D-A610-47D9D62FF434}" destId="{1D736981-5D82-4672-9205-279958AACFE2}" srcOrd="1" destOrd="0" presId="urn:microsoft.com/office/officeart/2005/8/layout/StepDownProcess"/>
    <dgm:cxn modelId="{863599A3-E258-4E08-9D66-4B0ABF4525A1}" type="presParOf" srcId="{0B9F427B-E521-4A0D-A610-47D9D62FF434}" destId="{5812CCDB-7FE7-42D3-9D84-BC2F375234DF}" srcOrd="2" destOrd="0" presId="urn:microsoft.com/office/officeart/2005/8/layout/StepDownProcess"/>
    <dgm:cxn modelId="{01D25D17-C6D3-4038-975B-0E127F27C05D}" type="presParOf" srcId="{08ECF78B-FAD5-4D9C-8E49-B3383B679E74}" destId="{11E7C21B-758A-4A9D-8566-914D35C1B9FC}" srcOrd="3" destOrd="0" presId="urn:microsoft.com/office/officeart/2005/8/layout/StepDownProcess"/>
    <dgm:cxn modelId="{FE7E8931-4E57-4CBA-9E92-801159BA957A}" type="presParOf" srcId="{08ECF78B-FAD5-4D9C-8E49-B3383B679E74}" destId="{27AC4152-3790-436F-BE68-EF7D8416D588}" srcOrd="4" destOrd="0" presId="urn:microsoft.com/office/officeart/2005/8/layout/StepDownProcess"/>
    <dgm:cxn modelId="{D004FD4F-8D70-45E5-B100-EC6573AE203D}" type="presParOf" srcId="{27AC4152-3790-436F-BE68-EF7D8416D588}" destId="{AE7ECB50-F4B1-47FD-BE6E-79C06FC25BB6}" srcOrd="0" destOrd="0" presId="urn:microsoft.com/office/officeart/2005/8/layout/StepDownProcess"/>
    <dgm:cxn modelId="{16D5C8DF-78F1-462C-A678-4C80FE3CECD9}" type="presParOf" srcId="{27AC4152-3790-436F-BE68-EF7D8416D588}" destId="{4B5DC6C6-463E-44E5-A737-2C9DAC15B3C1}"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DDA96-9BFE-4E8D-B03A-B2FB6EE49E38}">
      <dsp:nvSpPr>
        <dsp:cNvPr id="0" name=""/>
        <dsp:cNvSpPr/>
      </dsp:nvSpPr>
      <dsp:spPr>
        <a:xfrm rot="5400000">
          <a:off x="230896" y="1402946"/>
          <a:ext cx="864014" cy="983649"/>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700167-FF4B-4025-A48B-3CB1A8B5F4C4}">
      <dsp:nvSpPr>
        <dsp:cNvPr id="0" name=""/>
        <dsp:cNvSpPr/>
      </dsp:nvSpPr>
      <dsp:spPr>
        <a:xfrm>
          <a:off x="1985" y="445169"/>
          <a:ext cx="1454491" cy="1018096"/>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E</a:t>
          </a:r>
        </a:p>
      </dsp:txBody>
      <dsp:txXfrm>
        <a:off x="51693" y="494877"/>
        <a:ext cx="1355075" cy="918680"/>
      </dsp:txXfrm>
    </dsp:sp>
    <dsp:sp modelId="{B00BB2B3-43BF-4BBF-B8B9-75901CCFACA5}">
      <dsp:nvSpPr>
        <dsp:cNvPr id="0" name=""/>
        <dsp:cNvSpPr/>
      </dsp:nvSpPr>
      <dsp:spPr>
        <a:xfrm>
          <a:off x="1781545" y="586291"/>
          <a:ext cx="2784135" cy="722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Extract</a:t>
          </a:r>
        </a:p>
      </dsp:txBody>
      <dsp:txXfrm>
        <a:off x="1781545" y="586291"/>
        <a:ext cx="2784135" cy="722826"/>
      </dsp:txXfrm>
    </dsp:sp>
    <dsp:sp modelId="{CB65E7BF-26FC-4997-A604-64C56983E379}">
      <dsp:nvSpPr>
        <dsp:cNvPr id="0" name=""/>
        <dsp:cNvSpPr/>
      </dsp:nvSpPr>
      <dsp:spPr>
        <a:xfrm rot="5400000">
          <a:off x="1851130" y="2546604"/>
          <a:ext cx="864014" cy="983649"/>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D736981-5D82-4672-9205-279958AACFE2}">
      <dsp:nvSpPr>
        <dsp:cNvPr id="0" name=""/>
        <dsp:cNvSpPr/>
      </dsp:nvSpPr>
      <dsp:spPr>
        <a:xfrm>
          <a:off x="1622219" y="1588827"/>
          <a:ext cx="1454491" cy="1018096"/>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T</a:t>
          </a:r>
        </a:p>
      </dsp:txBody>
      <dsp:txXfrm>
        <a:off x="1671927" y="1638535"/>
        <a:ext cx="1355075" cy="918680"/>
      </dsp:txXfrm>
    </dsp:sp>
    <dsp:sp modelId="{5812CCDB-7FE7-42D3-9D84-BC2F375234DF}">
      <dsp:nvSpPr>
        <dsp:cNvPr id="0" name=""/>
        <dsp:cNvSpPr/>
      </dsp:nvSpPr>
      <dsp:spPr>
        <a:xfrm>
          <a:off x="3044340" y="1686444"/>
          <a:ext cx="2664047" cy="82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Transform</a:t>
          </a:r>
        </a:p>
      </dsp:txBody>
      <dsp:txXfrm>
        <a:off x="3044340" y="1686444"/>
        <a:ext cx="2664047" cy="822870"/>
      </dsp:txXfrm>
    </dsp:sp>
    <dsp:sp modelId="{AE7ECB50-F4B1-47FD-BE6E-79C06FC25BB6}">
      <dsp:nvSpPr>
        <dsp:cNvPr id="0" name=""/>
        <dsp:cNvSpPr/>
      </dsp:nvSpPr>
      <dsp:spPr>
        <a:xfrm>
          <a:off x="3079245" y="2808249"/>
          <a:ext cx="1211387" cy="1018096"/>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L</a:t>
          </a:r>
        </a:p>
      </dsp:txBody>
      <dsp:txXfrm>
        <a:off x="3128953" y="2857957"/>
        <a:ext cx="1111971" cy="918680"/>
      </dsp:txXfrm>
    </dsp:sp>
    <dsp:sp modelId="{4B5DC6C6-463E-44E5-A737-2C9DAC15B3C1}">
      <dsp:nvSpPr>
        <dsp:cNvPr id="0" name=""/>
        <dsp:cNvSpPr/>
      </dsp:nvSpPr>
      <dsp:spPr>
        <a:xfrm>
          <a:off x="4190829" y="2732486"/>
          <a:ext cx="1826984" cy="116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Load</a:t>
          </a:r>
        </a:p>
      </dsp:txBody>
      <dsp:txXfrm>
        <a:off x="4190829" y="2732486"/>
        <a:ext cx="1826984" cy="116574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7/15/2021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7/15/2021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41367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7/15/2021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7/15/2021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7/15/2021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7/15/2021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7/15/2021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7/15/2021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7/15/2021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7/15/2021</a:t>
            </a:fld>
            <a:endParaRPr/>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7/15/2021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7/15/2021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7/15/2021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212" y="1828799"/>
            <a:ext cx="11658600" cy="3048001"/>
          </a:xfrm>
        </p:spPr>
        <p:txBody>
          <a:bodyPr/>
          <a:lstStyle/>
          <a:p>
            <a:pPr algn="ctr"/>
            <a:r>
              <a:rPr lang="en-US" sz="6000" dirty="0"/>
              <a:t>ETL PROJECT</a:t>
            </a:r>
            <a:br>
              <a:rPr lang="en-US" dirty="0"/>
            </a:br>
            <a:br>
              <a:rPr lang="en-US" dirty="0"/>
            </a:br>
            <a:endParaRPr lang="en-US" dirty="0"/>
          </a:p>
        </p:txBody>
      </p:sp>
      <p:sp>
        <p:nvSpPr>
          <p:cNvPr id="3" name="Subtitle 2"/>
          <p:cNvSpPr>
            <a:spLocks noGrp="1"/>
          </p:cNvSpPr>
          <p:nvPr>
            <p:ph type="subTitle" idx="1"/>
          </p:nvPr>
        </p:nvSpPr>
        <p:spPr>
          <a:xfrm>
            <a:off x="150812" y="5029200"/>
            <a:ext cx="11658600" cy="1143000"/>
          </a:xfrm>
        </p:spPr>
        <p:txBody>
          <a:bodyPr>
            <a:normAutofit/>
          </a:bodyPr>
          <a:lstStyle/>
          <a:p>
            <a:pPr algn="ctr"/>
            <a:r>
              <a:rPr lang="en-US" sz="2800" dirty="0"/>
              <a:t>By:</a:t>
            </a:r>
          </a:p>
          <a:p>
            <a:pPr algn="ctr"/>
            <a:r>
              <a:rPr lang="en-US" sz="2800" dirty="0"/>
              <a:t>Ahmed </a:t>
            </a:r>
            <a:r>
              <a:rPr lang="en-US" sz="2800" dirty="0" err="1"/>
              <a:t>Zaki</a:t>
            </a:r>
            <a:r>
              <a:rPr lang="en-US" sz="2800" dirty="0"/>
              <a:t> &amp; Pamela Schau</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Objective and Scope:</a:t>
            </a:r>
          </a:p>
        </p:txBody>
      </p:sp>
      <p:sp>
        <p:nvSpPr>
          <p:cNvPr id="3" name="Content Placeholder 2"/>
          <p:cNvSpPr>
            <a:spLocks noGrp="1"/>
          </p:cNvSpPr>
          <p:nvPr>
            <p:ph idx="1"/>
          </p:nvPr>
        </p:nvSpPr>
        <p:spPr/>
        <p:txBody>
          <a:bodyPr/>
          <a:lstStyle/>
          <a:p>
            <a:r>
              <a:rPr lang="en-US" dirty="0"/>
              <a:t>The purpose of this project was to perform what is commonly referred to as ETL. ETL stands for </a:t>
            </a:r>
            <a:r>
              <a:rPr lang="en-US" b="1" dirty="0"/>
              <a:t>E</a:t>
            </a:r>
            <a:r>
              <a:rPr lang="en-US" dirty="0"/>
              <a:t>xtract, </a:t>
            </a:r>
            <a:r>
              <a:rPr lang="en-US" b="1" dirty="0"/>
              <a:t>T</a:t>
            </a:r>
            <a:r>
              <a:rPr lang="en-US" dirty="0"/>
              <a:t>ransform, and </a:t>
            </a:r>
            <a:r>
              <a:rPr lang="en-US" b="1" dirty="0"/>
              <a:t>L</a:t>
            </a:r>
            <a:r>
              <a:rPr lang="en-US" dirty="0"/>
              <a:t>oad. </a:t>
            </a:r>
          </a:p>
          <a:p>
            <a:r>
              <a:rPr lang="en-US" dirty="0"/>
              <a:t>This is a practice that is crucial in creating data that is clean and usable for the purpose of analyzing, storing, etc. </a:t>
            </a:r>
          </a:p>
          <a:p>
            <a:r>
              <a:rPr lang="en-US" dirty="0"/>
              <a:t>The process can be broken down into its individual parts: extracting or acquiring the data from a source or sources, transforming or cleaning it into a form that is more readable and usable, and finally loading the data into a database or table.</a:t>
            </a: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274638"/>
            <a:ext cx="10591802" cy="1325562"/>
          </a:xfrm>
        </p:spPr>
        <p:txBody>
          <a:bodyPr/>
          <a:lstStyle/>
          <a:p>
            <a:r>
              <a:rPr lang="en-US" dirty="0"/>
              <a:t>The process:</a:t>
            </a:r>
            <a:br>
              <a:rPr lang="en-US" dirty="0"/>
            </a:br>
            <a:endParaRPr lang="en-US" dirty="0"/>
          </a:p>
        </p:txBody>
      </p:sp>
      <p:sp>
        <p:nvSpPr>
          <p:cNvPr id="3" name="Content Placeholder 2"/>
          <p:cNvSpPr>
            <a:spLocks noGrp="1"/>
          </p:cNvSpPr>
          <p:nvPr>
            <p:ph sz="half" idx="1"/>
          </p:nvPr>
        </p:nvSpPr>
        <p:spPr>
          <a:xfrm>
            <a:off x="150811" y="1600200"/>
            <a:ext cx="5181601" cy="4343400"/>
          </a:xfrm>
        </p:spPr>
        <p:txBody>
          <a:bodyPr>
            <a:normAutofit/>
          </a:bodyPr>
          <a:lstStyle/>
          <a:p>
            <a:r>
              <a:rPr lang="en-US" sz="1800" dirty="0"/>
              <a:t>The first dataset that was extracted outlines crime in Chicago. Columns were removed that weren’t present in the LA dataset. Also, two text columns were combined, and the columns were renamed to be the same as the LA dataset.</a:t>
            </a:r>
          </a:p>
          <a:p>
            <a:r>
              <a:rPr lang="en-US" sz="1800" dirty="0"/>
              <a:t>The second dataset reflects incidents of crime in the city of Los Angeles. Columns were removed using the drop () function and renamed.</a:t>
            </a:r>
          </a:p>
          <a:p>
            <a:r>
              <a:rPr lang="en-US" sz="1800" dirty="0"/>
              <a:t>Lastly, a </a:t>
            </a:r>
            <a:r>
              <a:rPr lang="en-US" sz="1800" dirty="0" err="1"/>
              <a:t>pandas.concat</a:t>
            </a:r>
            <a:r>
              <a:rPr lang="en-US" sz="1800" dirty="0"/>
              <a:t> function was used to append both datasets into a CSV dataset.</a:t>
            </a:r>
          </a:p>
        </p:txBody>
      </p:sp>
      <p:graphicFrame>
        <p:nvGraphicFramePr>
          <p:cNvPr id="5" name="Content Placeholder 4" descr="Step down process diagram showing sequence of 3 steps in descending order with tasks"/>
          <p:cNvGraphicFramePr>
            <a:graphicFrameLocks noGrp="1"/>
          </p:cNvGraphicFramePr>
          <p:nvPr>
            <p:ph sz="half" idx="2"/>
            <p:extLst>
              <p:ext uri="{D42A27DB-BD31-4B8C-83A1-F6EECF244321}">
                <p14:modId xmlns:p14="http://schemas.microsoft.com/office/powerpoint/2010/main" val="3728572198"/>
              </p:ext>
            </p:extLst>
          </p:nvPr>
        </p:nvGraphicFramePr>
        <p:xfrm>
          <a:off x="5865812" y="1828800"/>
          <a:ext cx="6019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67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7614" y="274638"/>
            <a:ext cx="9753600" cy="1173162"/>
          </a:xfrm>
        </p:spPr>
        <p:txBody>
          <a:bodyPr>
            <a:normAutofit/>
          </a:bodyPr>
          <a:lstStyle/>
          <a:p>
            <a:pPr marL="0" marR="0" algn="ctr">
              <a:lnSpc>
                <a:spcPct val="107000"/>
              </a:lnSpc>
              <a:spcBef>
                <a:spcPts val="1800"/>
              </a:spcBef>
              <a:spcAft>
                <a:spcPts val="1200"/>
              </a:spcAft>
            </a:pPr>
            <a:r>
              <a:rPr lang="en-US" b="1"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Sources: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D6D4B79-BF86-4768-85CB-02008278AA90}"/>
              </a:ext>
            </a:extLst>
          </p:cNvPr>
          <p:cNvSpPr txBox="1"/>
          <p:nvPr/>
        </p:nvSpPr>
        <p:spPr>
          <a:xfrm>
            <a:off x="1446212" y="2133600"/>
            <a:ext cx="9067800" cy="1365374"/>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Dataset is owned, maintained and provided by the Chicago Police Department [Via chicagopolice.org].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Dataset is owned, maintained and provided by the City of Los Angeles Police Department [Via data.lacity.org].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North American continent presentation (widescreen).potx" id="{9BCD087D-7D15-4935-9A6F-8C8F414B806B}" vid="{F70B2F2B-E334-4403-A327-17999BAEB2D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66</TotalTime>
  <Words>255</Words>
  <Application>Microsoft Office PowerPoint</Application>
  <PresentationFormat>Custom</PresentationFormat>
  <Paragraphs>22</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Segoe UI</vt:lpstr>
      <vt:lpstr>Continental North America 16x9</vt:lpstr>
      <vt:lpstr>ETL PROJECT  </vt:lpstr>
      <vt:lpstr>Objective and Scope:</vt:lpstr>
      <vt:lpstr>The process: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Pamela Schau</dc:creator>
  <cp:lastModifiedBy>Pamela Schau</cp:lastModifiedBy>
  <cp:revision>2</cp:revision>
  <dcterms:created xsi:type="dcterms:W3CDTF">2021-07-15T22:09:31Z</dcterms:created>
  <dcterms:modified xsi:type="dcterms:W3CDTF">2021-07-15T23:16:11Z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