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2" r:id="rId4"/>
    <p:sldId id="263" r:id="rId5"/>
    <p:sldId id="269" r:id="rId6"/>
    <p:sldId id="265" r:id="rId7"/>
    <p:sldId id="270" r:id="rId8"/>
    <p:sldId id="280" r:id="rId9"/>
    <p:sldId id="274" r:id="rId10"/>
    <p:sldId id="272" r:id="rId11"/>
    <p:sldId id="273" r:id="rId12"/>
    <p:sldId id="267" r:id="rId13"/>
    <p:sldId id="278" r:id="rId14"/>
    <p:sldId id="266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E05FE2-0EAD-7ECE-01CB-9AB65E2C35F1}" v="562" dt="2025-03-30T23:32:58.672"/>
    <p1510:client id="{2B85A5BA-DE7B-DD47-0857-2A9A696D40F9}" v="48" dt="2025-03-30T23:14:15.992"/>
    <p1510:client id="{81363415-19F0-AD0E-3825-BF5DEACA5294}" v="1073" dt="2025-03-30T22:56:19.663"/>
    <p1510:client id="{AABAA8E8-AE67-F5AC-3A47-8E2C9DB5B5E5}" v="115" dt="2025-03-31T23:11:49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zander Saddler" userId="S::alexzander.saddler@dcmail.ca::1ad7e374-c4bc-4b7d-b670-9fd30bea6653" providerId="AD" clId="Web-{B176EDBA-3B9D-4D78-B0D8-9EDF787AA158}"/>
    <pc:docChg chg="addSld modSld">
      <pc:chgData name="Alexzander Saddler" userId="S::alexzander.saddler@dcmail.ca::1ad7e374-c4bc-4b7d-b670-9fd30bea6653" providerId="AD" clId="Web-{B176EDBA-3B9D-4D78-B0D8-9EDF787AA158}" dt="2025-03-11T00:13:37.594" v="15"/>
      <pc:docMkLst>
        <pc:docMk/>
      </pc:docMkLst>
      <pc:sldChg chg="modSp">
        <pc:chgData name="Alexzander Saddler" userId="S::alexzander.saddler@dcmail.ca::1ad7e374-c4bc-4b7d-b670-9fd30bea6653" providerId="AD" clId="Web-{B176EDBA-3B9D-4D78-B0D8-9EDF787AA158}" dt="2025-03-11T00:13:37.453" v="14" actId="20577"/>
        <pc:sldMkLst>
          <pc:docMk/>
          <pc:sldMk cId="109857222" sldId="256"/>
        </pc:sldMkLst>
        <pc:spChg chg="mod">
          <ac:chgData name="Alexzander Saddler" userId="S::alexzander.saddler@dcmail.ca::1ad7e374-c4bc-4b7d-b670-9fd30bea6653" providerId="AD" clId="Web-{B176EDBA-3B9D-4D78-B0D8-9EDF787AA158}" dt="2025-03-11T00:13:30.609" v="1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exzander Saddler" userId="S::alexzander.saddler@dcmail.ca::1ad7e374-c4bc-4b7d-b670-9fd30bea6653" providerId="AD" clId="Web-{B176EDBA-3B9D-4D78-B0D8-9EDF787AA158}" dt="2025-03-11T00:13:37.453" v="1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Alexzander Saddler" userId="S::alexzander.saddler@dcmail.ca::1ad7e374-c4bc-4b7d-b670-9fd30bea6653" providerId="AD" clId="Web-{B176EDBA-3B9D-4D78-B0D8-9EDF787AA158}" dt="2025-03-11T00:13:37.594" v="15"/>
        <pc:sldMkLst>
          <pc:docMk/>
          <pc:sldMk cId="300888814" sldId="257"/>
        </pc:sldMkLst>
      </pc:sldChg>
    </pc:docChg>
  </pc:docChgLst>
  <pc:docChgLst>
    <pc:chgData name="Graeme Jeffreys" userId="S::graeme.jeffreys1@dcmail.ca::ee6e2bc7-ce97-4511-a9db-6b952e8b3cef" providerId="AD" clId="Web-{07E05FE2-0EAD-7ECE-01CB-9AB65E2C35F1}"/>
    <pc:docChg chg="addSld delSld modSld sldOrd">
      <pc:chgData name="Graeme Jeffreys" userId="S::graeme.jeffreys1@dcmail.ca::ee6e2bc7-ce97-4511-a9db-6b952e8b3cef" providerId="AD" clId="Web-{07E05FE2-0EAD-7ECE-01CB-9AB65E2C35F1}" dt="2025-03-30T23:32:58.672" v="538"/>
      <pc:docMkLst>
        <pc:docMk/>
      </pc:docMkLst>
      <pc:sldChg chg="addSp delSp modSp">
        <pc:chgData name="Graeme Jeffreys" userId="S::graeme.jeffreys1@dcmail.ca::ee6e2bc7-ce97-4511-a9db-6b952e8b3cef" providerId="AD" clId="Web-{07E05FE2-0EAD-7ECE-01CB-9AB65E2C35F1}" dt="2025-03-30T23:11:54.072" v="168" actId="1076"/>
        <pc:sldMkLst>
          <pc:docMk/>
          <pc:sldMk cId="2223091743" sldId="262"/>
        </pc:sldMkLst>
        <pc:spChg chg="mod">
          <ac:chgData name="Graeme Jeffreys" userId="S::graeme.jeffreys1@dcmail.ca::ee6e2bc7-ce97-4511-a9db-6b952e8b3cef" providerId="AD" clId="Web-{07E05FE2-0EAD-7ECE-01CB-9AB65E2C35F1}" dt="2025-03-30T23:11:19.962" v="164"/>
          <ac:spMkLst>
            <pc:docMk/>
            <pc:sldMk cId="2223091743" sldId="262"/>
            <ac:spMk id="2" creationId="{328B12C9-D5DB-7E23-391E-37B5BBAB3F47}"/>
          </ac:spMkLst>
        </pc:spChg>
        <pc:spChg chg="del">
          <ac:chgData name="Graeme Jeffreys" userId="S::graeme.jeffreys1@dcmail.ca::ee6e2bc7-ce97-4511-a9db-6b952e8b3cef" providerId="AD" clId="Web-{07E05FE2-0EAD-7ECE-01CB-9AB65E2C35F1}" dt="2025-03-30T23:11:19.962" v="164"/>
          <ac:spMkLst>
            <pc:docMk/>
            <pc:sldMk cId="2223091743" sldId="262"/>
            <ac:spMk id="15" creationId="{6CC7D015-0DD8-420F-A568-AC4FEDC41251}"/>
          </ac:spMkLst>
        </pc:spChg>
        <pc:spChg chg="del">
          <ac:chgData name="Graeme Jeffreys" userId="S::graeme.jeffreys1@dcmail.ca::ee6e2bc7-ce97-4511-a9db-6b952e8b3cef" providerId="AD" clId="Web-{07E05FE2-0EAD-7ECE-01CB-9AB65E2C35F1}" dt="2025-03-30T23:11:19.962" v="164"/>
          <ac:spMkLst>
            <pc:docMk/>
            <pc:sldMk cId="2223091743" sldId="262"/>
            <ac:spMk id="17" creationId="{DC595556-C814-4F1F-B0E5-71812F38A8CD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11:19.962" v="164"/>
          <ac:spMkLst>
            <pc:docMk/>
            <pc:sldMk cId="2223091743" sldId="262"/>
            <ac:spMk id="22" creationId="{85ED3100-3941-4F9A-9FAB-4A7A9B4A0014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11:19.962" v="164"/>
          <ac:spMkLst>
            <pc:docMk/>
            <pc:sldMk cId="2223091743" sldId="262"/>
            <ac:spMk id="24" creationId="{8CBEFB3C-8BDC-4A1B-94A5-A6A24CBB6A56}"/>
          </ac:spMkLst>
        </pc:spChg>
        <pc:grpChg chg="add">
          <ac:chgData name="Graeme Jeffreys" userId="S::graeme.jeffreys1@dcmail.ca::ee6e2bc7-ce97-4511-a9db-6b952e8b3cef" providerId="AD" clId="Web-{07E05FE2-0EAD-7ECE-01CB-9AB65E2C35F1}" dt="2025-03-30T23:11:19.962" v="164"/>
          <ac:grpSpMkLst>
            <pc:docMk/>
            <pc:sldMk cId="2223091743" sldId="262"/>
            <ac:grpSpMk id="26" creationId="{7A9648D6-B41B-42D0-A817-AE2607B0B5B8}"/>
          </ac:grpSpMkLst>
        </pc:grpChg>
        <pc:graphicFrameChg chg="mod modGraphic">
          <ac:chgData name="Graeme Jeffreys" userId="S::graeme.jeffreys1@dcmail.ca::ee6e2bc7-ce97-4511-a9db-6b952e8b3cef" providerId="AD" clId="Web-{07E05FE2-0EAD-7ECE-01CB-9AB65E2C35F1}" dt="2025-03-30T23:11:54.072" v="168" actId="1076"/>
          <ac:graphicFrameMkLst>
            <pc:docMk/>
            <pc:sldMk cId="2223091743" sldId="262"/>
            <ac:graphicFrameMk id="5" creationId="{AF4DAE59-3CB7-DBCB-B62E-BDD1C85D7945}"/>
          </ac:graphicFrameMkLst>
        </pc:graphicFrameChg>
        <pc:picChg chg="mod">
          <ac:chgData name="Graeme Jeffreys" userId="S::graeme.jeffreys1@dcmail.ca::ee6e2bc7-ce97-4511-a9db-6b952e8b3cef" providerId="AD" clId="Web-{07E05FE2-0EAD-7ECE-01CB-9AB65E2C35F1}" dt="2025-03-30T23:11:27.149" v="165" actId="1076"/>
          <ac:picMkLst>
            <pc:docMk/>
            <pc:sldMk cId="2223091743" sldId="262"/>
            <ac:picMk id="6" creationId="{D3B7C519-606C-DB00-01BA-4CF562F3B6C4}"/>
          </ac:picMkLst>
        </pc:picChg>
        <pc:cxnChg chg="add">
          <ac:chgData name="Graeme Jeffreys" userId="S::graeme.jeffreys1@dcmail.ca::ee6e2bc7-ce97-4511-a9db-6b952e8b3cef" providerId="AD" clId="Web-{07E05FE2-0EAD-7ECE-01CB-9AB65E2C35F1}" dt="2025-03-30T23:11:19.962" v="164"/>
          <ac:cxnSpMkLst>
            <pc:docMk/>
            <pc:sldMk cId="2223091743" sldId="262"/>
            <ac:cxnSpMk id="31" creationId="{C49DA8F6-BCC1-4447-B54C-57856834B94B}"/>
          </ac:cxnSpMkLst>
        </pc:cxnChg>
      </pc:sldChg>
      <pc:sldChg chg="modSp del">
        <pc:chgData name="Graeme Jeffreys" userId="S::graeme.jeffreys1@dcmail.ca::ee6e2bc7-ce97-4511-a9db-6b952e8b3cef" providerId="AD" clId="Web-{07E05FE2-0EAD-7ECE-01CB-9AB65E2C35F1}" dt="2025-03-30T23:32:58.672" v="538"/>
        <pc:sldMkLst>
          <pc:docMk/>
          <pc:sldMk cId="2825303010" sldId="264"/>
        </pc:sldMkLst>
        <pc:spChg chg="mod">
          <ac:chgData name="Graeme Jeffreys" userId="S::graeme.jeffreys1@dcmail.ca::ee6e2bc7-ce97-4511-a9db-6b952e8b3cef" providerId="AD" clId="Web-{07E05FE2-0EAD-7ECE-01CB-9AB65E2C35F1}" dt="2025-03-30T23:32:40.766" v="537" actId="20577"/>
          <ac:spMkLst>
            <pc:docMk/>
            <pc:sldMk cId="2825303010" sldId="264"/>
            <ac:spMk id="3" creationId="{26D418A3-F5A5-E6CE-1BA5-63921A66198A}"/>
          </ac:spMkLst>
        </pc:spChg>
      </pc:sldChg>
      <pc:sldChg chg="addSp modSp mod setBg">
        <pc:chgData name="Graeme Jeffreys" userId="S::graeme.jeffreys1@dcmail.ca::ee6e2bc7-ce97-4511-a9db-6b952e8b3cef" providerId="AD" clId="Web-{07E05FE2-0EAD-7ECE-01CB-9AB65E2C35F1}" dt="2025-03-30T23:18:44.422" v="390"/>
        <pc:sldMkLst>
          <pc:docMk/>
          <pc:sldMk cId="3529115723" sldId="266"/>
        </pc:sldMkLst>
        <pc:spChg chg="mod">
          <ac:chgData name="Graeme Jeffreys" userId="S::graeme.jeffreys1@dcmail.ca::ee6e2bc7-ce97-4511-a9db-6b952e8b3cef" providerId="AD" clId="Web-{07E05FE2-0EAD-7ECE-01CB-9AB65E2C35F1}" dt="2025-03-30T23:18:44.422" v="390"/>
          <ac:spMkLst>
            <pc:docMk/>
            <pc:sldMk cId="3529115723" sldId="266"/>
            <ac:spMk id="2" creationId="{D0BAEFDF-BA34-F614-5581-81DB4140732E}"/>
          </ac:spMkLst>
        </pc:spChg>
        <pc:spChg chg="mod">
          <ac:chgData name="Graeme Jeffreys" userId="S::graeme.jeffreys1@dcmail.ca::ee6e2bc7-ce97-4511-a9db-6b952e8b3cef" providerId="AD" clId="Web-{07E05FE2-0EAD-7ECE-01CB-9AB65E2C35F1}" dt="2025-03-30T23:18:44.422" v="390"/>
          <ac:spMkLst>
            <pc:docMk/>
            <pc:sldMk cId="3529115723" sldId="266"/>
            <ac:spMk id="3" creationId="{9F8BB8EB-8D7B-ED75-002E-AA07E44273A6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18:44.422" v="390"/>
          <ac:spMkLst>
            <pc:docMk/>
            <pc:sldMk cId="3529115723" sldId="266"/>
            <ac:spMk id="8" creationId="{F4155C20-3F0E-4576-8A0B-C345B62312DA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18:44.422" v="390"/>
          <ac:spMkLst>
            <pc:docMk/>
            <pc:sldMk cId="3529115723" sldId="266"/>
            <ac:spMk id="12" creationId="{0BAEB82B-9A6B-4982-B56B-7529C6EA9A95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18:44.422" v="390"/>
          <ac:spMkLst>
            <pc:docMk/>
            <pc:sldMk cId="3529115723" sldId="266"/>
            <ac:spMk id="14" creationId="{FC71CE45-EECF-4555-AD4B-1B3D0D5D1540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18:44.422" v="390"/>
          <ac:spMkLst>
            <pc:docMk/>
            <pc:sldMk cId="3529115723" sldId="266"/>
            <ac:spMk id="16" creationId="{53AA89D1-0C70-46BB-8E35-5722A4B18A78}"/>
          </ac:spMkLst>
        </pc:spChg>
        <pc:cxnChg chg="add">
          <ac:chgData name="Graeme Jeffreys" userId="S::graeme.jeffreys1@dcmail.ca::ee6e2bc7-ce97-4511-a9db-6b952e8b3cef" providerId="AD" clId="Web-{07E05FE2-0EAD-7ECE-01CB-9AB65E2C35F1}" dt="2025-03-30T23:18:44.422" v="390"/>
          <ac:cxnSpMkLst>
            <pc:docMk/>
            <pc:sldMk cId="3529115723" sldId="266"/>
            <ac:cxnSpMk id="10" creationId="{56020367-4FD5-4596-8E10-C5F095CD8DBF}"/>
          </ac:cxnSpMkLst>
        </pc:cxnChg>
      </pc:sldChg>
      <pc:sldChg chg="addSp modSp mod setBg">
        <pc:chgData name="Graeme Jeffreys" userId="S::graeme.jeffreys1@dcmail.ca::ee6e2bc7-ce97-4511-a9db-6b952e8b3cef" providerId="AD" clId="Web-{07E05FE2-0EAD-7ECE-01CB-9AB65E2C35F1}" dt="2025-03-30T23:24:34.724" v="454" actId="20577"/>
        <pc:sldMkLst>
          <pc:docMk/>
          <pc:sldMk cId="4009667973" sldId="267"/>
        </pc:sldMkLst>
        <pc:spChg chg="mod">
          <ac:chgData name="Graeme Jeffreys" userId="S::graeme.jeffreys1@dcmail.ca::ee6e2bc7-ce97-4511-a9db-6b952e8b3cef" providerId="AD" clId="Web-{07E05FE2-0EAD-7ECE-01CB-9AB65E2C35F1}" dt="2025-03-30T23:23:28.067" v="421" actId="20577"/>
          <ac:spMkLst>
            <pc:docMk/>
            <pc:sldMk cId="4009667973" sldId="267"/>
            <ac:spMk id="2" creationId="{A275F668-71E6-4647-0F50-B8067F3E448B}"/>
          </ac:spMkLst>
        </pc:spChg>
        <pc:spChg chg="mod">
          <ac:chgData name="Graeme Jeffreys" userId="S::graeme.jeffreys1@dcmail.ca::ee6e2bc7-ce97-4511-a9db-6b952e8b3cef" providerId="AD" clId="Web-{07E05FE2-0EAD-7ECE-01CB-9AB65E2C35F1}" dt="2025-03-30T23:24:34.724" v="454" actId="20577"/>
          <ac:spMkLst>
            <pc:docMk/>
            <pc:sldMk cId="4009667973" sldId="267"/>
            <ac:spMk id="3" creationId="{0C75D79E-F947-9646-AE81-E2041A14A5E1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2:57:56.184" v="1"/>
          <ac:spMkLst>
            <pc:docMk/>
            <pc:sldMk cId="4009667973" sldId="267"/>
            <ac:spMk id="8" creationId="{5E7AA7E8-8006-4E1F-A566-FCF37EE6F35D}"/>
          </ac:spMkLst>
        </pc:spChg>
        <pc:cxnChg chg="add">
          <ac:chgData name="Graeme Jeffreys" userId="S::graeme.jeffreys1@dcmail.ca::ee6e2bc7-ce97-4511-a9db-6b952e8b3cef" providerId="AD" clId="Web-{07E05FE2-0EAD-7ECE-01CB-9AB65E2C35F1}" dt="2025-03-30T22:57:56.184" v="1"/>
          <ac:cxnSpMkLst>
            <pc:docMk/>
            <pc:sldMk cId="4009667973" sldId="267"/>
            <ac:cxnSpMk id="10" creationId="{56020367-4FD5-4596-8E10-C5F095CD8DBF}"/>
          </ac:cxnSpMkLst>
        </pc:cxnChg>
      </pc:sldChg>
      <pc:sldChg chg="modSp">
        <pc:chgData name="Graeme Jeffreys" userId="S::graeme.jeffreys1@dcmail.ca::ee6e2bc7-ce97-4511-a9db-6b952e8b3cef" providerId="AD" clId="Web-{07E05FE2-0EAD-7ECE-01CB-9AB65E2C35F1}" dt="2025-03-30T22:57:33.402" v="0"/>
        <pc:sldMkLst>
          <pc:docMk/>
          <pc:sldMk cId="3229194871" sldId="269"/>
        </pc:sldMkLst>
        <pc:graphicFrameChg chg="modGraphic">
          <ac:chgData name="Graeme Jeffreys" userId="S::graeme.jeffreys1@dcmail.ca::ee6e2bc7-ce97-4511-a9db-6b952e8b3cef" providerId="AD" clId="Web-{07E05FE2-0EAD-7ECE-01CB-9AB65E2C35F1}" dt="2025-03-30T22:57:33.402" v="0"/>
          <ac:graphicFrameMkLst>
            <pc:docMk/>
            <pc:sldMk cId="3229194871" sldId="269"/>
            <ac:graphicFrameMk id="20" creationId="{7BDF454F-64CA-6310-BC66-2C8E0F781A1A}"/>
          </ac:graphicFrameMkLst>
        </pc:graphicFrameChg>
      </pc:sldChg>
      <pc:sldChg chg="addSp delSp modSp new del mod setBg">
        <pc:chgData name="Graeme Jeffreys" userId="S::graeme.jeffreys1@dcmail.ca::ee6e2bc7-ce97-4511-a9db-6b952e8b3cef" providerId="AD" clId="Web-{07E05FE2-0EAD-7ECE-01CB-9AB65E2C35F1}" dt="2025-03-30T23:14:00.214" v="172"/>
        <pc:sldMkLst>
          <pc:docMk/>
          <pc:sldMk cId="1339519533" sldId="271"/>
        </pc:sldMkLst>
        <pc:spChg chg="mod">
          <ac:chgData name="Graeme Jeffreys" userId="S::graeme.jeffreys1@dcmail.ca::ee6e2bc7-ce97-4511-a9db-6b952e8b3cef" providerId="AD" clId="Web-{07E05FE2-0EAD-7ECE-01CB-9AB65E2C35F1}" dt="2025-03-30T23:06:20.926" v="75"/>
          <ac:spMkLst>
            <pc:docMk/>
            <pc:sldMk cId="1339519533" sldId="271"/>
            <ac:spMk id="2" creationId="{BEC48344-823B-CB75-09DA-57AFB9590199}"/>
          </ac:spMkLst>
        </pc:spChg>
        <pc:spChg chg="add del">
          <ac:chgData name="Graeme Jeffreys" userId="S::graeme.jeffreys1@dcmail.ca::ee6e2bc7-ce97-4511-a9db-6b952e8b3cef" providerId="AD" clId="Web-{07E05FE2-0EAD-7ECE-01CB-9AB65E2C35F1}" dt="2025-03-30T23:02:05" v="17"/>
          <ac:spMkLst>
            <pc:docMk/>
            <pc:sldMk cId="1339519533" sldId="271"/>
            <ac:spMk id="3" creationId="{C52E32A8-B884-5575-5DB8-C9B641CD2944}"/>
          </ac:spMkLst>
        </pc:spChg>
        <pc:grpChg chg="add del">
          <ac:chgData name="Graeme Jeffreys" userId="S::graeme.jeffreys1@dcmail.ca::ee6e2bc7-ce97-4511-a9db-6b952e8b3cef" providerId="AD" clId="Web-{07E05FE2-0EAD-7ECE-01CB-9AB65E2C35F1}" dt="2025-03-30T23:06:20.910" v="74"/>
          <ac:grpSpMkLst>
            <pc:docMk/>
            <pc:sldMk cId="1339519533" sldId="271"/>
            <ac:grpSpMk id="10" creationId="{6E61B563-A4B2-5783-81AF-A2A053D74769}"/>
          </ac:grpSpMkLst>
        </pc:grpChg>
        <pc:grpChg chg="add">
          <ac:chgData name="Graeme Jeffreys" userId="S::graeme.jeffreys1@dcmail.ca::ee6e2bc7-ce97-4511-a9db-6b952e8b3cef" providerId="AD" clId="Web-{07E05FE2-0EAD-7ECE-01CB-9AB65E2C35F1}" dt="2025-03-30T23:06:20.926" v="75"/>
          <ac:grpSpMkLst>
            <pc:docMk/>
            <pc:sldMk cId="1339519533" sldId="271"/>
            <ac:grpSpMk id="15" creationId="{D19F7815-3AA2-7679-26F4-A63338C8BD5B}"/>
          </ac:grpSpMkLst>
        </pc:grpChg>
        <pc:picChg chg="add del mod ord">
          <ac:chgData name="Graeme Jeffreys" userId="S::graeme.jeffreys1@dcmail.ca::ee6e2bc7-ce97-4511-a9db-6b952e8b3cef" providerId="AD" clId="Web-{07E05FE2-0EAD-7ECE-01CB-9AB65E2C35F1}" dt="2025-03-30T23:01:48.078" v="16"/>
          <ac:picMkLst>
            <pc:docMk/>
            <pc:sldMk cId="1339519533" sldId="271"/>
            <ac:picMk id="4" creationId="{0301A9DE-9188-0C87-4137-D6876AD6DA4C}"/>
          </ac:picMkLst>
        </pc:picChg>
        <pc:picChg chg="add mod ord">
          <ac:chgData name="Graeme Jeffreys" userId="S::graeme.jeffreys1@dcmail.ca::ee6e2bc7-ce97-4511-a9db-6b952e8b3cef" providerId="AD" clId="Web-{07E05FE2-0EAD-7ECE-01CB-9AB65E2C35F1}" dt="2025-03-30T23:06:31.832" v="78" actId="14100"/>
          <ac:picMkLst>
            <pc:docMk/>
            <pc:sldMk cId="1339519533" sldId="271"/>
            <ac:picMk id="5" creationId="{AD3D12D3-867C-8AAF-69D9-B56BFCD6EDDE}"/>
          </ac:picMkLst>
        </pc:picChg>
      </pc:sldChg>
      <pc:sldChg chg="addSp delSp modSp new">
        <pc:chgData name="Graeme Jeffreys" userId="S::graeme.jeffreys1@dcmail.ca::ee6e2bc7-ce97-4511-a9db-6b952e8b3cef" providerId="AD" clId="Web-{07E05FE2-0EAD-7ECE-01CB-9AB65E2C35F1}" dt="2025-03-30T23:03:40.330" v="39" actId="1076"/>
        <pc:sldMkLst>
          <pc:docMk/>
          <pc:sldMk cId="379704295" sldId="272"/>
        </pc:sldMkLst>
        <pc:spChg chg="del">
          <ac:chgData name="Graeme Jeffreys" userId="S::graeme.jeffreys1@dcmail.ca::ee6e2bc7-ce97-4511-a9db-6b952e8b3cef" providerId="AD" clId="Web-{07E05FE2-0EAD-7ECE-01CB-9AB65E2C35F1}" dt="2025-03-30T23:02:23.266" v="20"/>
          <ac:spMkLst>
            <pc:docMk/>
            <pc:sldMk cId="379704295" sldId="272"/>
            <ac:spMk id="2" creationId="{8692B552-FBB9-8C39-F356-0ADAB005D5B9}"/>
          </ac:spMkLst>
        </pc:spChg>
        <pc:spChg chg="del">
          <ac:chgData name="Graeme Jeffreys" userId="S::graeme.jeffreys1@dcmail.ca::ee6e2bc7-ce97-4511-a9db-6b952e8b3cef" providerId="AD" clId="Web-{07E05FE2-0EAD-7ECE-01CB-9AB65E2C35F1}" dt="2025-03-30T23:02:15.828" v="19"/>
          <ac:spMkLst>
            <pc:docMk/>
            <pc:sldMk cId="379704295" sldId="272"/>
            <ac:spMk id="3" creationId="{25483721-2CFC-EC6F-1EE9-B4184893C74D}"/>
          </ac:spMkLst>
        </pc:spChg>
        <pc:spChg chg="add del">
          <ac:chgData name="Graeme Jeffreys" userId="S::graeme.jeffreys1@dcmail.ca::ee6e2bc7-ce97-4511-a9db-6b952e8b3cef" providerId="AD" clId="Web-{07E05FE2-0EAD-7ECE-01CB-9AB65E2C35F1}" dt="2025-03-30T23:02:53.376" v="24"/>
          <ac:spMkLst>
            <pc:docMk/>
            <pc:sldMk cId="379704295" sldId="272"/>
            <ac:spMk id="5" creationId="{7342371B-18DB-471E-B2C2-AD05A140684B}"/>
          </ac:spMkLst>
        </pc:spChg>
        <pc:spChg chg="add del">
          <ac:chgData name="Graeme Jeffreys" userId="S::graeme.jeffreys1@dcmail.ca::ee6e2bc7-ce97-4511-a9db-6b952e8b3cef" providerId="AD" clId="Web-{07E05FE2-0EAD-7ECE-01CB-9AB65E2C35F1}" dt="2025-03-30T23:03:05.720" v="28"/>
          <ac:spMkLst>
            <pc:docMk/>
            <pc:sldMk cId="379704295" sldId="272"/>
            <ac:spMk id="6" creationId="{DC0634FA-4B7E-0991-4797-62CC426EC9C3}"/>
          </ac:spMkLst>
        </pc:spChg>
        <pc:picChg chg="add mod ord">
          <ac:chgData name="Graeme Jeffreys" userId="S::graeme.jeffreys1@dcmail.ca::ee6e2bc7-ce97-4511-a9db-6b952e8b3cef" providerId="AD" clId="Web-{07E05FE2-0EAD-7ECE-01CB-9AB65E2C35F1}" dt="2025-03-30T23:03:40.314" v="38" actId="1076"/>
          <ac:picMkLst>
            <pc:docMk/>
            <pc:sldMk cId="379704295" sldId="272"/>
            <ac:picMk id="4" creationId="{7B9AEEB5-BC09-DE23-DE36-D2DEB018FDA0}"/>
          </ac:picMkLst>
        </pc:picChg>
        <pc:picChg chg="add mod">
          <ac:chgData name="Graeme Jeffreys" userId="S::graeme.jeffreys1@dcmail.ca::ee6e2bc7-ce97-4511-a9db-6b952e8b3cef" providerId="AD" clId="Web-{07E05FE2-0EAD-7ECE-01CB-9AB65E2C35F1}" dt="2025-03-30T23:03:40.330" v="39" actId="1076"/>
          <ac:picMkLst>
            <pc:docMk/>
            <pc:sldMk cId="379704295" sldId="272"/>
            <ac:picMk id="7" creationId="{8D0FF6DF-07FC-9927-B41F-03B2D960C0AE}"/>
          </ac:picMkLst>
        </pc:picChg>
      </pc:sldChg>
      <pc:sldChg chg="addSp modSp mod setBg">
        <pc:chgData name="Graeme Jeffreys" userId="S::graeme.jeffreys1@dcmail.ca::ee6e2bc7-ce97-4511-a9db-6b952e8b3cef" providerId="AD" clId="Web-{07E05FE2-0EAD-7ECE-01CB-9AB65E2C35F1}" dt="2025-03-30T23:09:24.038" v="88" actId="14100"/>
        <pc:sldMkLst>
          <pc:docMk/>
          <pc:sldMk cId="276301058" sldId="273"/>
        </pc:sldMkLst>
        <pc:spChg chg="mod">
          <ac:chgData name="Graeme Jeffreys" userId="S::graeme.jeffreys1@dcmail.ca::ee6e2bc7-ce97-4511-a9db-6b952e8b3cef" providerId="AD" clId="Web-{07E05FE2-0EAD-7ECE-01CB-9AB65E2C35F1}" dt="2025-03-30T23:09:01.710" v="80"/>
          <ac:spMkLst>
            <pc:docMk/>
            <pc:sldMk cId="276301058" sldId="273"/>
            <ac:spMk id="2" creationId="{7E5D1AD8-9D57-A2B6-5CF3-85B0E0CA5774}"/>
          </ac:spMkLst>
        </pc:spChg>
        <pc:spChg chg="mod">
          <ac:chgData name="Graeme Jeffreys" userId="S::graeme.jeffreys1@dcmail.ca::ee6e2bc7-ce97-4511-a9db-6b952e8b3cef" providerId="AD" clId="Web-{07E05FE2-0EAD-7ECE-01CB-9AB65E2C35F1}" dt="2025-03-30T23:09:24.038" v="88" actId="14100"/>
          <ac:spMkLst>
            <pc:docMk/>
            <pc:sldMk cId="276301058" sldId="273"/>
            <ac:spMk id="3" creationId="{A36DA720-1FF3-94DA-1E60-3157737E795B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09:01.710" v="80"/>
          <ac:spMkLst>
            <pc:docMk/>
            <pc:sldMk cId="276301058" sldId="273"/>
            <ac:spMk id="8" creationId="{A2679492-7988-4050-9056-542444452411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09:01.710" v="80"/>
          <ac:spMkLst>
            <pc:docMk/>
            <pc:sldMk cId="276301058" sldId="273"/>
            <ac:spMk id="10" creationId="{B091B163-7D61-4891-ABCF-5C13D9C418D0}"/>
          </ac:spMkLst>
        </pc:spChg>
        <pc:grpChg chg="add">
          <ac:chgData name="Graeme Jeffreys" userId="S::graeme.jeffreys1@dcmail.ca::ee6e2bc7-ce97-4511-a9db-6b952e8b3cef" providerId="AD" clId="Web-{07E05FE2-0EAD-7ECE-01CB-9AB65E2C35F1}" dt="2025-03-30T23:09:01.710" v="80"/>
          <ac:grpSpMkLst>
            <pc:docMk/>
            <pc:sldMk cId="276301058" sldId="273"/>
            <ac:grpSpMk id="12" creationId="{0474DF76-993E-44DE-AFB0-C416182ACECF}"/>
          </ac:grpSpMkLst>
        </pc:grpChg>
        <pc:cxnChg chg="add">
          <ac:chgData name="Graeme Jeffreys" userId="S::graeme.jeffreys1@dcmail.ca::ee6e2bc7-ce97-4511-a9db-6b952e8b3cef" providerId="AD" clId="Web-{07E05FE2-0EAD-7ECE-01CB-9AB65E2C35F1}" dt="2025-03-30T23:09:01.710" v="80"/>
          <ac:cxnSpMkLst>
            <pc:docMk/>
            <pc:sldMk cId="276301058" sldId="273"/>
            <ac:cxnSpMk id="17" creationId="{C49DA8F6-BCC1-4447-B54C-57856834B94B}"/>
          </ac:cxnSpMkLst>
        </pc:cxnChg>
      </pc:sldChg>
      <pc:sldChg chg="addSp delSp modSp new">
        <pc:chgData name="Graeme Jeffreys" userId="S::graeme.jeffreys1@dcmail.ca::ee6e2bc7-ce97-4511-a9db-6b952e8b3cef" providerId="AD" clId="Web-{07E05FE2-0EAD-7ECE-01CB-9AB65E2C35F1}" dt="2025-03-30T23:14:15.980" v="174" actId="1076"/>
        <pc:sldMkLst>
          <pc:docMk/>
          <pc:sldMk cId="29265490" sldId="274"/>
        </pc:sldMkLst>
        <pc:spChg chg="del">
          <ac:chgData name="Graeme Jeffreys" userId="S::graeme.jeffreys1@dcmail.ca::ee6e2bc7-ce97-4511-a9db-6b952e8b3cef" providerId="AD" clId="Web-{07E05FE2-0EAD-7ECE-01CB-9AB65E2C35F1}" dt="2025-03-30T23:14:12.152" v="173"/>
          <ac:spMkLst>
            <pc:docMk/>
            <pc:sldMk cId="29265490" sldId="274"/>
            <ac:spMk id="3" creationId="{E4FC4F18-4181-5891-5F7A-21334034ED8F}"/>
          </ac:spMkLst>
        </pc:spChg>
        <pc:picChg chg="add mod">
          <ac:chgData name="Graeme Jeffreys" userId="S::graeme.jeffreys1@dcmail.ca::ee6e2bc7-ce97-4511-a9db-6b952e8b3cef" providerId="AD" clId="Web-{07E05FE2-0EAD-7ECE-01CB-9AB65E2C35F1}" dt="2025-03-30T23:14:15.980" v="174" actId="1076"/>
          <ac:picMkLst>
            <pc:docMk/>
            <pc:sldMk cId="29265490" sldId="274"/>
            <ac:picMk id="5" creationId="{E964EB56-2A78-6761-45B6-FB9DE6AA1435}"/>
          </ac:picMkLst>
        </pc:picChg>
      </pc:sldChg>
      <pc:sldChg chg="addSp delSp modSp new del mod ord setBg">
        <pc:chgData name="Graeme Jeffreys" userId="S::graeme.jeffreys1@dcmail.ca::ee6e2bc7-ce97-4511-a9db-6b952e8b3cef" providerId="AD" clId="Web-{07E05FE2-0EAD-7ECE-01CB-9AB65E2C35F1}" dt="2025-03-30T23:28:11.399" v="497"/>
        <pc:sldMkLst>
          <pc:docMk/>
          <pc:sldMk cId="2886346397" sldId="275"/>
        </pc:sldMkLst>
        <pc:spChg chg="mod">
          <ac:chgData name="Graeme Jeffreys" userId="S::graeme.jeffreys1@dcmail.ca::ee6e2bc7-ce97-4511-a9db-6b952e8b3cef" providerId="AD" clId="Web-{07E05FE2-0EAD-7ECE-01CB-9AB65E2C35F1}" dt="2025-03-30T23:21:08.221" v="392"/>
          <ac:spMkLst>
            <pc:docMk/>
            <pc:sldMk cId="2886346397" sldId="275"/>
            <ac:spMk id="2" creationId="{F284AF27-833B-DD05-9610-71DACAB3444D}"/>
          </ac:spMkLst>
        </pc:spChg>
        <pc:spChg chg="mod">
          <ac:chgData name="Graeme Jeffreys" userId="S::graeme.jeffreys1@dcmail.ca::ee6e2bc7-ce97-4511-a9db-6b952e8b3cef" providerId="AD" clId="Web-{07E05FE2-0EAD-7ECE-01CB-9AB65E2C35F1}" dt="2025-03-30T23:21:25.221" v="395" actId="1076"/>
          <ac:spMkLst>
            <pc:docMk/>
            <pc:sldMk cId="2886346397" sldId="275"/>
            <ac:spMk id="3" creationId="{D261A609-E6D0-0CB8-62BD-0F371A889EC2}"/>
          </ac:spMkLst>
        </pc:spChg>
        <pc:spChg chg="add del">
          <ac:chgData name="Graeme Jeffreys" userId="S::graeme.jeffreys1@dcmail.ca::ee6e2bc7-ce97-4511-a9db-6b952e8b3cef" providerId="AD" clId="Web-{07E05FE2-0EAD-7ECE-01CB-9AB65E2C35F1}" dt="2025-03-30T23:21:08.221" v="392"/>
          <ac:spMkLst>
            <pc:docMk/>
            <pc:sldMk cId="2886346397" sldId="275"/>
            <ac:spMk id="8" creationId="{A2679492-7988-4050-9056-542444452411}"/>
          </ac:spMkLst>
        </pc:spChg>
        <pc:spChg chg="add del">
          <ac:chgData name="Graeme Jeffreys" userId="S::graeme.jeffreys1@dcmail.ca::ee6e2bc7-ce97-4511-a9db-6b952e8b3cef" providerId="AD" clId="Web-{07E05FE2-0EAD-7ECE-01CB-9AB65E2C35F1}" dt="2025-03-30T23:21:08.221" v="392"/>
          <ac:spMkLst>
            <pc:docMk/>
            <pc:sldMk cId="2886346397" sldId="275"/>
            <ac:spMk id="10" creationId="{B091B163-7D61-4891-ABCF-5C13D9C418D0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21:08.221" v="392"/>
          <ac:spMkLst>
            <pc:docMk/>
            <pc:sldMk cId="2886346397" sldId="275"/>
            <ac:spMk id="22" creationId="{327D73B4-9F5C-4A64-A179-51B9500CB8B5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21:08.221" v="392"/>
          <ac:spMkLst>
            <pc:docMk/>
            <pc:sldMk cId="2886346397" sldId="275"/>
            <ac:spMk id="24" creationId="{C1F06963-6374-4B48-844F-071A9BAAAE02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21:08.221" v="392"/>
          <ac:spMkLst>
            <pc:docMk/>
            <pc:sldMk cId="2886346397" sldId="275"/>
            <ac:spMk id="26" creationId="{6CB927A4-E432-4310-9CD5-E89FF5063179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21:08.221" v="392"/>
          <ac:spMkLst>
            <pc:docMk/>
            <pc:sldMk cId="2886346397" sldId="275"/>
            <ac:spMk id="28" creationId="{1453BF6C-B012-48B7-B4E8-6D7AC7C27D02}"/>
          </ac:spMkLst>
        </pc:spChg>
        <pc:spChg chg="add">
          <ac:chgData name="Graeme Jeffreys" userId="S::graeme.jeffreys1@dcmail.ca::ee6e2bc7-ce97-4511-a9db-6b952e8b3cef" providerId="AD" clId="Web-{07E05FE2-0EAD-7ECE-01CB-9AB65E2C35F1}" dt="2025-03-30T23:21:08.221" v="392"/>
          <ac:spMkLst>
            <pc:docMk/>
            <pc:sldMk cId="2886346397" sldId="275"/>
            <ac:spMk id="30" creationId="{E3020543-B24B-4EC4-8FFC-8DD88EEA91A8}"/>
          </ac:spMkLst>
        </pc:spChg>
        <pc:grpChg chg="add del">
          <ac:chgData name="Graeme Jeffreys" userId="S::graeme.jeffreys1@dcmail.ca::ee6e2bc7-ce97-4511-a9db-6b952e8b3cef" providerId="AD" clId="Web-{07E05FE2-0EAD-7ECE-01CB-9AB65E2C35F1}" dt="2025-03-30T23:21:08.221" v="392"/>
          <ac:grpSpMkLst>
            <pc:docMk/>
            <pc:sldMk cId="2886346397" sldId="275"/>
            <ac:grpSpMk id="12" creationId="{0474DF76-993E-44DE-AFB0-C416182ACECF}"/>
          </ac:grpSpMkLst>
        </pc:grpChg>
        <pc:cxnChg chg="add del">
          <ac:chgData name="Graeme Jeffreys" userId="S::graeme.jeffreys1@dcmail.ca::ee6e2bc7-ce97-4511-a9db-6b952e8b3cef" providerId="AD" clId="Web-{07E05FE2-0EAD-7ECE-01CB-9AB65E2C35F1}" dt="2025-03-30T23:21:08.221" v="392"/>
          <ac:cxnSpMkLst>
            <pc:docMk/>
            <pc:sldMk cId="2886346397" sldId="275"/>
            <ac:cxnSpMk id="17" creationId="{C49DA8F6-BCC1-4447-B54C-57856834B94B}"/>
          </ac:cxnSpMkLst>
        </pc:cxnChg>
      </pc:sldChg>
      <pc:sldChg chg="addSp delSp modSp new del">
        <pc:chgData name="Graeme Jeffreys" userId="S::graeme.jeffreys1@dcmail.ca::ee6e2bc7-ce97-4511-a9db-6b952e8b3cef" providerId="AD" clId="Web-{07E05FE2-0EAD-7ECE-01CB-9AB65E2C35F1}" dt="2025-03-30T23:27:58.914" v="496"/>
        <pc:sldMkLst>
          <pc:docMk/>
          <pc:sldMk cId="670559320" sldId="276"/>
        </pc:sldMkLst>
        <pc:spChg chg="mod">
          <ac:chgData name="Graeme Jeffreys" userId="S::graeme.jeffreys1@dcmail.ca::ee6e2bc7-ce97-4511-a9db-6b952e8b3cef" providerId="AD" clId="Web-{07E05FE2-0EAD-7ECE-01CB-9AB65E2C35F1}" dt="2025-03-30T23:16:34.420" v="260" actId="20577"/>
          <ac:spMkLst>
            <pc:docMk/>
            <pc:sldMk cId="670559320" sldId="276"/>
            <ac:spMk id="2" creationId="{4EAF104F-4AF3-A202-AC61-AF96E4C467B5}"/>
          </ac:spMkLst>
        </pc:spChg>
        <pc:spChg chg="mod">
          <ac:chgData name="Graeme Jeffreys" userId="S::graeme.jeffreys1@dcmail.ca::ee6e2bc7-ce97-4511-a9db-6b952e8b3cef" providerId="AD" clId="Web-{07E05FE2-0EAD-7ECE-01CB-9AB65E2C35F1}" dt="2025-03-30T23:17:38.858" v="371" actId="14100"/>
          <ac:spMkLst>
            <pc:docMk/>
            <pc:sldMk cId="670559320" sldId="276"/>
            <ac:spMk id="3" creationId="{46D6A286-096F-253F-9CFA-C2548CC93DFB}"/>
          </ac:spMkLst>
        </pc:spChg>
        <pc:spChg chg="add del">
          <ac:chgData name="Graeme Jeffreys" userId="S::graeme.jeffreys1@dcmail.ca::ee6e2bc7-ce97-4511-a9db-6b952e8b3cef" providerId="AD" clId="Web-{07E05FE2-0EAD-7ECE-01CB-9AB65E2C35F1}" dt="2025-03-30T23:17:41.702" v="373"/>
          <ac:spMkLst>
            <pc:docMk/>
            <pc:sldMk cId="670559320" sldId="276"/>
            <ac:spMk id="4" creationId="{0696393F-954D-F7BF-4028-F36AB461C3FC}"/>
          </ac:spMkLst>
        </pc:spChg>
        <pc:spChg chg="add mod">
          <ac:chgData name="Graeme Jeffreys" userId="S::graeme.jeffreys1@dcmail.ca::ee6e2bc7-ce97-4511-a9db-6b952e8b3cef" providerId="AD" clId="Web-{07E05FE2-0EAD-7ECE-01CB-9AB65E2C35F1}" dt="2025-03-30T23:18:09.968" v="389" actId="1076"/>
          <ac:spMkLst>
            <pc:docMk/>
            <pc:sldMk cId="670559320" sldId="276"/>
            <ac:spMk id="5" creationId="{5552386C-1DEA-78BF-38BF-C6A195756837}"/>
          </ac:spMkLst>
        </pc:spChg>
      </pc:sldChg>
      <pc:sldChg chg="add del replId">
        <pc:chgData name="Graeme Jeffreys" userId="S::graeme.jeffreys1@dcmail.ca::ee6e2bc7-ce97-4511-a9db-6b952e8b3cef" providerId="AD" clId="Web-{07E05FE2-0EAD-7ECE-01CB-9AB65E2C35F1}" dt="2025-03-30T23:25:09.271" v="455"/>
        <pc:sldMkLst>
          <pc:docMk/>
          <pc:sldMk cId="3491767811" sldId="277"/>
        </pc:sldMkLst>
      </pc:sldChg>
      <pc:sldChg chg="add replId">
        <pc:chgData name="Graeme Jeffreys" userId="S::graeme.jeffreys1@dcmail.ca::ee6e2bc7-ce97-4511-a9db-6b952e8b3cef" providerId="AD" clId="Web-{07E05FE2-0EAD-7ECE-01CB-9AB65E2C35F1}" dt="2025-03-30T23:22:14.565" v="397"/>
        <pc:sldMkLst>
          <pc:docMk/>
          <pc:sldMk cId="241875216" sldId="278"/>
        </pc:sldMkLst>
      </pc:sldChg>
      <pc:sldChg chg="addSp modSp add ord replId">
        <pc:chgData name="Graeme Jeffreys" userId="S::graeme.jeffreys1@dcmail.ca::ee6e2bc7-ce97-4511-a9db-6b952e8b3cef" providerId="AD" clId="Web-{07E05FE2-0EAD-7ECE-01CB-9AB65E2C35F1}" dt="2025-03-30T23:27:42.774" v="495" actId="1076"/>
        <pc:sldMkLst>
          <pc:docMk/>
          <pc:sldMk cId="775010729" sldId="279"/>
        </pc:sldMkLst>
        <pc:spChg chg="mod">
          <ac:chgData name="Graeme Jeffreys" userId="S::graeme.jeffreys1@dcmail.ca::ee6e2bc7-ce97-4511-a9db-6b952e8b3cef" providerId="AD" clId="Web-{07E05FE2-0EAD-7ECE-01CB-9AB65E2C35F1}" dt="2025-03-30T23:26:44.445" v="474" actId="1076"/>
          <ac:spMkLst>
            <pc:docMk/>
            <pc:sldMk cId="775010729" sldId="279"/>
            <ac:spMk id="2" creationId="{9D2E5716-FF6A-4699-9E3C-9FFFFE120FBC}"/>
          </ac:spMkLst>
        </pc:spChg>
        <pc:spChg chg="mod">
          <ac:chgData name="Graeme Jeffreys" userId="S::graeme.jeffreys1@dcmail.ca::ee6e2bc7-ce97-4511-a9db-6b952e8b3cef" providerId="AD" clId="Web-{07E05FE2-0EAD-7ECE-01CB-9AB65E2C35F1}" dt="2025-03-30T23:27:27.820" v="494" actId="20577"/>
          <ac:spMkLst>
            <pc:docMk/>
            <pc:sldMk cId="775010729" sldId="279"/>
            <ac:spMk id="3" creationId="{31507FEF-3DBE-C9E1-F7B9-3FB4D17ECEF0}"/>
          </ac:spMkLst>
        </pc:spChg>
        <pc:spChg chg="add mod">
          <ac:chgData name="Graeme Jeffreys" userId="S::graeme.jeffreys1@dcmail.ca::ee6e2bc7-ce97-4511-a9db-6b952e8b3cef" providerId="AD" clId="Web-{07E05FE2-0EAD-7ECE-01CB-9AB65E2C35F1}" dt="2025-03-30T23:27:42.774" v="495" actId="1076"/>
          <ac:spMkLst>
            <pc:docMk/>
            <pc:sldMk cId="775010729" sldId="279"/>
            <ac:spMk id="5" creationId="{06C21AC3-F24F-D47A-8838-BC3AB7602104}"/>
          </ac:spMkLst>
        </pc:spChg>
      </pc:sldChg>
      <pc:sldChg chg="modSp add ord replId">
        <pc:chgData name="Graeme Jeffreys" userId="S::graeme.jeffreys1@dcmail.ca::ee6e2bc7-ce97-4511-a9db-6b952e8b3cef" providerId="AD" clId="Web-{07E05FE2-0EAD-7ECE-01CB-9AB65E2C35F1}" dt="2025-03-30T23:28:42.962" v="530" actId="20577"/>
        <pc:sldMkLst>
          <pc:docMk/>
          <pc:sldMk cId="2461728316" sldId="280"/>
        </pc:sldMkLst>
        <pc:spChg chg="mod">
          <ac:chgData name="Graeme Jeffreys" userId="S::graeme.jeffreys1@dcmail.ca::ee6e2bc7-ce97-4511-a9db-6b952e8b3cef" providerId="AD" clId="Web-{07E05FE2-0EAD-7ECE-01CB-9AB65E2C35F1}" dt="2025-03-30T23:28:42.962" v="530" actId="20577"/>
          <ac:spMkLst>
            <pc:docMk/>
            <pc:sldMk cId="2461728316" sldId="280"/>
            <ac:spMk id="2" creationId="{33D09764-158A-60F6-60EF-07B88BC57B5D}"/>
          </ac:spMkLst>
        </pc:spChg>
      </pc:sldChg>
    </pc:docChg>
  </pc:docChgLst>
  <pc:docChgLst>
    <pc:chgData name="Graeme Jeffreys" userId="S::graeme.jeffreys1@dcmail.ca::ee6e2bc7-ce97-4511-a9db-6b952e8b3cef" providerId="AD" clId="Web-{81363415-19F0-AD0E-3825-BF5DEACA5294}"/>
    <pc:docChg chg="addSld delSld modSld">
      <pc:chgData name="Graeme Jeffreys" userId="S::graeme.jeffreys1@dcmail.ca::ee6e2bc7-ce97-4511-a9db-6b952e8b3cef" providerId="AD" clId="Web-{81363415-19F0-AD0E-3825-BF5DEACA5294}" dt="2025-03-30T22:56:19.663" v="1067"/>
      <pc:docMkLst>
        <pc:docMk/>
      </pc:docMkLst>
      <pc:sldChg chg="addSp delSp modSp mod setBg">
        <pc:chgData name="Graeme Jeffreys" userId="S::graeme.jeffreys1@dcmail.ca::ee6e2bc7-ce97-4511-a9db-6b952e8b3cef" providerId="AD" clId="Web-{81363415-19F0-AD0E-3825-BF5DEACA5294}" dt="2025-03-30T22:54:55.194" v="1061"/>
        <pc:sldMkLst>
          <pc:docMk/>
          <pc:sldMk cId="109857222" sldId="256"/>
        </pc:sldMkLst>
        <pc:spChg chg="mo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8" creationId="{C7D023E4-8DE1-436E-9847-ED6A4B4B04FD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4:55.179" v="1060"/>
          <ac:spMkLst>
            <pc:docMk/>
            <pc:sldMk cId="109857222" sldId="256"/>
            <ac:spMk id="26" creationId="{943CAA20-3569-4189-9E48-239A229A86CA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4:55.179" v="1060"/>
          <ac:spMkLst>
            <pc:docMk/>
            <pc:sldMk cId="109857222" sldId="256"/>
            <ac:spMk id="28" creationId="{DA542B6D-E775-4832-91DC-2D20F857813A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30" creationId="{712D4376-A578-4FF1-94FC-245E7A6A489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31" creationId="{1A3C89F8-0D2F-47FF-B903-151248265F47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32" creationId="{AEA7509D-F04F-40CB-A0B3-EEF16499CC9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33" creationId="{C5CB530E-515E-412C-9DF1-5F8FFBD6F383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36" creationId="{508BEF50-7B1E-49A4-BC19-5F4F1D755E64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38" creationId="{3FBAD350-5664-4811-A208-657FB882D350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55.194" v="1061"/>
          <ac:spMkLst>
            <pc:docMk/>
            <pc:sldMk cId="109857222" sldId="256"/>
            <ac:spMk id="40" creationId="{C39ADB8F-D187-49D7-BDCF-C1B6DC727068}"/>
          </ac:spMkLst>
        </pc:spChg>
        <pc:grpChg chg="add del">
          <ac:chgData name="Graeme Jeffreys" userId="S::graeme.jeffreys1@dcmail.ca::ee6e2bc7-ce97-4511-a9db-6b952e8b3cef" providerId="AD" clId="Web-{81363415-19F0-AD0E-3825-BF5DEACA5294}" dt="2025-03-30T22:54:55.179" v="1060"/>
          <ac:grpSpMkLst>
            <pc:docMk/>
            <pc:sldMk cId="109857222" sldId="256"/>
            <ac:grpSpMk id="10" creationId="{1FEC590B-3306-47E9-BD67-97F3F76169A4}"/>
          </ac:grpSpMkLst>
        </pc:grpChg>
        <pc:grpChg chg="add del">
          <ac:chgData name="Graeme Jeffreys" userId="S::graeme.jeffreys1@dcmail.ca::ee6e2bc7-ce97-4511-a9db-6b952e8b3cef" providerId="AD" clId="Web-{81363415-19F0-AD0E-3825-BF5DEACA5294}" dt="2025-03-30T22:54:55.179" v="1060"/>
          <ac:grpSpMkLst>
            <pc:docMk/>
            <pc:sldMk cId="109857222" sldId="256"/>
            <ac:grpSpMk id="14" creationId="{A47AAF5E-1692-48C9-98FB-6432BF0BC4F7}"/>
          </ac:grpSpMkLst>
        </pc:grpChg>
      </pc:sldChg>
      <pc:sldChg chg="del">
        <pc:chgData name="Graeme Jeffreys" userId="S::graeme.jeffreys1@dcmail.ca::ee6e2bc7-ce97-4511-a9db-6b952e8b3cef" providerId="AD" clId="Web-{81363415-19F0-AD0E-3825-BF5DEACA5294}" dt="2025-03-30T22:17:05.586" v="0"/>
        <pc:sldMkLst>
          <pc:docMk/>
          <pc:sldMk cId="300888814" sldId="257"/>
        </pc:sldMkLst>
      </pc:sldChg>
      <pc:sldChg chg="del">
        <pc:chgData name="Graeme Jeffreys" userId="S::graeme.jeffreys1@dcmail.ca::ee6e2bc7-ce97-4511-a9db-6b952e8b3cef" providerId="AD" clId="Web-{81363415-19F0-AD0E-3825-BF5DEACA5294}" dt="2025-03-30T22:17:07.507" v="1"/>
        <pc:sldMkLst>
          <pc:docMk/>
          <pc:sldMk cId="4103601660" sldId="258"/>
        </pc:sldMkLst>
      </pc:sldChg>
      <pc:sldChg chg="del">
        <pc:chgData name="Graeme Jeffreys" userId="S::graeme.jeffreys1@dcmail.ca::ee6e2bc7-ce97-4511-a9db-6b952e8b3cef" providerId="AD" clId="Web-{81363415-19F0-AD0E-3825-BF5DEACA5294}" dt="2025-03-30T22:17:10.507" v="3"/>
        <pc:sldMkLst>
          <pc:docMk/>
          <pc:sldMk cId="176096659" sldId="259"/>
        </pc:sldMkLst>
      </pc:sldChg>
      <pc:sldChg chg="addSp delSp modSp mod setBg">
        <pc:chgData name="Graeme Jeffreys" userId="S::graeme.jeffreys1@dcmail.ca::ee6e2bc7-ce97-4511-a9db-6b952e8b3cef" providerId="AD" clId="Web-{81363415-19F0-AD0E-3825-BF5DEACA5294}" dt="2025-03-30T22:55:06.022" v="1062"/>
        <pc:sldMkLst>
          <pc:docMk/>
          <pc:sldMk cId="101829563" sldId="260"/>
        </pc:sldMkLst>
        <pc:spChg chg="mod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2" creationId="{DA12F325-36BE-4B35-02C4-DF2E6B75C3A1}"/>
          </ac:spMkLst>
        </pc:spChg>
        <pc:spChg chg="del">
          <ac:chgData name="Graeme Jeffreys" userId="S::graeme.jeffreys1@dcmail.ca::ee6e2bc7-ce97-4511-a9db-6b952e8b3cef" providerId="AD" clId="Web-{81363415-19F0-AD0E-3825-BF5DEACA5294}" dt="2025-03-30T22:22:25.570" v="20"/>
          <ac:spMkLst>
            <pc:docMk/>
            <pc:sldMk cId="101829563" sldId="260"/>
            <ac:spMk id="3" creationId="{1E7446CA-BD3A-C14D-B090-8816E7CE93A6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4:28.288" v="1058"/>
          <ac:spMkLst>
            <pc:docMk/>
            <pc:sldMk cId="101829563" sldId="260"/>
            <ac:spMk id="7" creationId="{C7D023E4-8DE1-436E-9847-ED6A4B4B04FD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28.288" v="1058"/>
          <ac:spMkLst>
            <pc:docMk/>
            <pc:sldMk cId="101829563" sldId="260"/>
            <ac:spMk id="25" creationId="{1A3C89F8-0D2F-47FF-B903-151248265F47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28.288" v="1058"/>
          <ac:spMkLst>
            <pc:docMk/>
            <pc:sldMk cId="101829563" sldId="260"/>
            <ac:spMk id="27" creationId="{C5CB530E-515E-412C-9DF1-5F8FFBD6F383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29" creationId="{712D4376-A578-4FF1-94FC-245E7A6A489F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31" creationId="{AEA7509D-F04F-40CB-A0B3-EEF16499CC9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4:28.288" v="1058"/>
          <ac:spMkLst>
            <pc:docMk/>
            <pc:sldMk cId="101829563" sldId="260"/>
            <ac:spMk id="35" creationId="{508BEF50-7B1E-49A4-BC19-5F4F1D755E64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37" creationId="{3FBAD350-5664-4811-A208-657FB882D350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39" creationId="{C39ADB8F-D187-49D7-BDCF-C1B6DC727068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44" creationId="{8F9CBE3F-79A8-4F8F-88D9-DAD03D0D281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46" creationId="{508BEF50-7B1E-49A4-BC19-5F4F1D755E64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48" creationId="{C5CB530E-515E-412C-9DF1-5F8FFBD6F383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52" creationId="{C39ADB8F-D187-49D7-BDCF-C1B6DC727068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06.022" v="1062"/>
          <ac:spMkLst>
            <pc:docMk/>
            <pc:sldMk cId="101829563" sldId="260"/>
            <ac:spMk id="56" creationId="{3FBAD350-5664-4811-A208-657FB882D350}"/>
          </ac:spMkLst>
        </pc:spChg>
        <pc:grpChg chg="add del">
          <ac:chgData name="Graeme Jeffreys" userId="S::graeme.jeffreys1@dcmail.ca::ee6e2bc7-ce97-4511-a9db-6b952e8b3cef" providerId="AD" clId="Web-{81363415-19F0-AD0E-3825-BF5DEACA5294}" dt="2025-03-30T22:54:28.288" v="1058"/>
          <ac:grpSpMkLst>
            <pc:docMk/>
            <pc:sldMk cId="101829563" sldId="260"/>
            <ac:grpSpMk id="9" creationId="{1FEC590B-3306-47E9-BD67-97F3F76169A4}"/>
          </ac:grpSpMkLst>
        </pc:grpChg>
        <pc:grpChg chg="add">
          <ac:chgData name="Graeme Jeffreys" userId="S::graeme.jeffreys1@dcmail.ca::ee6e2bc7-ce97-4511-a9db-6b952e8b3cef" providerId="AD" clId="Web-{81363415-19F0-AD0E-3825-BF5DEACA5294}" dt="2025-03-30T22:54:02.007" v="1056"/>
          <ac:grpSpMkLst>
            <pc:docMk/>
            <pc:sldMk cId="101829563" sldId="260"/>
            <ac:grpSpMk id="13" creationId="{A47AAF5E-1692-48C9-98FB-6432BF0BC4F7}"/>
          </ac:grpSpMkLst>
        </pc:grpChg>
      </pc:sldChg>
      <pc:sldChg chg="del">
        <pc:chgData name="Graeme Jeffreys" userId="S::graeme.jeffreys1@dcmail.ca::ee6e2bc7-ce97-4511-a9db-6b952e8b3cef" providerId="AD" clId="Web-{81363415-19F0-AD0E-3825-BF5DEACA5294}" dt="2025-03-30T22:17:09.148" v="2"/>
        <pc:sldMkLst>
          <pc:docMk/>
          <pc:sldMk cId="1802985626" sldId="261"/>
        </pc:sldMkLst>
      </pc:sldChg>
      <pc:sldChg chg="delSp modSp new del">
        <pc:chgData name="Graeme Jeffreys" userId="S::graeme.jeffreys1@dcmail.ca::ee6e2bc7-ce97-4511-a9db-6b952e8b3cef" providerId="AD" clId="Web-{81363415-19F0-AD0E-3825-BF5DEACA5294}" dt="2025-03-30T22:23:49.992" v="135"/>
        <pc:sldMkLst>
          <pc:docMk/>
          <pc:sldMk cId="3602857750" sldId="261"/>
        </pc:sldMkLst>
        <pc:spChg chg="del">
          <ac:chgData name="Graeme Jeffreys" userId="S::graeme.jeffreys1@dcmail.ca::ee6e2bc7-ce97-4511-a9db-6b952e8b3cef" providerId="AD" clId="Web-{81363415-19F0-AD0E-3825-BF5DEACA5294}" dt="2025-03-30T22:22:52.211" v="42"/>
          <ac:spMkLst>
            <pc:docMk/>
            <pc:sldMk cId="3602857750" sldId="261"/>
            <ac:spMk id="2" creationId="{AD94C92E-E350-A6F0-62DB-AA8BED30FC07}"/>
          </ac:spMkLst>
        </pc:spChg>
        <pc:spChg chg="mod">
          <ac:chgData name="Graeme Jeffreys" userId="S::graeme.jeffreys1@dcmail.ca::ee6e2bc7-ce97-4511-a9db-6b952e8b3cef" providerId="AD" clId="Web-{81363415-19F0-AD0E-3825-BF5DEACA5294}" dt="2025-03-30T22:23:38.351" v="133" actId="20577"/>
          <ac:spMkLst>
            <pc:docMk/>
            <pc:sldMk cId="3602857750" sldId="261"/>
            <ac:spMk id="3" creationId="{72AD3534-E539-F1AB-2A2D-CADA283A6BE6}"/>
          </ac:spMkLst>
        </pc:spChg>
      </pc:sldChg>
      <pc:sldChg chg="addSp delSp modSp new mod setBg">
        <pc:chgData name="Graeme Jeffreys" userId="S::graeme.jeffreys1@dcmail.ca::ee6e2bc7-ce97-4511-a9db-6b952e8b3cef" providerId="AD" clId="Web-{81363415-19F0-AD0E-3825-BF5DEACA5294}" dt="2025-03-30T22:56:05.522" v="1066"/>
        <pc:sldMkLst>
          <pc:docMk/>
          <pc:sldMk cId="2223091743" sldId="262"/>
        </pc:sldMkLst>
        <pc:spChg chg="mod">
          <ac:chgData name="Graeme Jeffreys" userId="S::graeme.jeffreys1@dcmail.ca::ee6e2bc7-ce97-4511-a9db-6b952e8b3cef" providerId="AD" clId="Web-{81363415-19F0-AD0E-3825-BF5DEACA5294}" dt="2025-03-30T22:56:05.522" v="1066"/>
          <ac:spMkLst>
            <pc:docMk/>
            <pc:sldMk cId="2223091743" sldId="262"/>
            <ac:spMk id="2" creationId="{328B12C9-D5DB-7E23-391E-37B5BBAB3F47}"/>
          </ac:spMkLst>
        </pc:spChg>
        <pc:spChg chg="del mod">
          <ac:chgData name="Graeme Jeffreys" userId="S::graeme.jeffreys1@dcmail.ca::ee6e2bc7-ce97-4511-a9db-6b952e8b3cef" providerId="AD" clId="Web-{81363415-19F0-AD0E-3825-BF5DEACA5294}" dt="2025-03-30T22:54:14.835" v="1057"/>
          <ac:spMkLst>
            <pc:docMk/>
            <pc:sldMk cId="2223091743" sldId="262"/>
            <ac:spMk id="3" creationId="{FFD864B1-3F8B-A572-0355-E4A1048B7D6E}"/>
          </ac:spMkLst>
        </pc:spChg>
        <pc:spChg chg="add del">
          <ac:chgData name="Graeme Jeffreys" userId="S::graeme.jeffreys1@dcmail.ca::ee6e2bc7-ce97-4511-a9db-6b952e8b3cef" providerId="AD" clId="Web-{81363415-19F0-AD0E-3825-BF5DEACA5294}" dt="2025-03-30T22:56:05.522" v="1066"/>
          <ac:spMkLst>
            <pc:docMk/>
            <pc:sldMk cId="2223091743" sldId="262"/>
            <ac:spMk id="10" creationId="{B50AB553-2A96-4A92-96F2-93548E096954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6:05.522" v="1066"/>
          <ac:spMkLst>
            <pc:docMk/>
            <pc:sldMk cId="2223091743" sldId="262"/>
            <ac:spMk id="15" creationId="{6CC7D015-0DD8-420F-A568-AC4FEDC41251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6:05.522" v="1066"/>
          <ac:spMkLst>
            <pc:docMk/>
            <pc:sldMk cId="2223091743" sldId="262"/>
            <ac:spMk id="17" creationId="{DC595556-C814-4F1F-B0E5-71812F38A8CD}"/>
          </ac:spMkLst>
        </pc:spChg>
        <pc:graphicFrameChg chg="add mod modGraphic">
          <ac:chgData name="Graeme Jeffreys" userId="S::graeme.jeffreys1@dcmail.ca::ee6e2bc7-ce97-4511-a9db-6b952e8b3cef" providerId="AD" clId="Web-{81363415-19F0-AD0E-3825-BF5DEACA5294}" dt="2025-03-30T22:56:05.522" v="1066"/>
          <ac:graphicFrameMkLst>
            <pc:docMk/>
            <pc:sldMk cId="2223091743" sldId="262"/>
            <ac:graphicFrameMk id="5" creationId="{AF4DAE59-3CB7-DBCB-B62E-BDD1C85D7945}"/>
          </ac:graphicFrameMkLst>
        </pc:graphicFrameChg>
        <pc:picChg chg="add mod">
          <ac:chgData name="Graeme Jeffreys" userId="S::graeme.jeffreys1@dcmail.ca::ee6e2bc7-ce97-4511-a9db-6b952e8b3cef" providerId="AD" clId="Web-{81363415-19F0-AD0E-3825-BF5DEACA5294}" dt="2025-03-30T22:56:05.522" v="1066"/>
          <ac:picMkLst>
            <pc:docMk/>
            <pc:sldMk cId="2223091743" sldId="262"/>
            <ac:picMk id="6" creationId="{D3B7C519-606C-DB00-01BA-4CF562F3B6C4}"/>
          </ac:picMkLst>
        </pc:picChg>
      </pc:sldChg>
      <pc:sldChg chg="addSp delSp modSp new mod setBg">
        <pc:chgData name="Graeme Jeffreys" userId="S::graeme.jeffreys1@dcmail.ca::ee6e2bc7-ce97-4511-a9db-6b952e8b3cef" providerId="AD" clId="Web-{81363415-19F0-AD0E-3825-BF5DEACA5294}" dt="2025-03-30T22:55:34.897" v="1063"/>
        <pc:sldMkLst>
          <pc:docMk/>
          <pc:sldMk cId="2885717847" sldId="263"/>
        </pc:sldMkLst>
        <pc:spChg chg="mod">
          <ac:chgData name="Graeme Jeffreys" userId="S::graeme.jeffreys1@dcmail.ca::ee6e2bc7-ce97-4511-a9db-6b952e8b3cef" providerId="AD" clId="Web-{81363415-19F0-AD0E-3825-BF5DEACA5294}" dt="2025-03-30T22:55:34.897" v="1063"/>
          <ac:spMkLst>
            <pc:docMk/>
            <pc:sldMk cId="2885717847" sldId="263"/>
            <ac:spMk id="2" creationId="{E558CD85-375A-9E16-B418-BA30452460FB}"/>
          </ac:spMkLst>
        </pc:spChg>
        <pc:spChg chg="del">
          <ac:chgData name="Graeme Jeffreys" userId="S::graeme.jeffreys1@dcmail.ca::ee6e2bc7-ce97-4511-a9db-6b952e8b3cef" providerId="AD" clId="Web-{81363415-19F0-AD0E-3825-BF5DEACA5294}" dt="2025-03-30T22:24:40.070" v="202"/>
          <ac:spMkLst>
            <pc:docMk/>
            <pc:sldMk cId="2885717847" sldId="263"/>
            <ac:spMk id="3" creationId="{73E05609-8434-B90E-D8F5-540E0152F25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4.897" v="1063"/>
          <ac:spMkLst>
            <pc:docMk/>
            <pc:sldMk cId="2885717847" sldId="263"/>
            <ac:spMk id="7" creationId="{8F9CBE3F-79A8-4F8F-88D9-DAD03D0D281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4.897" v="1063"/>
          <ac:spMkLst>
            <pc:docMk/>
            <pc:sldMk cId="2885717847" sldId="263"/>
            <ac:spMk id="9" creationId="{508BEF50-7B1E-49A4-BC19-5F4F1D755E64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4.897" v="1063"/>
          <ac:spMkLst>
            <pc:docMk/>
            <pc:sldMk cId="2885717847" sldId="263"/>
            <ac:spMk id="11" creationId="{C5CB530E-515E-412C-9DF1-5F8FFBD6F383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4.897" v="1063"/>
          <ac:spMkLst>
            <pc:docMk/>
            <pc:sldMk cId="2885717847" sldId="263"/>
            <ac:spMk id="13" creationId="{AEA7509D-F04F-40CB-A0B3-EEF16499CC9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4.897" v="1063"/>
          <ac:spMkLst>
            <pc:docMk/>
            <pc:sldMk cId="2885717847" sldId="263"/>
            <ac:spMk id="15" creationId="{C39ADB8F-D187-49D7-BDCF-C1B6DC727068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4.897" v="1063"/>
          <ac:spMkLst>
            <pc:docMk/>
            <pc:sldMk cId="2885717847" sldId="263"/>
            <ac:spMk id="17" creationId="{712D4376-A578-4FF1-94FC-245E7A6A489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4.897" v="1063"/>
          <ac:spMkLst>
            <pc:docMk/>
            <pc:sldMk cId="2885717847" sldId="263"/>
            <ac:spMk id="19" creationId="{3FBAD350-5664-4811-A208-657FB882D350}"/>
          </ac:spMkLst>
        </pc:spChg>
        <pc:cxnChg chg="add">
          <ac:chgData name="Graeme Jeffreys" userId="S::graeme.jeffreys1@dcmail.ca::ee6e2bc7-ce97-4511-a9db-6b952e8b3cef" providerId="AD" clId="Web-{81363415-19F0-AD0E-3825-BF5DEACA5294}" dt="2025-03-30T22:55:34.897" v="1063"/>
          <ac:cxnSpMkLst>
            <pc:docMk/>
            <pc:sldMk cId="2885717847" sldId="263"/>
            <ac:cxnSpMk id="21" creationId="{56020367-4FD5-4596-8E10-C5F095CD8DBF}"/>
          </ac:cxnSpMkLst>
        </pc:cxnChg>
      </pc:sldChg>
      <pc:sldChg chg="modSp new">
        <pc:chgData name="Graeme Jeffreys" userId="S::graeme.jeffreys1@dcmail.ca::ee6e2bc7-ce97-4511-a9db-6b952e8b3cef" providerId="AD" clId="Web-{81363415-19F0-AD0E-3825-BF5DEACA5294}" dt="2025-03-30T22:46:48.210" v="667" actId="20577"/>
        <pc:sldMkLst>
          <pc:docMk/>
          <pc:sldMk cId="2825303010" sldId="264"/>
        </pc:sldMkLst>
        <pc:spChg chg="mod">
          <ac:chgData name="Graeme Jeffreys" userId="S::graeme.jeffreys1@dcmail.ca::ee6e2bc7-ce97-4511-a9db-6b952e8b3cef" providerId="AD" clId="Web-{81363415-19F0-AD0E-3825-BF5DEACA5294}" dt="2025-03-30T22:27:24.976" v="216" actId="20577"/>
          <ac:spMkLst>
            <pc:docMk/>
            <pc:sldMk cId="2825303010" sldId="264"/>
            <ac:spMk id="2" creationId="{53A664F3-4DEB-020D-6EF9-D509D2CD7905}"/>
          </ac:spMkLst>
        </pc:spChg>
        <pc:spChg chg="mod">
          <ac:chgData name="Graeme Jeffreys" userId="S::graeme.jeffreys1@dcmail.ca::ee6e2bc7-ce97-4511-a9db-6b952e8b3cef" providerId="AD" clId="Web-{81363415-19F0-AD0E-3825-BF5DEACA5294}" dt="2025-03-30T22:46:48.210" v="667" actId="20577"/>
          <ac:spMkLst>
            <pc:docMk/>
            <pc:sldMk cId="2825303010" sldId="264"/>
            <ac:spMk id="3" creationId="{26D418A3-F5A5-E6CE-1BA5-63921A66198A}"/>
          </ac:spMkLst>
        </pc:spChg>
      </pc:sldChg>
      <pc:sldChg chg="addSp delSp modSp new mod setBg">
        <pc:chgData name="Graeme Jeffreys" userId="S::graeme.jeffreys1@dcmail.ca::ee6e2bc7-ce97-4511-a9db-6b952e8b3cef" providerId="AD" clId="Web-{81363415-19F0-AD0E-3825-BF5DEACA5294}" dt="2025-03-30T22:55:38.194" v="1064"/>
        <pc:sldMkLst>
          <pc:docMk/>
          <pc:sldMk cId="2860297024" sldId="265"/>
        </pc:sldMkLst>
        <pc:spChg chg="mod">
          <ac:chgData name="Graeme Jeffreys" userId="S::graeme.jeffreys1@dcmail.ca::ee6e2bc7-ce97-4511-a9db-6b952e8b3cef" providerId="AD" clId="Web-{81363415-19F0-AD0E-3825-BF5DEACA5294}" dt="2025-03-30T22:55:38.194" v="1064"/>
          <ac:spMkLst>
            <pc:docMk/>
            <pc:sldMk cId="2860297024" sldId="265"/>
            <ac:spMk id="2" creationId="{3D24C431-9A77-D996-FBA3-C629DAC25941}"/>
          </ac:spMkLst>
        </pc:spChg>
        <pc:spChg chg="del">
          <ac:chgData name="Graeme Jeffreys" userId="S::graeme.jeffreys1@dcmail.ca::ee6e2bc7-ce97-4511-a9db-6b952e8b3cef" providerId="AD" clId="Web-{81363415-19F0-AD0E-3825-BF5DEACA5294}" dt="2025-03-30T22:41:47.132" v="386"/>
          <ac:spMkLst>
            <pc:docMk/>
            <pc:sldMk cId="2860297024" sldId="265"/>
            <ac:spMk id="3" creationId="{826109EB-DFC4-444F-4CD0-1C4F78221A37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8.194" v="1064"/>
          <ac:spMkLst>
            <pc:docMk/>
            <pc:sldMk cId="2860297024" sldId="265"/>
            <ac:spMk id="7" creationId="{8F9CBE3F-79A8-4F8F-88D9-DAD03D0D281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8.194" v="1064"/>
          <ac:spMkLst>
            <pc:docMk/>
            <pc:sldMk cId="2860297024" sldId="265"/>
            <ac:spMk id="9" creationId="{508BEF50-7B1E-49A4-BC19-5F4F1D755E64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8.194" v="1064"/>
          <ac:spMkLst>
            <pc:docMk/>
            <pc:sldMk cId="2860297024" sldId="265"/>
            <ac:spMk id="11" creationId="{C5CB530E-515E-412C-9DF1-5F8FFBD6F383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8.194" v="1064"/>
          <ac:spMkLst>
            <pc:docMk/>
            <pc:sldMk cId="2860297024" sldId="265"/>
            <ac:spMk id="13" creationId="{AEA7509D-F04F-40CB-A0B3-EEF16499CC9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8.194" v="1064"/>
          <ac:spMkLst>
            <pc:docMk/>
            <pc:sldMk cId="2860297024" sldId="265"/>
            <ac:spMk id="15" creationId="{C39ADB8F-D187-49D7-BDCF-C1B6DC727068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8.194" v="1064"/>
          <ac:spMkLst>
            <pc:docMk/>
            <pc:sldMk cId="2860297024" sldId="265"/>
            <ac:spMk id="17" creationId="{712D4376-A578-4FF1-94FC-245E7A6A489F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38.194" v="1064"/>
          <ac:spMkLst>
            <pc:docMk/>
            <pc:sldMk cId="2860297024" sldId="265"/>
            <ac:spMk id="19" creationId="{3FBAD350-5664-4811-A208-657FB882D350}"/>
          </ac:spMkLst>
        </pc:spChg>
        <pc:cxnChg chg="add">
          <ac:chgData name="Graeme Jeffreys" userId="S::graeme.jeffreys1@dcmail.ca::ee6e2bc7-ce97-4511-a9db-6b952e8b3cef" providerId="AD" clId="Web-{81363415-19F0-AD0E-3825-BF5DEACA5294}" dt="2025-03-30T22:55:38.194" v="1064"/>
          <ac:cxnSpMkLst>
            <pc:docMk/>
            <pc:sldMk cId="2860297024" sldId="265"/>
            <ac:cxnSpMk id="21" creationId="{56020367-4FD5-4596-8E10-C5F095CD8DBF}"/>
          </ac:cxnSpMkLst>
        </pc:cxnChg>
      </pc:sldChg>
      <pc:sldChg chg="modSp new">
        <pc:chgData name="Graeme Jeffreys" userId="S::graeme.jeffreys1@dcmail.ca::ee6e2bc7-ce97-4511-a9db-6b952e8b3cef" providerId="AD" clId="Web-{81363415-19F0-AD0E-3825-BF5DEACA5294}" dt="2025-03-30T22:30:18.586" v="370" actId="20577"/>
        <pc:sldMkLst>
          <pc:docMk/>
          <pc:sldMk cId="3529115723" sldId="266"/>
        </pc:sldMkLst>
        <pc:spChg chg="mod">
          <ac:chgData name="Graeme Jeffreys" userId="S::graeme.jeffreys1@dcmail.ca::ee6e2bc7-ce97-4511-a9db-6b952e8b3cef" providerId="AD" clId="Web-{81363415-19F0-AD0E-3825-BF5DEACA5294}" dt="2025-03-30T22:29:50.429" v="309" actId="20577"/>
          <ac:spMkLst>
            <pc:docMk/>
            <pc:sldMk cId="3529115723" sldId="266"/>
            <ac:spMk id="2" creationId="{D0BAEFDF-BA34-F614-5581-81DB4140732E}"/>
          </ac:spMkLst>
        </pc:spChg>
        <pc:spChg chg="mod">
          <ac:chgData name="Graeme Jeffreys" userId="S::graeme.jeffreys1@dcmail.ca::ee6e2bc7-ce97-4511-a9db-6b952e8b3cef" providerId="AD" clId="Web-{81363415-19F0-AD0E-3825-BF5DEACA5294}" dt="2025-03-30T22:30:18.586" v="370" actId="20577"/>
          <ac:spMkLst>
            <pc:docMk/>
            <pc:sldMk cId="3529115723" sldId="266"/>
            <ac:spMk id="3" creationId="{9F8BB8EB-8D7B-ED75-002E-AA07E44273A6}"/>
          </ac:spMkLst>
        </pc:spChg>
      </pc:sldChg>
      <pc:sldChg chg="modSp new">
        <pc:chgData name="Graeme Jeffreys" userId="S::graeme.jeffreys1@dcmail.ca::ee6e2bc7-ce97-4511-a9db-6b952e8b3cef" providerId="AD" clId="Web-{81363415-19F0-AD0E-3825-BF5DEACA5294}" dt="2025-03-30T22:42:13.242" v="429" actId="20577"/>
        <pc:sldMkLst>
          <pc:docMk/>
          <pc:sldMk cId="4009667973" sldId="267"/>
        </pc:sldMkLst>
        <pc:spChg chg="mod">
          <ac:chgData name="Graeme Jeffreys" userId="S::graeme.jeffreys1@dcmail.ca::ee6e2bc7-ce97-4511-a9db-6b952e8b3cef" providerId="AD" clId="Web-{81363415-19F0-AD0E-3825-BF5DEACA5294}" dt="2025-03-30T22:42:03.585" v="405" actId="20577"/>
          <ac:spMkLst>
            <pc:docMk/>
            <pc:sldMk cId="4009667973" sldId="267"/>
            <ac:spMk id="2" creationId="{A275F668-71E6-4647-0F50-B8067F3E448B}"/>
          </ac:spMkLst>
        </pc:spChg>
        <pc:spChg chg="mod">
          <ac:chgData name="Graeme Jeffreys" userId="S::graeme.jeffreys1@dcmail.ca::ee6e2bc7-ce97-4511-a9db-6b952e8b3cef" providerId="AD" clId="Web-{81363415-19F0-AD0E-3825-BF5DEACA5294}" dt="2025-03-30T22:42:13.242" v="429" actId="20577"/>
          <ac:spMkLst>
            <pc:docMk/>
            <pc:sldMk cId="4009667973" sldId="267"/>
            <ac:spMk id="3" creationId="{0C75D79E-F947-9646-AE81-E2041A14A5E1}"/>
          </ac:spMkLst>
        </pc:spChg>
      </pc:sldChg>
      <pc:sldChg chg="delSp modSp new del">
        <pc:chgData name="Graeme Jeffreys" userId="S::graeme.jeffreys1@dcmail.ca::ee6e2bc7-ce97-4511-a9db-6b952e8b3cef" providerId="AD" clId="Web-{81363415-19F0-AD0E-3825-BF5DEACA5294}" dt="2025-03-30T22:52:25.476" v="944"/>
        <pc:sldMkLst>
          <pc:docMk/>
          <pc:sldMk cId="4183194048" sldId="268"/>
        </pc:sldMkLst>
        <pc:spChg chg="del">
          <ac:chgData name="Graeme Jeffreys" userId="S::graeme.jeffreys1@dcmail.ca::ee6e2bc7-ce97-4511-a9db-6b952e8b3cef" providerId="AD" clId="Web-{81363415-19F0-AD0E-3825-BF5DEACA5294}" dt="2025-03-30T22:47:48.148" v="709"/>
          <ac:spMkLst>
            <pc:docMk/>
            <pc:sldMk cId="4183194048" sldId="268"/>
            <ac:spMk id="2" creationId="{83C3359D-82B5-1A84-D24C-16001B0286EE}"/>
          </ac:spMkLst>
        </pc:spChg>
        <pc:spChg chg="mod">
          <ac:chgData name="Graeme Jeffreys" userId="S::graeme.jeffreys1@dcmail.ca::ee6e2bc7-ce97-4511-a9db-6b952e8b3cef" providerId="AD" clId="Web-{81363415-19F0-AD0E-3825-BF5DEACA5294}" dt="2025-03-30T22:52:22.694" v="943" actId="20577"/>
          <ac:spMkLst>
            <pc:docMk/>
            <pc:sldMk cId="4183194048" sldId="268"/>
            <ac:spMk id="3" creationId="{87ABFCEE-DD51-D13C-8D27-A1AC6B393A77}"/>
          </ac:spMkLst>
        </pc:spChg>
      </pc:sldChg>
      <pc:sldChg chg="addSp delSp modSp new mod setBg">
        <pc:chgData name="Graeme Jeffreys" userId="S::graeme.jeffreys1@dcmail.ca::ee6e2bc7-ce97-4511-a9db-6b952e8b3cef" providerId="AD" clId="Web-{81363415-19F0-AD0E-3825-BF5DEACA5294}" dt="2025-03-30T22:56:19.663" v="1067"/>
        <pc:sldMkLst>
          <pc:docMk/>
          <pc:sldMk cId="3229194871" sldId="269"/>
        </pc:sldMkLst>
        <pc:spChg chg="mod">
          <ac:chgData name="Graeme Jeffreys" userId="S::graeme.jeffreys1@dcmail.ca::ee6e2bc7-ce97-4511-a9db-6b952e8b3cef" providerId="AD" clId="Web-{81363415-19F0-AD0E-3825-BF5DEACA5294}" dt="2025-03-30T22:55:43.710" v="1065"/>
          <ac:spMkLst>
            <pc:docMk/>
            <pc:sldMk cId="3229194871" sldId="269"/>
            <ac:spMk id="2" creationId="{E0212D22-EF3B-E04E-1AFF-05A5E95FBCB0}"/>
          </ac:spMkLst>
        </pc:spChg>
        <pc:spChg chg="del mod">
          <ac:chgData name="Graeme Jeffreys" userId="S::graeme.jeffreys1@dcmail.ca::ee6e2bc7-ce97-4511-a9db-6b952e8b3cef" providerId="AD" clId="Web-{81363415-19F0-AD0E-3825-BF5DEACA5294}" dt="2025-03-30T22:56:19.663" v="1067"/>
          <ac:spMkLst>
            <pc:docMk/>
            <pc:sldMk cId="3229194871" sldId="269"/>
            <ac:spMk id="3" creationId="{D2396BE4-FB2F-A0BC-4294-3272BAB614E3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43.710" v="1065"/>
          <ac:spMkLst>
            <pc:docMk/>
            <pc:sldMk cId="3229194871" sldId="269"/>
            <ac:spMk id="8" creationId="{327D73B4-9F5C-4A64-A179-51B9500CB8B5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43.710" v="1065"/>
          <ac:spMkLst>
            <pc:docMk/>
            <pc:sldMk cId="3229194871" sldId="269"/>
            <ac:spMk id="10" creationId="{C1F06963-6374-4B48-844F-071A9BAAAE02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43.710" v="1065"/>
          <ac:spMkLst>
            <pc:docMk/>
            <pc:sldMk cId="3229194871" sldId="269"/>
            <ac:spMk id="12" creationId="{6CB927A4-E432-4310-9CD5-E89FF5063179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43.710" v="1065"/>
          <ac:spMkLst>
            <pc:docMk/>
            <pc:sldMk cId="3229194871" sldId="269"/>
            <ac:spMk id="14" creationId="{1453BF6C-B012-48B7-B4E8-6D7AC7C27D02}"/>
          </ac:spMkLst>
        </pc:spChg>
        <pc:spChg chg="add">
          <ac:chgData name="Graeme Jeffreys" userId="S::graeme.jeffreys1@dcmail.ca::ee6e2bc7-ce97-4511-a9db-6b952e8b3cef" providerId="AD" clId="Web-{81363415-19F0-AD0E-3825-BF5DEACA5294}" dt="2025-03-30T22:55:43.710" v="1065"/>
          <ac:spMkLst>
            <pc:docMk/>
            <pc:sldMk cId="3229194871" sldId="269"/>
            <ac:spMk id="16" creationId="{E3020543-B24B-4EC4-8FFC-8DD88EEA91A8}"/>
          </ac:spMkLst>
        </pc:spChg>
        <pc:graphicFrameChg chg="add">
          <ac:chgData name="Graeme Jeffreys" userId="S::graeme.jeffreys1@dcmail.ca::ee6e2bc7-ce97-4511-a9db-6b952e8b3cef" providerId="AD" clId="Web-{81363415-19F0-AD0E-3825-BF5DEACA5294}" dt="2025-03-30T22:56:19.663" v="1067"/>
          <ac:graphicFrameMkLst>
            <pc:docMk/>
            <pc:sldMk cId="3229194871" sldId="269"/>
            <ac:graphicFrameMk id="20" creationId="{7BDF454F-64CA-6310-BC66-2C8E0F781A1A}"/>
          </ac:graphicFrameMkLst>
        </pc:graphicFrameChg>
        <pc:cxnChg chg="add">
          <ac:chgData name="Graeme Jeffreys" userId="S::graeme.jeffreys1@dcmail.ca::ee6e2bc7-ce97-4511-a9db-6b952e8b3cef" providerId="AD" clId="Web-{81363415-19F0-AD0E-3825-BF5DEACA5294}" dt="2025-03-30T22:55:43.710" v="1065"/>
          <ac:cxnSpMkLst>
            <pc:docMk/>
            <pc:sldMk cId="3229194871" sldId="269"/>
            <ac:cxnSpMk id="18" creationId="{C49DA8F6-BCC1-4447-B54C-57856834B94B}"/>
          </ac:cxnSpMkLst>
        </pc:cxnChg>
      </pc:sldChg>
      <pc:sldChg chg="modSp new">
        <pc:chgData name="Graeme Jeffreys" userId="S::graeme.jeffreys1@dcmail.ca::ee6e2bc7-ce97-4511-a9db-6b952e8b3cef" providerId="AD" clId="Web-{81363415-19F0-AD0E-3825-BF5DEACA5294}" dt="2025-03-30T22:53:34.991" v="1054" actId="20577"/>
        <pc:sldMkLst>
          <pc:docMk/>
          <pc:sldMk cId="3841409089" sldId="270"/>
        </pc:sldMkLst>
        <pc:spChg chg="mod">
          <ac:chgData name="Graeme Jeffreys" userId="S::graeme.jeffreys1@dcmail.ca::ee6e2bc7-ce97-4511-a9db-6b952e8b3cef" providerId="AD" clId="Web-{81363415-19F0-AD0E-3825-BF5DEACA5294}" dt="2025-03-30T22:53:18.507" v="1032" actId="20577"/>
          <ac:spMkLst>
            <pc:docMk/>
            <pc:sldMk cId="3841409089" sldId="270"/>
            <ac:spMk id="2" creationId="{A6DD7DD9-18B0-3891-1A11-A1811919749D}"/>
          </ac:spMkLst>
        </pc:spChg>
        <pc:spChg chg="mod">
          <ac:chgData name="Graeme Jeffreys" userId="S::graeme.jeffreys1@dcmail.ca::ee6e2bc7-ce97-4511-a9db-6b952e8b3cef" providerId="AD" clId="Web-{81363415-19F0-AD0E-3825-BF5DEACA5294}" dt="2025-03-30T22:53:34.991" v="1054" actId="20577"/>
          <ac:spMkLst>
            <pc:docMk/>
            <pc:sldMk cId="3841409089" sldId="270"/>
            <ac:spMk id="3" creationId="{8854E3F9-5D6F-460E-CD11-D5F5EA3DC498}"/>
          </ac:spMkLst>
        </pc:spChg>
      </pc:sldChg>
    </pc:docChg>
  </pc:docChgLst>
  <pc:docChgLst>
    <pc:chgData name="Alexzander Saddler" userId="S::alexzander.saddler@dcmail.ca::1ad7e374-c4bc-4b7d-b670-9fd30bea6653" providerId="AD" clId="Web-{A533E997-B784-BA7D-2C94-439D2BF91A60}"/>
    <pc:docChg chg="addSld modSld">
      <pc:chgData name="Alexzander Saddler" userId="S::alexzander.saddler@dcmail.ca::1ad7e374-c4bc-4b7d-b670-9fd30bea6653" providerId="AD" clId="Web-{A533E997-B784-BA7D-2C94-439D2BF91A60}" dt="2025-03-12T21:37:57.771" v="89" actId="20577"/>
      <pc:docMkLst>
        <pc:docMk/>
      </pc:docMkLst>
      <pc:sldChg chg="modSp">
        <pc:chgData name="Alexzander Saddler" userId="S::alexzander.saddler@dcmail.ca::1ad7e374-c4bc-4b7d-b670-9fd30bea6653" providerId="AD" clId="Web-{A533E997-B784-BA7D-2C94-439D2BF91A60}" dt="2025-03-12T21:37:57.771" v="89" actId="20577"/>
        <pc:sldMkLst>
          <pc:docMk/>
          <pc:sldMk cId="300888814" sldId="257"/>
        </pc:sldMkLst>
        <pc:spChg chg="mod">
          <ac:chgData name="Alexzander Saddler" userId="S::alexzander.saddler@dcmail.ca::1ad7e374-c4bc-4b7d-b670-9fd30bea6653" providerId="AD" clId="Web-{A533E997-B784-BA7D-2C94-439D2BF91A60}" dt="2025-03-12T21:31:29.065" v="4" actId="20577"/>
          <ac:spMkLst>
            <pc:docMk/>
            <pc:sldMk cId="300888814" sldId="257"/>
            <ac:spMk id="2" creationId="{33777680-3BC9-6B92-780C-BFCD5CAAC4AD}"/>
          </ac:spMkLst>
        </pc:spChg>
        <pc:spChg chg="mod">
          <ac:chgData name="Alexzander Saddler" userId="S::alexzander.saddler@dcmail.ca::1ad7e374-c4bc-4b7d-b670-9fd30bea6653" providerId="AD" clId="Web-{A533E997-B784-BA7D-2C94-439D2BF91A60}" dt="2025-03-12T21:37:57.771" v="89" actId="20577"/>
          <ac:spMkLst>
            <pc:docMk/>
            <pc:sldMk cId="300888814" sldId="257"/>
            <ac:spMk id="3" creationId="{BC769342-8BFF-820F-73B4-FCC4C1C1F329}"/>
          </ac:spMkLst>
        </pc:spChg>
      </pc:sldChg>
      <pc:sldChg chg="modSp new">
        <pc:chgData name="Alexzander Saddler" userId="S::alexzander.saddler@dcmail.ca::1ad7e374-c4bc-4b7d-b670-9fd30bea6653" providerId="AD" clId="Web-{A533E997-B784-BA7D-2C94-439D2BF91A60}" dt="2025-03-12T21:36:48.724" v="50" actId="20577"/>
        <pc:sldMkLst>
          <pc:docMk/>
          <pc:sldMk cId="4103601660" sldId="258"/>
        </pc:sldMkLst>
        <pc:spChg chg="mod">
          <ac:chgData name="Alexzander Saddler" userId="S::alexzander.saddler@dcmail.ca::1ad7e374-c4bc-4b7d-b670-9fd30bea6653" providerId="AD" clId="Web-{A533E997-B784-BA7D-2C94-439D2BF91A60}" dt="2025-03-12T21:36:48.724" v="50" actId="20577"/>
          <ac:spMkLst>
            <pc:docMk/>
            <pc:sldMk cId="4103601660" sldId="258"/>
            <ac:spMk id="2" creationId="{08E2D7FB-2F4B-10CA-A652-ED19B407CF5D}"/>
          </ac:spMkLst>
        </pc:spChg>
      </pc:sldChg>
      <pc:sldChg chg="modSp new">
        <pc:chgData name="Alexzander Saddler" userId="S::alexzander.saddler@dcmail.ca::1ad7e374-c4bc-4b7d-b670-9fd30bea6653" providerId="AD" clId="Web-{A533E997-B784-BA7D-2C94-439D2BF91A60}" dt="2025-03-12T21:37:10.192" v="57" actId="20577"/>
        <pc:sldMkLst>
          <pc:docMk/>
          <pc:sldMk cId="176096659" sldId="259"/>
        </pc:sldMkLst>
        <pc:spChg chg="mod">
          <ac:chgData name="Alexzander Saddler" userId="S::alexzander.saddler@dcmail.ca::1ad7e374-c4bc-4b7d-b670-9fd30bea6653" providerId="AD" clId="Web-{A533E997-B784-BA7D-2C94-439D2BF91A60}" dt="2025-03-12T21:37:10.192" v="57" actId="20577"/>
          <ac:spMkLst>
            <pc:docMk/>
            <pc:sldMk cId="176096659" sldId="259"/>
            <ac:spMk id="2" creationId="{4B8883F0-C707-B1AD-F85A-738914DA94DF}"/>
          </ac:spMkLst>
        </pc:spChg>
      </pc:sldChg>
      <pc:sldChg chg="new">
        <pc:chgData name="Alexzander Saddler" userId="S::alexzander.saddler@dcmail.ca::1ad7e374-c4bc-4b7d-b670-9fd30bea6653" providerId="AD" clId="Web-{A533E997-B784-BA7D-2C94-439D2BF91A60}" dt="2025-03-12T21:32:36.112" v="20"/>
        <pc:sldMkLst>
          <pc:docMk/>
          <pc:sldMk cId="101829563" sldId="260"/>
        </pc:sldMkLst>
      </pc:sldChg>
      <pc:sldChg chg="modSp new">
        <pc:chgData name="Alexzander Saddler" userId="S::alexzander.saddler@dcmail.ca::1ad7e374-c4bc-4b7d-b670-9fd30bea6653" providerId="AD" clId="Web-{A533E997-B784-BA7D-2C94-439D2BF91A60}" dt="2025-03-12T21:37:16.208" v="64" actId="20577"/>
        <pc:sldMkLst>
          <pc:docMk/>
          <pc:sldMk cId="1802985626" sldId="261"/>
        </pc:sldMkLst>
        <pc:spChg chg="mod">
          <ac:chgData name="Alexzander Saddler" userId="S::alexzander.saddler@dcmail.ca::1ad7e374-c4bc-4b7d-b670-9fd30bea6653" providerId="AD" clId="Web-{A533E997-B784-BA7D-2C94-439D2BF91A60}" dt="2025-03-12T21:37:16.208" v="64" actId="20577"/>
          <ac:spMkLst>
            <pc:docMk/>
            <pc:sldMk cId="1802985626" sldId="261"/>
            <ac:spMk id="2" creationId="{ADDBA774-908A-5FF4-2A5C-8D4B0D50466B}"/>
          </ac:spMkLst>
        </pc:spChg>
      </pc:sldChg>
    </pc:docChg>
  </pc:docChgLst>
  <pc:docChgLst>
    <pc:chgData name="Valentine Sah" userId="S::valentine.sah@dcmail.ca::d417a727-71e7-464b-b7ca-8361bc6155ad" providerId="AD" clId="Web-{2B85A5BA-DE7B-DD47-0857-2A9A696D40F9}"/>
    <pc:docChg chg="addSld modSld">
      <pc:chgData name="Valentine Sah" userId="S::valentine.sah@dcmail.ca::d417a727-71e7-464b-b7ca-8361bc6155ad" providerId="AD" clId="Web-{2B85A5BA-DE7B-DD47-0857-2A9A696D40F9}" dt="2025-03-30T23:14:15.992" v="44" actId="14100"/>
      <pc:docMkLst>
        <pc:docMk/>
      </pc:docMkLst>
      <pc:sldChg chg="modSp">
        <pc:chgData name="Valentine Sah" userId="S::valentine.sah@dcmail.ca::d417a727-71e7-464b-b7ca-8361bc6155ad" providerId="AD" clId="Web-{2B85A5BA-DE7B-DD47-0857-2A9A696D40F9}" dt="2025-03-30T22:45:28.532" v="14" actId="20577"/>
        <pc:sldMkLst>
          <pc:docMk/>
          <pc:sldMk cId="2825303010" sldId="264"/>
        </pc:sldMkLst>
        <pc:spChg chg="mod">
          <ac:chgData name="Valentine Sah" userId="S::valentine.sah@dcmail.ca::d417a727-71e7-464b-b7ca-8361bc6155ad" providerId="AD" clId="Web-{2B85A5BA-DE7B-DD47-0857-2A9A696D40F9}" dt="2025-03-30T22:45:28.532" v="14" actId="20577"/>
          <ac:spMkLst>
            <pc:docMk/>
            <pc:sldMk cId="2825303010" sldId="264"/>
            <ac:spMk id="3" creationId="{26D418A3-F5A5-E6CE-1BA5-63921A66198A}"/>
          </ac:spMkLst>
        </pc:spChg>
      </pc:sldChg>
      <pc:sldChg chg="addSp modSp">
        <pc:chgData name="Valentine Sah" userId="S::valentine.sah@dcmail.ca::d417a727-71e7-464b-b7ca-8361bc6155ad" providerId="AD" clId="Web-{2B85A5BA-DE7B-DD47-0857-2A9A696D40F9}" dt="2025-03-30T23:13:21.053" v="39" actId="1076"/>
        <pc:sldMkLst>
          <pc:docMk/>
          <pc:sldMk cId="1339519533" sldId="271"/>
        </pc:sldMkLst>
        <pc:picChg chg="add mod">
          <ac:chgData name="Valentine Sah" userId="S::valentine.sah@dcmail.ca::d417a727-71e7-464b-b7ca-8361bc6155ad" providerId="AD" clId="Web-{2B85A5BA-DE7B-DD47-0857-2A9A696D40F9}" dt="2025-03-30T23:13:21.053" v="39" actId="1076"/>
          <ac:picMkLst>
            <pc:docMk/>
            <pc:sldMk cId="1339519533" sldId="271"/>
            <ac:picMk id="7" creationId="{CA994E35-DC1F-48B1-829E-951AC2BDC34C}"/>
          </ac:picMkLst>
        </pc:picChg>
      </pc:sldChg>
      <pc:sldChg chg="modSp new">
        <pc:chgData name="Valentine Sah" userId="S::valentine.sah@dcmail.ca::d417a727-71e7-464b-b7ca-8361bc6155ad" providerId="AD" clId="Web-{2B85A5BA-DE7B-DD47-0857-2A9A696D40F9}" dt="2025-03-30T23:07:39.749" v="35" actId="20577"/>
        <pc:sldMkLst>
          <pc:docMk/>
          <pc:sldMk cId="276301058" sldId="273"/>
        </pc:sldMkLst>
        <pc:spChg chg="mod">
          <ac:chgData name="Valentine Sah" userId="S::valentine.sah@dcmail.ca::d417a727-71e7-464b-b7ca-8361bc6155ad" providerId="AD" clId="Web-{2B85A5BA-DE7B-DD47-0857-2A9A696D40F9}" dt="2025-03-30T23:03:01.180" v="25" actId="20577"/>
          <ac:spMkLst>
            <pc:docMk/>
            <pc:sldMk cId="276301058" sldId="273"/>
            <ac:spMk id="2" creationId="{7E5D1AD8-9D57-A2B6-5CF3-85B0E0CA5774}"/>
          </ac:spMkLst>
        </pc:spChg>
        <pc:spChg chg="mod">
          <ac:chgData name="Valentine Sah" userId="S::valentine.sah@dcmail.ca::d417a727-71e7-464b-b7ca-8361bc6155ad" providerId="AD" clId="Web-{2B85A5BA-DE7B-DD47-0857-2A9A696D40F9}" dt="2025-03-30T23:07:39.749" v="35" actId="20577"/>
          <ac:spMkLst>
            <pc:docMk/>
            <pc:sldMk cId="276301058" sldId="273"/>
            <ac:spMk id="3" creationId="{A36DA720-1FF3-94DA-1E60-3157737E795B}"/>
          </ac:spMkLst>
        </pc:spChg>
      </pc:sldChg>
      <pc:sldChg chg="addSp modSp">
        <pc:chgData name="Valentine Sah" userId="S::valentine.sah@dcmail.ca::d417a727-71e7-464b-b7ca-8361bc6155ad" providerId="AD" clId="Web-{2B85A5BA-DE7B-DD47-0857-2A9A696D40F9}" dt="2025-03-30T23:14:15.992" v="44" actId="14100"/>
        <pc:sldMkLst>
          <pc:docMk/>
          <pc:sldMk cId="29265490" sldId="274"/>
        </pc:sldMkLst>
        <pc:picChg chg="add mod">
          <ac:chgData name="Valentine Sah" userId="S::valentine.sah@dcmail.ca::d417a727-71e7-464b-b7ca-8361bc6155ad" providerId="AD" clId="Web-{2B85A5BA-DE7B-DD47-0857-2A9A696D40F9}" dt="2025-03-30T23:14:15.992" v="44" actId="14100"/>
          <ac:picMkLst>
            <pc:docMk/>
            <pc:sldMk cId="29265490" sldId="274"/>
            <ac:picMk id="6" creationId="{72C8B5E0-0B09-8636-1A61-88FDBFFAFB7E}"/>
          </ac:picMkLst>
        </pc:picChg>
      </pc:sldChg>
    </pc:docChg>
  </pc:docChgLst>
  <pc:docChgLst>
    <pc:chgData name="Graeme Jeffreys" userId="S::graeme.jeffreys1@dcmail.ca::ee6e2bc7-ce97-4511-a9db-6b952e8b3cef" providerId="AD" clId="Web-{AABAA8E8-AE67-F5AC-3A47-8E2C9DB5B5E5}"/>
    <pc:docChg chg="modSld">
      <pc:chgData name="Graeme Jeffreys" userId="S::graeme.jeffreys1@dcmail.ca::ee6e2bc7-ce97-4511-a9db-6b952e8b3cef" providerId="AD" clId="Web-{AABAA8E8-AE67-F5AC-3A47-8E2C9DB5B5E5}" dt="2025-03-31T23:11:47.544" v="64" actId="20577"/>
      <pc:docMkLst>
        <pc:docMk/>
      </pc:docMkLst>
      <pc:sldChg chg="addSp delSp modSp">
        <pc:chgData name="Graeme Jeffreys" userId="S::graeme.jeffreys1@dcmail.ca::ee6e2bc7-ce97-4511-a9db-6b952e8b3cef" providerId="AD" clId="Web-{AABAA8E8-AE67-F5AC-3A47-8E2C9DB5B5E5}" dt="2025-03-31T23:11:33.950" v="58" actId="1076"/>
        <pc:sldMkLst>
          <pc:docMk/>
          <pc:sldMk cId="276301058" sldId="273"/>
        </pc:sldMkLst>
        <pc:spChg chg="mod">
          <ac:chgData name="Graeme Jeffreys" userId="S::graeme.jeffreys1@dcmail.ca::ee6e2bc7-ce97-4511-a9db-6b952e8b3cef" providerId="AD" clId="Web-{AABAA8E8-AE67-F5AC-3A47-8E2C9DB5B5E5}" dt="2025-03-31T23:10:42.324" v="4" actId="20577"/>
          <ac:spMkLst>
            <pc:docMk/>
            <pc:sldMk cId="276301058" sldId="273"/>
            <ac:spMk id="2" creationId="{7E5D1AD8-9D57-A2B6-5CF3-85B0E0CA5774}"/>
          </ac:spMkLst>
        </pc:spChg>
        <pc:spChg chg="mod">
          <ac:chgData name="Graeme Jeffreys" userId="S::graeme.jeffreys1@dcmail.ca::ee6e2bc7-ce97-4511-a9db-6b952e8b3cef" providerId="AD" clId="Web-{AABAA8E8-AE67-F5AC-3A47-8E2C9DB5B5E5}" dt="2025-03-31T23:10:49.793" v="6" actId="1076"/>
          <ac:spMkLst>
            <pc:docMk/>
            <pc:sldMk cId="276301058" sldId="273"/>
            <ac:spMk id="3" creationId="{A36DA720-1FF3-94DA-1E60-3157737E795B}"/>
          </ac:spMkLst>
        </pc:spChg>
        <pc:spChg chg="add del">
          <ac:chgData name="Graeme Jeffreys" userId="S::graeme.jeffreys1@dcmail.ca::ee6e2bc7-ce97-4511-a9db-6b952e8b3cef" providerId="AD" clId="Web-{AABAA8E8-AE67-F5AC-3A47-8E2C9DB5B5E5}" dt="2025-03-31T23:10:54.527" v="8"/>
          <ac:spMkLst>
            <pc:docMk/>
            <pc:sldMk cId="276301058" sldId="273"/>
            <ac:spMk id="4" creationId="{4B88BC1D-826B-6F50-3F88-8F7852BBD9FD}"/>
          </ac:spMkLst>
        </pc:spChg>
        <pc:spChg chg="add mod">
          <ac:chgData name="Graeme Jeffreys" userId="S::graeme.jeffreys1@dcmail.ca::ee6e2bc7-ce97-4511-a9db-6b952e8b3cef" providerId="AD" clId="Web-{AABAA8E8-AE67-F5AC-3A47-8E2C9DB5B5E5}" dt="2025-03-31T23:11:33.950" v="58" actId="1076"/>
          <ac:spMkLst>
            <pc:docMk/>
            <pc:sldMk cId="276301058" sldId="273"/>
            <ac:spMk id="5" creationId="{DD4BA0FC-53EC-DA04-A366-DFFB7A4C530E}"/>
          </ac:spMkLst>
        </pc:spChg>
      </pc:sldChg>
      <pc:sldChg chg="modSp">
        <pc:chgData name="Graeme Jeffreys" userId="S::graeme.jeffreys1@dcmail.ca::ee6e2bc7-ce97-4511-a9db-6b952e8b3cef" providerId="AD" clId="Web-{AABAA8E8-AE67-F5AC-3A47-8E2C9DB5B5E5}" dt="2025-03-31T23:11:47.544" v="64" actId="20577"/>
        <pc:sldMkLst>
          <pc:docMk/>
          <pc:sldMk cId="2461728316" sldId="280"/>
        </pc:sldMkLst>
        <pc:spChg chg="mod">
          <ac:chgData name="Graeme Jeffreys" userId="S::graeme.jeffreys1@dcmail.ca::ee6e2bc7-ce97-4511-a9db-6b952e8b3cef" providerId="AD" clId="Web-{AABAA8E8-AE67-F5AC-3A47-8E2C9DB5B5E5}" dt="2025-03-31T23:11:47.544" v="64" actId="20577"/>
          <ac:spMkLst>
            <pc:docMk/>
            <pc:sldMk cId="2461728316" sldId="280"/>
            <ac:spMk id="2" creationId="{33D09764-158A-60F6-60EF-07B88BC57B5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A910FF-121E-45BE-8A0E-766E102137F9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BE5353-9848-428F-92C9-C990F2C50994}">
      <dgm:prSet/>
      <dgm:spPr/>
      <dgm:t>
        <a:bodyPr/>
        <a:lstStyle/>
        <a:p>
          <a:r>
            <a:rPr lang="en-US"/>
            <a:t>Scalability and performance</a:t>
          </a:r>
        </a:p>
      </dgm:t>
    </dgm:pt>
    <dgm:pt modelId="{1A7F7A86-2CD6-4D19-ACF5-EC7C77062C21}" type="parTrans" cxnId="{B7824AEB-FC78-4289-95CB-58ED777C4B73}">
      <dgm:prSet/>
      <dgm:spPr/>
      <dgm:t>
        <a:bodyPr/>
        <a:lstStyle/>
        <a:p>
          <a:endParaRPr lang="en-US"/>
        </a:p>
      </dgm:t>
    </dgm:pt>
    <dgm:pt modelId="{1AA77C64-CBFE-41B6-97E6-BD3313007BC4}" type="sibTrans" cxnId="{B7824AEB-FC78-4289-95CB-58ED777C4B73}">
      <dgm:prSet/>
      <dgm:spPr/>
      <dgm:t>
        <a:bodyPr/>
        <a:lstStyle/>
        <a:p>
          <a:endParaRPr lang="en-US"/>
        </a:p>
      </dgm:t>
    </dgm:pt>
    <dgm:pt modelId="{6095C83E-EB80-487F-8BA8-2C29EE4758CD}">
      <dgm:prSet/>
      <dgm:spPr/>
      <dgm:t>
        <a:bodyPr/>
        <a:lstStyle/>
        <a:p>
          <a:r>
            <a:rPr lang="en-US"/>
            <a:t>High volume handling</a:t>
          </a:r>
        </a:p>
      </dgm:t>
    </dgm:pt>
    <dgm:pt modelId="{865A9B6D-60E0-49EB-AF0D-427C661960AF}" type="parTrans" cxnId="{C65285E9-10CB-483A-A16D-CCBBA645B885}">
      <dgm:prSet/>
      <dgm:spPr/>
      <dgm:t>
        <a:bodyPr/>
        <a:lstStyle/>
        <a:p>
          <a:endParaRPr lang="en-US"/>
        </a:p>
      </dgm:t>
    </dgm:pt>
    <dgm:pt modelId="{F9225793-5BBE-486B-9E4A-479AD1B3D802}" type="sibTrans" cxnId="{C65285E9-10CB-483A-A16D-CCBBA645B885}">
      <dgm:prSet/>
      <dgm:spPr/>
      <dgm:t>
        <a:bodyPr/>
        <a:lstStyle/>
        <a:p>
          <a:endParaRPr lang="en-US"/>
        </a:p>
      </dgm:t>
    </dgm:pt>
    <dgm:pt modelId="{5BC0E070-9F89-4699-8EC6-CCF01567DB2A}">
      <dgm:prSet/>
      <dgm:spPr/>
      <dgm:t>
        <a:bodyPr/>
        <a:lstStyle/>
        <a:p>
          <a:r>
            <a:rPr lang="en-US"/>
            <a:t>Elastic Scalability</a:t>
          </a:r>
        </a:p>
      </dgm:t>
    </dgm:pt>
    <dgm:pt modelId="{11842583-01F0-4F3C-8FB6-F76D7F60B825}" type="parTrans" cxnId="{49F1568E-061D-4229-A700-DA9F7CF94416}">
      <dgm:prSet/>
      <dgm:spPr/>
      <dgm:t>
        <a:bodyPr/>
        <a:lstStyle/>
        <a:p>
          <a:endParaRPr lang="en-US"/>
        </a:p>
      </dgm:t>
    </dgm:pt>
    <dgm:pt modelId="{AD544534-6A95-4A52-8BED-ABC22F3E23FD}" type="sibTrans" cxnId="{49F1568E-061D-4229-A700-DA9F7CF94416}">
      <dgm:prSet/>
      <dgm:spPr/>
      <dgm:t>
        <a:bodyPr/>
        <a:lstStyle/>
        <a:p>
          <a:endParaRPr lang="en-US"/>
        </a:p>
      </dgm:t>
    </dgm:pt>
    <dgm:pt modelId="{F7D76AE1-CEA7-4553-9A42-ECAF966B1A50}">
      <dgm:prSet/>
      <dgm:spPr/>
      <dgm:t>
        <a:bodyPr/>
        <a:lstStyle/>
        <a:p>
          <a:r>
            <a:rPr lang="en-US"/>
            <a:t>Efficient design</a:t>
          </a:r>
        </a:p>
      </dgm:t>
    </dgm:pt>
    <dgm:pt modelId="{99649DFD-7562-45D2-99CF-876105D1718C}" type="parTrans" cxnId="{3D4AAEED-DA6A-4354-BFB9-833941197ED8}">
      <dgm:prSet/>
      <dgm:spPr/>
      <dgm:t>
        <a:bodyPr/>
        <a:lstStyle/>
        <a:p>
          <a:endParaRPr lang="en-US"/>
        </a:p>
      </dgm:t>
    </dgm:pt>
    <dgm:pt modelId="{131F03CF-E9A3-4DAE-A08A-ED402094783C}" type="sibTrans" cxnId="{3D4AAEED-DA6A-4354-BFB9-833941197ED8}">
      <dgm:prSet/>
      <dgm:spPr/>
      <dgm:t>
        <a:bodyPr/>
        <a:lstStyle/>
        <a:p>
          <a:endParaRPr lang="en-US"/>
        </a:p>
      </dgm:t>
    </dgm:pt>
    <dgm:pt modelId="{8ACDDEB7-1A6C-4EB1-B0D6-7534BF8E8757}">
      <dgm:prSet/>
      <dgm:spPr/>
      <dgm:t>
        <a:bodyPr/>
        <a:lstStyle/>
        <a:p>
          <a:r>
            <a:rPr lang="en-US"/>
            <a:t>Redundancy reduction</a:t>
          </a:r>
        </a:p>
      </dgm:t>
    </dgm:pt>
    <dgm:pt modelId="{1026554F-86AF-4357-88E6-127CB3216580}" type="parTrans" cxnId="{2394F9FF-9EF8-4811-B2A7-CB2C8775DD75}">
      <dgm:prSet/>
      <dgm:spPr/>
      <dgm:t>
        <a:bodyPr/>
        <a:lstStyle/>
        <a:p>
          <a:endParaRPr lang="en-US"/>
        </a:p>
      </dgm:t>
    </dgm:pt>
    <dgm:pt modelId="{DB2C1841-7ABF-4058-8490-5D03B07833F8}" type="sibTrans" cxnId="{2394F9FF-9EF8-4811-B2A7-CB2C8775DD75}">
      <dgm:prSet/>
      <dgm:spPr/>
      <dgm:t>
        <a:bodyPr/>
        <a:lstStyle/>
        <a:p>
          <a:endParaRPr lang="en-US"/>
        </a:p>
      </dgm:t>
    </dgm:pt>
    <dgm:pt modelId="{D6F69B77-D175-48CA-B670-A2E6425FF03E}" type="pres">
      <dgm:prSet presAssocID="{16A910FF-121E-45BE-8A0E-766E102137F9}" presName="diagram" presStyleCnt="0">
        <dgm:presLayoutVars>
          <dgm:dir/>
          <dgm:resizeHandles val="exact"/>
        </dgm:presLayoutVars>
      </dgm:prSet>
      <dgm:spPr/>
    </dgm:pt>
    <dgm:pt modelId="{38CB4108-5E97-4729-B756-E3BAD02F3F4E}" type="pres">
      <dgm:prSet presAssocID="{EDBE5353-9848-428F-92C9-C990F2C50994}" presName="node" presStyleLbl="node1" presStyleIdx="0" presStyleCnt="5">
        <dgm:presLayoutVars>
          <dgm:bulletEnabled val="1"/>
        </dgm:presLayoutVars>
      </dgm:prSet>
      <dgm:spPr/>
    </dgm:pt>
    <dgm:pt modelId="{D9C63F5B-73C2-4F7D-AB34-41A53A024574}" type="pres">
      <dgm:prSet presAssocID="{1AA77C64-CBFE-41B6-97E6-BD3313007BC4}" presName="sibTrans" presStyleCnt="0"/>
      <dgm:spPr/>
    </dgm:pt>
    <dgm:pt modelId="{89D46061-8506-4839-8D20-6A543FE5F3BF}" type="pres">
      <dgm:prSet presAssocID="{6095C83E-EB80-487F-8BA8-2C29EE4758CD}" presName="node" presStyleLbl="node1" presStyleIdx="1" presStyleCnt="5">
        <dgm:presLayoutVars>
          <dgm:bulletEnabled val="1"/>
        </dgm:presLayoutVars>
      </dgm:prSet>
      <dgm:spPr/>
    </dgm:pt>
    <dgm:pt modelId="{CF416F2C-69EE-4ECD-B3CE-3A145F7E7C0F}" type="pres">
      <dgm:prSet presAssocID="{F9225793-5BBE-486B-9E4A-479AD1B3D802}" presName="sibTrans" presStyleCnt="0"/>
      <dgm:spPr/>
    </dgm:pt>
    <dgm:pt modelId="{14658A24-A9E7-4040-9790-8305D78F23D0}" type="pres">
      <dgm:prSet presAssocID="{5BC0E070-9F89-4699-8EC6-CCF01567DB2A}" presName="node" presStyleLbl="node1" presStyleIdx="2" presStyleCnt="5">
        <dgm:presLayoutVars>
          <dgm:bulletEnabled val="1"/>
        </dgm:presLayoutVars>
      </dgm:prSet>
      <dgm:spPr/>
    </dgm:pt>
    <dgm:pt modelId="{82416A7D-4959-4D27-9EB7-EBB85A37BB4E}" type="pres">
      <dgm:prSet presAssocID="{AD544534-6A95-4A52-8BED-ABC22F3E23FD}" presName="sibTrans" presStyleCnt="0"/>
      <dgm:spPr/>
    </dgm:pt>
    <dgm:pt modelId="{EF7C14D8-1619-4C0B-BDA8-F7EDA0852AF4}" type="pres">
      <dgm:prSet presAssocID="{F7D76AE1-CEA7-4553-9A42-ECAF966B1A50}" presName="node" presStyleLbl="node1" presStyleIdx="3" presStyleCnt="5">
        <dgm:presLayoutVars>
          <dgm:bulletEnabled val="1"/>
        </dgm:presLayoutVars>
      </dgm:prSet>
      <dgm:spPr/>
    </dgm:pt>
    <dgm:pt modelId="{8156E5BE-0343-4F36-8DE2-36DC4AB2E130}" type="pres">
      <dgm:prSet presAssocID="{131F03CF-E9A3-4DAE-A08A-ED402094783C}" presName="sibTrans" presStyleCnt="0"/>
      <dgm:spPr/>
    </dgm:pt>
    <dgm:pt modelId="{E0F42ED4-0E01-4805-B425-2B9348B10555}" type="pres">
      <dgm:prSet presAssocID="{8ACDDEB7-1A6C-4EB1-B0D6-7534BF8E8757}" presName="node" presStyleLbl="node1" presStyleIdx="4" presStyleCnt="5">
        <dgm:presLayoutVars>
          <dgm:bulletEnabled val="1"/>
        </dgm:presLayoutVars>
      </dgm:prSet>
      <dgm:spPr/>
    </dgm:pt>
  </dgm:ptLst>
  <dgm:cxnLst>
    <dgm:cxn modelId="{B7FAC00C-0FFC-4BB7-8FFE-E3BF4B313733}" type="presOf" srcId="{8ACDDEB7-1A6C-4EB1-B0D6-7534BF8E8757}" destId="{E0F42ED4-0E01-4805-B425-2B9348B10555}" srcOrd="0" destOrd="0" presId="urn:microsoft.com/office/officeart/2005/8/layout/default"/>
    <dgm:cxn modelId="{3D1CC211-8194-47CE-B429-36386D02E627}" type="presOf" srcId="{16A910FF-121E-45BE-8A0E-766E102137F9}" destId="{D6F69B77-D175-48CA-B670-A2E6425FF03E}" srcOrd="0" destOrd="0" presId="urn:microsoft.com/office/officeart/2005/8/layout/default"/>
    <dgm:cxn modelId="{B5223647-CA46-4F5C-8726-C8A7348E9895}" type="presOf" srcId="{F7D76AE1-CEA7-4553-9A42-ECAF966B1A50}" destId="{EF7C14D8-1619-4C0B-BDA8-F7EDA0852AF4}" srcOrd="0" destOrd="0" presId="urn:microsoft.com/office/officeart/2005/8/layout/default"/>
    <dgm:cxn modelId="{49F1568E-061D-4229-A700-DA9F7CF94416}" srcId="{16A910FF-121E-45BE-8A0E-766E102137F9}" destId="{5BC0E070-9F89-4699-8EC6-CCF01567DB2A}" srcOrd="2" destOrd="0" parTransId="{11842583-01F0-4F3C-8FB6-F76D7F60B825}" sibTransId="{AD544534-6A95-4A52-8BED-ABC22F3E23FD}"/>
    <dgm:cxn modelId="{F9F6609F-34A5-4E60-8D2F-D9769AA06E3E}" type="presOf" srcId="{6095C83E-EB80-487F-8BA8-2C29EE4758CD}" destId="{89D46061-8506-4839-8D20-6A543FE5F3BF}" srcOrd="0" destOrd="0" presId="urn:microsoft.com/office/officeart/2005/8/layout/default"/>
    <dgm:cxn modelId="{FD47EFB2-55B3-45D5-A0A8-2178C092389F}" type="presOf" srcId="{5BC0E070-9F89-4699-8EC6-CCF01567DB2A}" destId="{14658A24-A9E7-4040-9790-8305D78F23D0}" srcOrd="0" destOrd="0" presId="urn:microsoft.com/office/officeart/2005/8/layout/default"/>
    <dgm:cxn modelId="{370EF2CF-C359-407F-BA54-2C80A9AFF21E}" type="presOf" srcId="{EDBE5353-9848-428F-92C9-C990F2C50994}" destId="{38CB4108-5E97-4729-B756-E3BAD02F3F4E}" srcOrd="0" destOrd="0" presId="urn:microsoft.com/office/officeart/2005/8/layout/default"/>
    <dgm:cxn modelId="{C65285E9-10CB-483A-A16D-CCBBA645B885}" srcId="{16A910FF-121E-45BE-8A0E-766E102137F9}" destId="{6095C83E-EB80-487F-8BA8-2C29EE4758CD}" srcOrd="1" destOrd="0" parTransId="{865A9B6D-60E0-49EB-AF0D-427C661960AF}" sibTransId="{F9225793-5BBE-486B-9E4A-479AD1B3D802}"/>
    <dgm:cxn modelId="{B7824AEB-FC78-4289-95CB-58ED777C4B73}" srcId="{16A910FF-121E-45BE-8A0E-766E102137F9}" destId="{EDBE5353-9848-428F-92C9-C990F2C50994}" srcOrd="0" destOrd="0" parTransId="{1A7F7A86-2CD6-4D19-ACF5-EC7C77062C21}" sibTransId="{1AA77C64-CBFE-41B6-97E6-BD3313007BC4}"/>
    <dgm:cxn modelId="{3D4AAEED-DA6A-4354-BFB9-833941197ED8}" srcId="{16A910FF-121E-45BE-8A0E-766E102137F9}" destId="{F7D76AE1-CEA7-4553-9A42-ECAF966B1A50}" srcOrd="3" destOrd="0" parTransId="{99649DFD-7562-45D2-99CF-876105D1718C}" sibTransId="{131F03CF-E9A3-4DAE-A08A-ED402094783C}"/>
    <dgm:cxn modelId="{2394F9FF-9EF8-4811-B2A7-CB2C8775DD75}" srcId="{16A910FF-121E-45BE-8A0E-766E102137F9}" destId="{8ACDDEB7-1A6C-4EB1-B0D6-7534BF8E8757}" srcOrd="4" destOrd="0" parTransId="{1026554F-86AF-4357-88E6-127CB3216580}" sibTransId="{DB2C1841-7ABF-4058-8490-5D03B07833F8}"/>
    <dgm:cxn modelId="{AD90BA4D-54B0-4332-8CB3-586E386ACB9B}" type="presParOf" srcId="{D6F69B77-D175-48CA-B670-A2E6425FF03E}" destId="{38CB4108-5E97-4729-B756-E3BAD02F3F4E}" srcOrd="0" destOrd="0" presId="urn:microsoft.com/office/officeart/2005/8/layout/default"/>
    <dgm:cxn modelId="{667AC961-DE46-4A64-8DD6-5B434E303F1A}" type="presParOf" srcId="{D6F69B77-D175-48CA-B670-A2E6425FF03E}" destId="{D9C63F5B-73C2-4F7D-AB34-41A53A024574}" srcOrd="1" destOrd="0" presId="urn:microsoft.com/office/officeart/2005/8/layout/default"/>
    <dgm:cxn modelId="{FBBCF48E-6B6B-478A-9BA0-23E2817D3149}" type="presParOf" srcId="{D6F69B77-D175-48CA-B670-A2E6425FF03E}" destId="{89D46061-8506-4839-8D20-6A543FE5F3BF}" srcOrd="2" destOrd="0" presId="urn:microsoft.com/office/officeart/2005/8/layout/default"/>
    <dgm:cxn modelId="{8EAF6796-B2A5-43D7-B706-A60D0408D0F5}" type="presParOf" srcId="{D6F69B77-D175-48CA-B670-A2E6425FF03E}" destId="{CF416F2C-69EE-4ECD-B3CE-3A145F7E7C0F}" srcOrd="3" destOrd="0" presId="urn:microsoft.com/office/officeart/2005/8/layout/default"/>
    <dgm:cxn modelId="{683CE451-F550-4AC0-8BA0-5F554FFE0669}" type="presParOf" srcId="{D6F69B77-D175-48CA-B670-A2E6425FF03E}" destId="{14658A24-A9E7-4040-9790-8305D78F23D0}" srcOrd="4" destOrd="0" presId="urn:microsoft.com/office/officeart/2005/8/layout/default"/>
    <dgm:cxn modelId="{77979E9D-F30A-48A7-AE65-9459608B9CC4}" type="presParOf" srcId="{D6F69B77-D175-48CA-B670-A2E6425FF03E}" destId="{82416A7D-4959-4D27-9EB7-EBB85A37BB4E}" srcOrd="5" destOrd="0" presId="urn:microsoft.com/office/officeart/2005/8/layout/default"/>
    <dgm:cxn modelId="{F340372A-B247-4295-A002-FF2FB3A37E8E}" type="presParOf" srcId="{D6F69B77-D175-48CA-B670-A2E6425FF03E}" destId="{EF7C14D8-1619-4C0B-BDA8-F7EDA0852AF4}" srcOrd="6" destOrd="0" presId="urn:microsoft.com/office/officeart/2005/8/layout/default"/>
    <dgm:cxn modelId="{64A37473-625A-4558-9226-30705CEFF609}" type="presParOf" srcId="{D6F69B77-D175-48CA-B670-A2E6425FF03E}" destId="{8156E5BE-0343-4F36-8DE2-36DC4AB2E130}" srcOrd="7" destOrd="0" presId="urn:microsoft.com/office/officeart/2005/8/layout/default"/>
    <dgm:cxn modelId="{4206D278-7F49-462D-AB80-F47D27DB5EAE}" type="presParOf" srcId="{D6F69B77-D175-48CA-B670-A2E6425FF03E}" destId="{E0F42ED4-0E01-4805-B425-2B9348B1055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FE432-8B28-4175-9933-D0AD064C96D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3258F53-0280-49AD-B32B-F0E3757EA2EF}">
      <dgm:prSet/>
      <dgm:spPr/>
      <dgm:t>
        <a:bodyPr/>
        <a:lstStyle/>
        <a:p>
          <a:r>
            <a:rPr lang="en-US"/>
            <a:t>Intuitive design</a:t>
          </a:r>
        </a:p>
      </dgm:t>
    </dgm:pt>
    <dgm:pt modelId="{24848EC4-459A-4844-9066-E31F0454D41F}" type="parTrans" cxnId="{B2D72F90-CBC7-472E-95D6-69F17E873C48}">
      <dgm:prSet/>
      <dgm:spPr/>
      <dgm:t>
        <a:bodyPr/>
        <a:lstStyle/>
        <a:p>
          <a:endParaRPr lang="en-US"/>
        </a:p>
      </dgm:t>
    </dgm:pt>
    <dgm:pt modelId="{0C000C38-878B-4998-922A-8D3CB0493291}" type="sibTrans" cxnId="{B2D72F90-CBC7-472E-95D6-69F17E873C48}">
      <dgm:prSet/>
      <dgm:spPr/>
      <dgm:t>
        <a:bodyPr/>
        <a:lstStyle/>
        <a:p>
          <a:endParaRPr lang="en-US"/>
        </a:p>
      </dgm:t>
    </dgm:pt>
    <dgm:pt modelId="{2645B66F-8E74-4A57-8EF3-928FBC4E27BE}">
      <dgm:prSet/>
      <dgm:spPr/>
      <dgm:t>
        <a:bodyPr/>
        <a:lstStyle/>
        <a:p>
          <a:r>
            <a:rPr lang="en-US"/>
            <a:t>Easy to use </a:t>
          </a:r>
        </a:p>
      </dgm:t>
    </dgm:pt>
    <dgm:pt modelId="{67D968A2-BFFD-4BD7-BAF6-9C63C4341E4D}" type="parTrans" cxnId="{511C93C8-6A77-410D-B868-5205E3C25F50}">
      <dgm:prSet/>
      <dgm:spPr/>
      <dgm:t>
        <a:bodyPr/>
        <a:lstStyle/>
        <a:p>
          <a:endParaRPr lang="en-US"/>
        </a:p>
      </dgm:t>
    </dgm:pt>
    <dgm:pt modelId="{3BE8AA42-7424-494D-B663-A4D4436B1AB3}" type="sibTrans" cxnId="{511C93C8-6A77-410D-B868-5205E3C25F50}">
      <dgm:prSet/>
      <dgm:spPr/>
      <dgm:t>
        <a:bodyPr/>
        <a:lstStyle/>
        <a:p>
          <a:endParaRPr lang="en-US"/>
        </a:p>
      </dgm:t>
    </dgm:pt>
    <dgm:pt modelId="{3D202BF2-519B-4842-93D6-DA7D16142C7E}">
      <dgm:prSet/>
      <dgm:spPr/>
      <dgm:t>
        <a:bodyPr/>
        <a:lstStyle/>
        <a:p>
          <a:r>
            <a:rPr lang="en-US"/>
            <a:t>Multi-platform Access</a:t>
          </a:r>
        </a:p>
      </dgm:t>
    </dgm:pt>
    <dgm:pt modelId="{D260809A-C5C6-4125-8580-79CBC6B3CD53}" type="parTrans" cxnId="{47B4F6C3-E720-4AB8-91B4-1FB32AF05D0D}">
      <dgm:prSet/>
      <dgm:spPr/>
      <dgm:t>
        <a:bodyPr/>
        <a:lstStyle/>
        <a:p>
          <a:endParaRPr lang="en-US"/>
        </a:p>
      </dgm:t>
    </dgm:pt>
    <dgm:pt modelId="{B1F1F8FF-B1E3-46C6-8B09-F42A4A08C41F}" type="sibTrans" cxnId="{47B4F6C3-E720-4AB8-91B4-1FB32AF05D0D}">
      <dgm:prSet/>
      <dgm:spPr/>
      <dgm:t>
        <a:bodyPr/>
        <a:lstStyle/>
        <a:p>
          <a:endParaRPr lang="en-US"/>
        </a:p>
      </dgm:t>
    </dgm:pt>
    <dgm:pt modelId="{D7F9E231-A268-411C-940C-41883A9CDEDA}">
      <dgm:prSet/>
      <dgm:spPr/>
      <dgm:t>
        <a:bodyPr/>
        <a:lstStyle/>
        <a:p>
          <a:r>
            <a:rPr lang="en-US"/>
            <a:t>Order tracking system</a:t>
          </a:r>
        </a:p>
      </dgm:t>
    </dgm:pt>
    <dgm:pt modelId="{9F865F2A-C441-4EBC-8533-0A52CE77D138}" type="parTrans" cxnId="{41066477-0E65-4B26-B8F5-2F900098DA76}">
      <dgm:prSet/>
      <dgm:spPr/>
      <dgm:t>
        <a:bodyPr/>
        <a:lstStyle/>
        <a:p>
          <a:endParaRPr lang="en-US"/>
        </a:p>
      </dgm:t>
    </dgm:pt>
    <dgm:pt modelId="{8BA6B31D-80DC-4BBF-A33C-32C868C9F517}" type="sibTrans" cxnId="{41066477-0E65-4B26-B8F5-2F900098DA76}">
      <dgm:prSet/>
      <dgm:spPr/>
      <dgm:t>
        <a:bodyPr/>
        <a:lstStyle/>
        <a:p>
          <a:endParaRPr lang="en-US"/>
        </a:p>
      </dgm:t>
    </dgm:pt>
    <dgm:pt modelId="{C3D0CD95-FAE2-4338-82DC-B41E5033890C}">
      <dgm:prSet/>
      <dgm:spPr/>
      <dgm:t>
        <a:bodyPr/>
        <a:lstStyle/>
        <a:p>
          <a:r>
            <a:rPr lang="en-US"/>
            <a:t>Customer view</a:t>
          </a:r>
        </a:p>
      </dgm:t>
    </dgm:pt>
    <dgm:pt modelId="{26682A7A-5490-412C-BC0B-E0D03BD8602A}" type="parTrans" cxnId="{6970E459-58BE-4EFA-B29B-14EF17FB8E55}">
      <dgm:prSet/>
      <dgm:spPr/>
      <dgm:t>
        <a:bodyPr/>
        <a:lstStyle/>
        <a:p>
          <a:endParaRPr lang="en-US"/>
        </a:p>
      </dgm:t>
    </dgm:pt>
    <dgm:pt modelId="{9D4E5BEF-0D86-4CE1-900E-D2A9993DF1EF}" type="sibTrans" cxnId="{6970E459-58BE-4EFA-B29B-14EF17FB8E55}">
      <dgm:prSet/>
      <dgm:spPr/>
      <dgm:t>
        <a:bodyPr/>
        <a:lstStyle/>
        <a:p>
          <a:endParaRPr lang="en-US"/>
        </a:p>
      </dgm:t>
    </dgm:pt>
    <dgm:pt modelId="{BB34F3E2-9772-48D9-B7E4-4F8A917FEEC9}">
      <dgm:prSet/>
      <dgm:spPr/>
      <dgm:t>
        <a:bodyPr/>
        <a:lstStyle/>
        <a:p>
          <a:r>
            <a:rPr lang="en-US"/>
            <a:t>Admin dashboard:</a:t>
          </a:r>
        </a:p>
      </dgm:t>
    </dgm:pt>
    <dgm:pt modelId="{FA2F029F-1A35-4F0B-8784-6F21221A35A2}" type="parTrans" cxnId="{CD0EA668-5FA1-4E75-9C8C-B3570A1E8E34}">
      <dgm:prSet/>
      <dgm:spPr/>
      <dgm:t>
        <a:bodyPr/>
        <a:lstStyle/>
        <a:p>
          <a:endParaRPr lang="en-US"/>
        </a:p>
      </dgm:t>
    </dgm:pt>
    <dgm:pt modelId="{B9329815-D193-4CED-9881-D967EFBF960D}" type="sibTrans" cxnId="{CD0EA668-5FA1-4E75-9C8C-B3570A1E8E34}">
      <dgm:prSet/>
      <dgm:spPr/>
      <dgm:t>
        <a:bodyPr/>
        <a:lstStyle/>
        <a:p>
          <a:endParaRPr lang="en-US"/>
        </a:p>
      </dgm:t>
    </dgm:pt>
    <dgm:pt modelId="{8C637E7A-00AE-4EA9-9776-C9514A96BEFD}">
      <dgm:prSet/>
      <dgm:spPr/>
      <dgm:t>
        <a:bodyPr/>
        <a:lstStyle/>
        <a:p>
          <a:r>
            <a:rPr lang="en-US"/>
            <a:t>Inventory</a:t>
          </a:r>
        </a:p>
      </dgm:t>
    </dgm:pt>
    <dgm:pt modelId="{AE397E89-79D9-4561-AB1E-21196A765363}" type="parTrans" cxnId="{A48A48E8-CCBB-47D5-B9DB-E2F0B4939D9F}">
      <dgm:prSet/>
      <dgm:spPr/>
      <dgm:t>
        <a:bodyPr/>
        <a:lstStyle/>
        <a:p>
          <a:endParaRPr lang="en-US"/>
        </a:p>
      </dgm:t>
    </dgm:pt>
    <dgm:pt modelId="{B88EF2F6-47DB-4C2D-88BA-99F527CCDE5E}" type="sibTrans" cxnId="{A48A48E8-CCBB-47D5-B9DB-E2F0B4939D9F}">
      <dgm:prSet/>
      <dgm:spPr/>
      <dgm:t>
        <a:bodyPr/>
        <a:lstStyle/>
        <a:p>
          <a:endParaRPr lang="en-US"/>
        </a:p>
      </dgm:t>
    </dgm:pt>
    <dgm:pt modelId="{89D54179-0CDF-41EB-B5D8-96A01602E9E7}">
      <dgm:prSet/>
      <dgm:spPr/>
      <dgm:t>
        <a:bodyPr/>
        <a:lstStyle/>
        <a:p>
          <a:r>
            <a:rPr lang="en-US"/>
            <a:t>Fully integrated Report system</a:t>
          </a:r>
        </a:p>
      </dgm:t>
    </dgm:pt>
    <dgm:pt modelId="{88E1ABD9-4974-4DB9-8354-23D8A25EB7CC}" type="parTrans" cxnId="{19D7EB94-B8D1-435F-ABD7-48401761F00C}">
      <dgm:prSet/>
      <dgm:spPr/>
      <dgm:t>
        <a:bodyPr/>
        <a:lstStyle/>
        <a:p>
          <a:endParaRPr lang="en-US"/>
        </a:p>
      </dgm:t>
    </dgm:pt>
    <dgm:pt modelId="{580971E6-5B02-4B1F-9532-371693643BB6}" type="sibTrans" cxnId="{19D7EB94-B8D1-435F-ABD7-48401761F00C}">
      <dgm:prSet/>
      <dgm:spPr/>
      <dgm:t>
        <a:bodyPr/>
        <a:lstStyle/>
        <a:p>
          <a:endParaRPr lang="en-US"/>
        </a:p>
      </dgm:t>
    </dgm:pt>
    <dgm:pt modelId="{C1BC97C7-10E7-49EC-83BF-243AFB69CF6C}" type="pres">
      <dgm:prSet presAssocID="{E9FFE432-8B28-4175-9933-D0AD064C96D4}" presName="linear" presStyleCnt="0">
        <dgm:presLayoutVars>
          <dgm:dir/>
          <dgm:animLvl val="lvl"/>
          <dgm:resizeHandles val="exact"/>
        </dgm:presLayoutVars>
      </dgm:prSet>
      <dgm:spPr/>
    </dgm:pt>
    <dgm:pt modelId="{2CB06266-C76D-4E0F-9176-FC60C1D48E9F}" type="pres">
      <dgm:prSet presAssocID="{83258F53-0280-49AD-B32B-F0E3757EA2EF}" presName="parentLin" presStyleCnt="0"/>
      <dgm:spPr/>
    </dgm:pt>
    <dgm:pt modelId="{E52A70CA-65CA-4AE5-A806-6B4F4C35303E}" type="pres">
      <dgm:prSet presAssocID="{83258F53-0280-49AD-B32B-F0E3757EA2EF}" presName="parentLeftMargin" presStyleLbl="node1" presStyleIdx="0" presStyleCnt="6"/>
      <dgm:spPr/>
    </dgm:pt>
    <dgm:pt modelId="{22BC1575-9F05-4C5B-9084-3F86D17A970D}" type="pres">
      <dgm:prSet presAssocID="{83258F53-0280-49AD-B32B-F0E3757EA2E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B148065-5C8B-40AF-AAF4-F45092F9E051}" type="pres">
      <dgm:prSet presAssocID="{83258F53-0280-49AD-B32B-F0E3757EA2EF}" presName="negativeSpace" presStyleCnt="0"/>
      <dgm:spPr/>
    </dgm:pt>
    <dgm:pt modelId="{1F5A7FD6-99BF-4983-839A-1218DF970672}" type="pres">
      <dgm:prSet presAssocID="{83258F53-0280-49AD-B32B-F0E3757EA2EF}" presName="childText" presStyleLbl="conFgAcc1" presStyleIdx="0" presStyleCnt="6">
        <dgm:presLayoutVars>
          <dgm:bulletEnabled val="1"/>
        </dgm:presLayoutVars>
      </dgm:prSet>
      <dgm:spPr/>
    </dgm:pt>
    <dgm:pt modelId="{D269DDFB-FA69-4620-822C-F64DA948298C}" type="pres">
      <dgm:prSet presAssocID="{0C000C38-878B-4998-922A-8D3CB0493291}" presName="spaceBetweenRectangles" presStyleCnt="0"/>
      <dgm:spPr/>
    </dgm:pt>
    <dgm:pt modelId="{CFFFB460-7A80-4A73-AB83-212854E32ECA}" type="pres">
      <dgm:prSet presAssocID="{2645B66F-8E74-4A57-8EF3-928FBC4E27BE}" presName="parentLin" presStyleCnt="0"/>
      <dgm:spPr/>
    </dgm:pt>
    <dgm:pt modelId="{D459BD52-E363-46F7-B1EE-CACAFE11263D}" type="pres">
      <dgm:prSet presAssocID="{2645B66F-8E74-4A57-8EF3-928FBC4E27BE}" presName="parentLeftMargin" presStyleLbl="node1" presStyleIdx="0" presStyleCnt="6"/>
      <dgm:spPr/>
    </dgm:pt>
    <dgm:pt modelId="{1814E0B6-7B71-48FD-B0B8-B782086DAAE3}" type="pres">
      <dgm:prSet presAssocID="{2645B66F-8E74-4A57-8EF3-928FBC4E27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F46DF1F-2965-4B1B-98A7-786A867AE33B}" type="pres">
      <dgm:prSet presAssocID="{2645B66F-8E74-4A57-8EF3-928FBC4E27BE}" presName="negativeSpace" presStyleCnt="0"/>
      <dgm:spPr/>
    </dgm:pt>
    <dgm:pt modelId="{9EEAA25B-5B40-4958-9747-7C7801752EA7}" type="pres">
      <dgm:prSet presAssocID="{2645B66F-8E74-4A57-8EF3-928FBC4E27BE}" presName="childText" presStyleLbl="conFgAcc1" presStyleIdx="1" presStyleCnt="6">
        <dgm:presLayoutVars>
          <dgm:bulletEnabled val="1"/>
        </dgm:presLayoutVars>
      </dgm:prSet>
      <dgm:spPr/>
    </dgm:pt>
    <dgm:pt modelId="{720E8BA7-60CD-489A-B982-64BC6FE921F3}" type="pres">
      <dgm:prSet presAssocID="{3BE8AA42-7424-494D-B663-A4D4436B1AB3}" presName="spaceBetweenRectangles" presStyleCnt="0"/>
      <dgm:spPr/>
    </dgm:pt>
    <dgm:pt modelId="{56AFA90A-02FD-4D60-B572-43A9D6E952BE}" type="pres">
      <dgm:prSet presAssocID="{3D202BF2-519B-4842-93D6-DA7D16142C7E}" presName="parentLin" presStyleCnt="0"/>
      <dgm:spPr/>
    </dgm:pt>
    <dgm:pt modelId="{1C607C13-9976-46A8-B700-544B54932CB6}" type="pres">
      <dgm:prSet presAssocID="{3D202BF2-519B-4842-93D6-DA7D16142C7E}" presName="parentLeftMargin" presStyleLbl="node1" presStyleIdx="1" presStyleCnt="6"/>
      <dgm:spPr/>
    </dgm:pt>
    <dgm:pt modelId="{E3C99F7C-5137-47A6-B17C-E5E0E0FE5714}" type="pres">
      <dgm:prSet presAssocID="{3D202BF2-519B-4842-93D6-DA7D16142C7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BE43B8B-5EFF-4CEA-B82D-AFB4A09D0F4F}" type="pres">
      <dgm:prSet presAssocID="{3D202BF2-519B-4842-93D6-DA7D16142C7E}" presName="negativeSpace" presStyleCnt="0"/>
      <dgm:spPr/>
    </dgm:pt>
    <dgm:pt modelId="{17C15DA0-B5AB-45D4-A988-3DF89089F1BE}" type="pres">
      <dgm:prSet presAssocID="{3D202BF2-519B-4842-93D6-DA7D16142C7E}" presName="childText" presStyleLbl="conFgAcc1" presStyleIdx="2" presStyleCnt="6">
        <dgm:presLayoutVars>
          <dgm:bulletEnabled val="1"/>
        </dgm:presLayoutVars>
      </dgm:prSet>
      <dgm:spPr/>
    </dgm:pt>
    <dgm:pt modelId="{44D05ECF-470B-47D9-8566-0E1DD5E006F5}" type="pres">
      <dgm:prSet presAssocID="{B1F1F8FF-B1E3-46C6-8B09-F42A4A08C41F}" presName="spaceBetweenRectangles" presStyleCnt="0"/>
      <dgm:spPr/>
    </dgm:pt>
    <dgm:pt modelId="{1B10307E-4703-49F6-80A8-46F0FC8CFF81}" type="pres">
      <dgm:prSet presAssocID="{D7F9E231-A268-411C-940C-41883A9CDEDA}" presName="parentLin" presStyleCnt="0"/>
      <dgm:spPr/>
    </dgm:pt>
    <dgm:pt modelId="{F5056F0F-D3F6-414A-A738-03E4331D0B5B}" type="pres">
      <dgm:prSet presAssocID="{D7F9E231-A268-411C-940C-41883A9CDEDA}" presName="parentLeftMargin" presStyleLbl="node1" presStyleIdx="2" presStyleCnt="6"/>
      <dgm:spPr/>
    </dgm:pt>
    <dgm:pt modelId="{910B4CED-E9D2-4D4D-9DD6-BF78B2489D2B}" type="pres">
      <dgm:prSet presAssocID="{D7F9E231-A268-411C-940C-41883A9CDED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EA39DF-C242-49A0-B729-D770DD05449A}" type="pres">
      <dgm:prSet presAssocID="{D7F9E231-A268-411C-940C-41883A9CDEDA}" presName="negativeSpace" presStyleCnt="0"/>
      <dgm:spPr/>
    </dgm:pt>
    <dgm:pt modelId="{B4AA8CCB-AF39-41B6-B046-EBE778433D14}" type="pres">
      <dgm:prSet presAssocID="{D7F9E231-A268-411C-940C-41883A9CDEDA}" presName="childText" presStyleLbl="conFgAcc1" presStyleIdx="3" presStyleCnt="6">
        <dgm:presLayoutVars>
          <dgm:bulletEnabled val="1"/>
        </dgm:presLayoutVars>
      </dgm:prSet>
      <dgm:spPr/>
    </dgm:pt>
    <dgm:pt modelId="{ECD4CBE5-036A-453B-9BA0-B096C560542C}" type="pres">
      <dgm:prSet presAssocID="{8BA6B31D-80DC-4BBF-A33C-32C868C9F517}" presName="spaceBetweenRectangles" presStyleCnt="0"/>
      <dgm:spPr/>
    </dgm:pt>
    <dgm:pt modelId="{16614884-7490-4EBF-9FD2-E1E8D763F2DD}" type="pres">
      <dgm:prSet presAssocID="{C3D0CD95-FAE2-4338-82DC-B41E5033890C}" presName="parentLin" presStyleCnt="0"/>
      <dgm:spPr/>
    </dgm:pt>
    <dgm:pt modelId="{BD42F756-C899-4654-8761-F989AF1CF026}" type="pres">
      <dgm:prSet presAssocID="{C3D0CD95-FAE2-4338-82DC-B41E5033890C}" presName="parentLeftMargin" presStyleLbl="node1" presStyleIdx="3" presStyleCnt="6"/>
      <dgm:spPr/>
    </dgm:pt>
    <dgm:pt modelId="{75297B88-E54E-425B-8CB7-04E5ADFA0E99}" type="pres">
      <dgm:prSet presAssocID="{C3D0CD95-FAE2-4338-82DC-B41E5033890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7DCBD3A-52EA-4119-9319-A00E135E4385}" type="pres">
      <dgm:prSet presAssocID="{C3D0CD95-FAE2-4338-82DC-B41E5033890C}" presName="negativeSpace" presStyleCnt="0"/>
      <dgm:spPr/>
    </dgm:pt>
    <dgm:pt modelId="{5266D3AB-8F75-4531-B8BE-CB23F8BF80AD}" type="pres">
      <dgm:prSet presAssocID="{C3D0CD95-FAE2-4338-82DC-B41E5033890C}" presName="childText" presStyleLbl="conFgAcc1" presStyleIdx="4" presStyleCnt="6">
        <dgm:presLayoutVars>
          <dgm:bulletEnabled val="1"/>
        </dgm:presLayoutVars>
      </dgm:prSet>
      <dgm:spPr/>
    </dgm:pt>
    <dgm:pt modelId="{4254BDA2-CF0A-497A-A9F0-4649E31A29F4}" type="pres">
      <dgm:prSet presAssocID="{9D4E5BEF-0D86-4CE1-900E-D2A9993DF1EF}" presName="spaceBetweenRectangles" presStyleCnt="0"/>
      <dgm:spPr/>
    </dgm:pt>
    <dgm:pt modelId="{F81245E3-9C57-417F-B9D6-D3E9B1788B4B}" type="pres">
      <dgm:prSet presAssocID="{BB34F3E2-9772-48D9-B7E4-4F8A917FEEC9}" presName="parentLin" presStyleCnt="0"/>
      <dgm:spPr/>
    </dgm:pt>
    <dgm:pt modelId="{A3B0BCDA-3F8E-4A6A-9D92-8ABE3BB41A33}" type="pres">
      <dgm:prSet presAssocID="{BB34F3E2-9772-48D9-B7E4-4F8A917FEEC9}" presName="parentLeftMargin" presStyleLbl="node1" presStyleIdx="4" presStyleCnt="6"/>
      <dgm:spPr/>
    </dgm:pt>
    <dgm:pt modelId="{4B01E5B7-7805-4985-81BD-4BD27C81858B}" type="pres">
      <dgm:prSet presAssocID="{BB34F3E2-9772-48D9-B7E4-4F8A917FEEC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2965314-CB83-42A7-A4A6-73F668A53571}" type="pres">
      <dgm:prSet presAssocID="{BB34F3E2-9772-48D9-B7E4-4F8A917FEEC9}" presName="negativeSpace" presStyleCnt="0"/>
      <dgm:spPr/>
    </dgm:pt>
    <dgm:pt modelId="{2A904C28-E3B2-4EB0-8A34-3BDB02BE58D4}" type="pres">
      <dgm:prSet presAssocID="{BB34F3E2-9772-48D9-B7E4-4F8A917FEEC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09F8F04-30D1-429E-B0EA-1FBE804C5615}" type="presOf" srcId="{89D54179-0CDF-41EB-B5D8-96A01602E9E7}" destId="{2A904C28-E3B2-4EB0-8A34-3BDB02BE58D4}" srcOrd="0" destOrd="1" presId="urn:microsoft.com/office/officeart/2005/8/layout/list1"/>
    <dgm:cxn modelId="{58E79A10-FC11-42D2-9E41-E0A78F565CF2}" type="presOf" srcId="{2645B66F-8E74-4A57-8EF3-928FBC4E27BE}" destId="{1814E0B6-7B71-48FD-B0B8-B782086DAAE3}" srcOrd="1" destOrd="0" presId="urn:microsoft.com/office/officeart/2005/8/layout/list1"/>
    <dgm:cxn modelId="{609D2F38-64E8-4DE1-AE2F-6822BF74AA4C}" type="presOf" srcId="{D7F9E231-A268-411C-940C-41883A9CDEDA}" destId="{910B4CED-E9D2-4D4D-9DD6-BF78B2489D2B}" srcOrd="1" destOrd="0" presId="urn:microsoft.com/office/officeart/2005/8/layout/list1"/>
    <dgm:cxn modelId="{2488853B-A847-40EE-9263-0CF78626E9B7}" type="presOf" srcId="{3D202BF2-519B-4842-93D6-DA7D16142C7E}" destId="{E3C99F7C-5137-47A6-B17C-E5E0E0FE5714}" srcOrd="1" destOrd="0" presId="urn:microsoft.com/office/officeart/2005/8/layout/list1"/>
    <dgm:cxn modelId="{578BF042-66A1-46F1-84CD-4300E39C5FC6}" type="presOf" srcId="{83258F53-0280-49AD-B32B-F0E3757EA2EF}" destId="{E52A70CA-65CA-4AE5-A806-6B4F4C35303E}" srcOrd="0" destOrd="0" presId="urn:microsoft.com/office/officeart/2005/8/layout/list1"/>
    <dgm:cxn modelId="{8BEB3566-B0DD-424B-8118-18042F5BF098}" type="presOf" srcId="{BB34F3E2-9772-48D9-B7E4-4F8A917FEEC9}" destId="{4B01E5B7-7805-4985-81BD-4BD27C81858B}" srcOrd="1" destOrd="0" presId="urn:microsoft.com/office/officeart/2005/8/layout/list1"/>
    <dgm:cxn modelId="{CD0EA668-5FA1-4E75-9C8C-B3570A1E8E34}" srcId="{E9FFE432-8B28-4175-9933-D0AD064C96D4}" destId="{BB34F3E2-9772-48D9-B7E4-4F8A917FEEC9}" srcOrd="5" destOrd="0" parTransId="{FA2F029F-1A35-4F0B-8784-6F21221A35A2}" sibTransId="{B9329815-D193-4CED-9881-D967EFBF960D}"/>
    <dgm:cxn modelId="{D07CCC48-1017-48CE-9BC7-4350004221B9}" type="presOf" srcId="{3D202BF2-519B-4842-93D6-DA7D16142C7E}" destId="{1C607C13-9976-46A8-B700-544B54932CB6}" srcOrd="0" destOrd="0" presId="urn:microsoft.com/office/officeart/2005/8/layout/list1"/>
    <dgm:cxn modelId="{AC1F126B-71CD-47A5-BC88-95245627A925}" type="presOf" srcId="{BB34F3E2-9772-48D9-B7E4-4F8A917FEEC9}" destId="{A3B0BCDA-3F8E-4A6A-9D92-8ABE3BB41A33}" srcOrd="0" destOrd="0" presId="urn:microsoft.com/office/officeart/2005/8/layout/list1"/>
    <dgm:cxn modelId="{41066477-0E65-4B26-B8F5-2F900098DA76}" srcId="{E9FFE432-8B28-4175-9933-D0AD064C96D4}" destId="{D7F9E231-A268-411C-940C-41883A9CDEDA}" srcOrd="3" destOrd="0" parTransId="{9F865F2A-C441-4EBC-8533-0A52CE77D138}" sibTransId="{8BA6B31D-80DC-4BBF-A33C-32C868C9F517}"/>
    <dgm:cxn modelId="{6970E459-58BE-4EFA-B29B-14EF17FB8E55}" srcId="{E9FFE432-8B28-4175-9933-D0AD064C96D4}" destId="{C3D0CD95-FAE2-4338-82DC-B41E5033890C}" srcOrd="4" destOrd="0" parTransId="{26682A7A-5490-412C-BC0B-E0D03BD8602A}" sibTransId="{9D4E5BEF-0D86-4CE1-900E-D2A9993DF1EF}"/>
    <dgm:cxn modelId="{7DC41E90-EFE9-43CC-BF4F-47F0555603B2}" type="presOf" srcId="{8C637E7A-00AE-4EA9-9776-C9514A96BEFD}" destId="{2A904C28-E3B2-4EB0-8A34-3BDB02BE58D4}" srcOrd="0" destOrd="0" presId="urn:microsoft.com/office/officeart/2005/8/layout/list1"/>
    <dgm:cxn modelId="{B2D72F90-CBC7-472E-95D6-69F17E873C48}" srcId="{E9FFE432-8B28-4175-9933-D0AD064C96D4}" destId="{83258F53-0280-49AD-B32B-F0E3757EA2EF}" srcOrd="0" destOrd="0" parTransId="{24848EC4-459A-4844-9066-E31F0454D41F}" sibTransId="{0C000C38-878B-4998-922A-8D3CB0493291}"/>
    <dgm:cxn modelId="{19D7EB94-B8D1-435F-ABD7-48401761F00C}" srcId="{BB34F3E2-9772-48D9-B7E4-4F8A917FEEC9}" destId="{89D54179-0CDF-41EB-B5D8-96A01602E9E7}" srcOrd="1" destOrd="0" parTransId="{88E1ABD9-4974-4DB9-8354-23D8A25EB7CC}" sibTransId="{580971E6-5B02-4B1F-9532-371693643BB6}"/>
    <dgm:cxn modelId="{EA149DA1-EAE4-4C92-893D-5FD7FF02B70B}" type="presOf" srcId="{83258F53-0280-49AD-B32B-F0E3757EA2EF}" destId="{22BC1575-9F05-4C5B-9084-3F86D17A970D}" srcOrd="1" destOrd="0" presId="urn:microsoft.com/office/officeart/2005/8/layout/list1"/>
    <dgm:cxn modelId="{2ED7A0C2-0D0A-46E9-B51B-2BE6C6928F0E}" type="presOf" srcId="{2645B66F-8E74-4A57-8EF3-928FBC4E27BE}" destId="{D459BD52-E363-46F7-B1EE-CACAFE11263D}" srcOrd="0" destOrd="0" presId="urn:microsoft.com/office/officeart/2005/8/layout/list1"/>
    <dgm:cxn modelId="{47B4F6C3-E720-4AB8-91B4-1FB32AF05D0D}" srcId="{E9FFE432-8B28-4175-9933-D0AD064C96D4}" destId="{3D202BF2-519B-4842-93D6-DA7D16142C7E}" srcOrd="2" destOrd="0" parTransId="{D260809A-C5C6-4125-8580-79CBC6B3CD53}" sibTransId="{B1F1F8FF-B1E3-46C6-8B09-F42A4A08C41F}"/>
    <dgm:cxn modelId="{511C93C8-6A77-410D-B868-5205E3C25F50}" srcId="{E9FFE432-8B28-4175-9933-D0AD064C96D4}" destId="{2645B66F-8E74-4A57-8EF3-928FBC4E27BE}" srcOrd="1" destOrd="0" parTransId="{67D968A2-BFFD-4BD7-BAF6-9C63C4341E4D}" sibTransId="{3BE8AA42-7424-494D-B663-A4D4436B1AB3}"/>
    <dgm:cxn modelId="{15F707CF-B071-4679-A536-963884093D50}" type="presOf" srcId="{D7F9E231-A268-411C-940C-41883A9CDEDA}" destId="{F5056F0F-D3F6-414A-A738-03E4331D0B5B}" srcOrd="0" destOrd="0" presId="urn:microsoft.com/office/officeart/2005/8/layout/list1"/>
    <dgm:cxn modelId="{FFA7D1CF-AC57-476A-8649-21F0B7AE63F3}" type="presOf" srcId="{C3D0CD95-FAE2-4338-82DC-B41E5033890C}" destId="{75297B88-E54E-425B-8CB7-04E5ADFA0E99}" srcOrd="1" destOrd="0" presId="urn:microsoft.com/office/officeart/2005/8/layout/list1"/>
    <dgm:cxn modelId="{9973CED5-B446-45BB-ACA7-D3B2A6613F66}" type="presOf" srcId="{C3D0CD95-FAE2-4338-82DC-B41E5033890C}" destId="{BD42F756-C899-4654-8761-F989AF1CF026}" srcOrd="0" destOrd="0" presId="urn:microsoft.com/office/officeart/2005/8/layout/list1"/>
    <dgm:cxn modelId="{A48A48E8-CCBB-47D5-B9DB-E2F0B4939D9F}" srcId="{BB34F3E2-9772-48D9-B7E4-4F8A917FEEC9}" destId="{8C637E7A-00AE-4EA9-9776-C9514A96BEFD}" srcOrd="0" destOrd="0" parTransId="{AE397E89-79D9-4561-AB1E-21196A765363}" sibTransId="{B88EF2F6-47DB-4C2D-88BA-99F527CCDE5E}"/>
    <dgm:cxn modelId="{DB9F41F5-D6BC-41F5-81DF-DE6AB57F6B43}" type="presOf" srcId="{E9FFE432-8B28-4175-9933-D0AD064C96D4}" destId="{C1BC97C7-10E7-49EC-83BF-243AFB69CF6C}" srcOrd="0" destOrd="0" presId="urn:microsoft.com/office/officeart/2005/8/layout/list1"/>
    <dgm:cxn modelId="{664EFCBE-02DB-482B-AEA0-E42C0935805F}" type="presParOf" srcId="{C1BC97C7-10E7-49EC-83BF-243AFB69CF6C}" destId="{2CB06266-C76D-4E0F-9176-FC60C1D48E9F}" srcOrd="0" destOrd="0" presId="urn:microsoft.com/office/officeart/2005/8/layout/list1"/>
    <dgm:cxn modelId="{5EAECFEC-4456-42F7-9621-35DAF26A1135}" type="presParOf" srcId="{2CB06266-C76D-4E0F-9176-FC60C1D48E9F}" destId="{E52A70CA-65CA-4AE5-A806-6B4F4C35303E}" srcOrd="0" destOrd="0" presId="urn:microsoft.com/office/officeart/2005/8/layout/list1"/>
    <dgm:cxn modelId="{5FD29292-C4F8-413A-B32B-875DC8EF60C8}" type="presParOf" srcId="{2CB06266-C76D-4E0F-9176-FC60C1D48E9F}" destId="{22BC1575-9F05-4C5B-9084-3F86D17A970D}" srcOrd="1" destOrd="0" presId="urn:microsoft.com/office/officeart/2005/8/layout/list1"/>
    <dgm:cxn modelId="{7BC0408C-D28B-44B8-BE55-18A719BB25D2}" type="presParOf" srcId="{C1BC97C7-10E7-49EC-83BF-243AFB69CF6C}" destId="{CB148065-5C8B-40AF-AAF4-F45092F9E051}" srcOrd="1" destOrd="0" presId="urn:microsoft.com/office/officeart/2005/8/layout/list1"/>
    <dgm:cxn modelId="{78BFDBBA-2995-47F4-A8F2-EFEC111FFC31}" type="presParOf" srcId="{C1BC97C7-10E7-49EC-83BF-243AFB69CF6C}" destId="{1F5A7FD6-99BF-4983-839A-1218DF970672}" srcOrd="2" destOrd="0" presId="urn:microsoft.com/office/officeart/2005/8/layout/list1"/>
    <dgm:cxn modelId="{F436D8FC-41E9-4A1C-AFE3-E5D9609BD1C6}" type="presParOf" srcId="{C1BC97C7-10E7-49EC-83BF-243AFB69CF6C}" destId="{D269DDFB-FA69-4620-822C-F64DA948298C}" srcOrd="3" destOrd="0" presId="urn:microsoft.com/office/officeart/2005/8/layout/list1"/>
    <dgm:cxn modelId="{D760C5D8-32C7-4873-AE9B-EB1578629105}" type="presParOf" srcId="{C1BC97C7-10E7-49EC-83BF-243AFB69CF6C}" destId="{CFFFB460-7A80-4A73-AB83-212854E32ECA}" srcOrd="4" destOrd="0" presId="urn:microsoft.com/office/officeart/2005/8/layout/list1"/>
    <dgm:cxn modelId="{91562707-C2A7-4C94-98B2-84C1A7A0EE78}" type="presParOf" srcId="{CFFFB460-7A80-4A73-AB83-212854E32ECA}" destId="{D459BD52-E363-46F7-B1EE-CACAFE11263D}" srcOrd="0" destOrd="0" presId="urn:microsoft.com/office/officeart/2005/8/layout/list1"/>
    <dgm:cxn modelId="{0977C4AA-D134-4162-8AEF-3ADF20961C80}" type="presParOf" srcId="{CFFFB460-7A80-4A73-AB83-212854E32ECA}" destId="{1814E0B6-7B71-48FD-B0B8-B782086DAAE3}" srcOrd="1" destOrd="0" presId="urn:microsoft.com/office/officeart/2005/8/layout/list1"/>
    <dgm:cxn modelId="{DEE8539B-88F7-42BF-A2CB-F4F242E66A1B}" type="presParOf" srcId="{C1BC97C7-10E7-49EC-83BF-243AFB69CF6C}" destId="{CF46DF1F-2965-4B1B-98A7-786A867AE33B}" srcOrd="5" destOrd="0" presId="urn:microsoft.com/office/officeart/2005/8/layout/list1"/>
    <dgm:cxn modelId="{0ECC0401-8906-4DE7-9A49-517354188382}" type="presParOf" srcId="{C1BC97C7-10E7-49EC-83BF-243AFB69CF6C}" destId="{9EEAA25B-5B40-4958-9747-7C7801752EA7}" srcOrd="6" destOrd="0" presId="urn:microsoft.com/office/officeart/2005/8/layout/list1"/>
    <dgm:cxn modelId="{E1388CBF-77FB-45DD-B5E7-D1BD7C2A93FB}" type="presParOf" srcId="{C1BC97C7-10E7-49EC-83BF-243AFB69CF6C}" destId="{720E8BA7-60CD-489A-B982-64BC6FE921F3}" srcOrd="7" destOrd="0" presId="urn:microsoft.com/office/officeart/2005/8/layout/list1"/>
    <dgm:cxn modelId="{B3E2784B-400B-4CAB-8767-B744C4CE0C84}" type="presParOf" srcId="{C1BC97C7-10E7-49EC-83BF-243AFB69CF6C}" destId="{56AFA90A-02FD-4D60-B572-43A9D6E952BE}" srcOrd="8" destOrd="0" presId="urn:microsoft.com/office/officeart/2005/8/layout/list1"/>
    <dgm:cxn modelId="{D9C1C46B-D99E-45C3-AA8B-7DD1AC7DB639}" type="presParOf" srcId="{56AFA90A-02FD-4D60-B572-43A9D6E952BE}" destId="{1C607C13-9976-46A8-B700-544B54932CB6}" srcOrd="0" destOrd="0" presId="urn:microsoft.com/office/officeart/2005/8/layout/list1"/>
    <dgm:cxn modelId="{D1CF818C-1A57-419E-A110-FA19E83BE896}" type="presParOf" srcId="{56AFA90A-02FD-4D60-B572-43A9D6E952BE}" destId="{E3C99F7C-5137-47A6-B17C-E5E0E0FE5714}" srcOrd="1" destOrd="0" presId="urn:microsoft.com/office/officeart/2005/8/layout/list1"/>
    <dgm:cxn modelId="{0AF91C8E-2097-4876-BFB4-07EFD017E3B3}" type="presParOf" srcId="{C1BC97C7-10E7-49EC-83BF-243AFB69CF6C}" destId="{BBE43B8B-5EFF-4CEA-B82D-AFB4A09D0F4F}" srcOrd="9" destOrd="0" presId="urn:microsoft.com/office/officeart/2005/8/layout/list1"/>
    <dgm:cxn modelId="{F417BA39-9773-4F5F-8FFB-757109F74245}" type="presParOf" srcId="{C1BC97C7-10E7-49EC-83BF-243AFB69CF6C}" destId="{17C15DA0-B5AB-45D4-A988-3DF89089F1BE}" srcOrd="10" destOrd="0" presId="urn:microsoft.com/office/officeart/2005/8/layout/list1"/>
    <dgm:cxn modelId="{0396D315-1F6C-423D-8C5D-0B8C6E17F42C}" type="presParOf" srcId="{C1BC97C7-10E7-49EC-83BF-243AFB69CF6C}" destId="{44D05ECF-470B-47D9-8566-0E1DD5E006F5}" srcOrd="11" destOrd="0" presId="urn:microsoft.com/office/officeart/2005/8/layout/list1"/>
    <dgm:cxn modelId="{D8417AA9-5E20-4E06-B4D1-868C5FCD964A}" type="presParOf" srcId="{C1BC97C7-10E7-49EC-83BF-243AFB69CF6C}" destId="{1B10307E-4703-49F6-80A8-46F0FC8CFF81}" srcOrd="12" destOrd="0" presId="urn:microsoft.com/office/officeart/2005/8/layout/list1"/>
    <dgm:cxn modelId="{4C68DEB8-1041-4961-B216-6414A2E4478E}" type="presParOf" srcId="{1B10307E-4703-49F6-80A8-46F0FC8CFF81}" destId="{F5056F0F-D3F6-414A-A738-03E4331D0B5B}" srcOrd="0" destOrd="0" presId="urn:microsoft.com/office/officeart/2005/8/layout/list1"/>
    <dgm:cxn modelId="{E9127482-BC56-4B03-A64F-0538A0C17EE8}" type="presParOf" srcId="{1B10307E-4703-49F6-80A8-46F0FC8CFF81}" destId="{910B4CED-E9D2-4D4D-9DD6-BF78B2489D2B}" srcOrd="1" destOrd="0" presId="urn:microsoft.com/office/officeart/2005/8/layout/list1"/>
    <dgm:cxn modelId="{08C0CBD0-5FE7-4BF4-BF50-3830F8D94705}" type="presParOf" srcId="{C1BC97C7-10E7-49EC-83BF-243AFB69CF6C}" destId="{C4EA39DF-C242-49A0-B729-D770DD05449A}" srcOrd="13" destOrd="0" presId="urn:microsoft.com/office/officeart/2005/8/layout/list1"/>
    <dgm:cxn modelId="{F60CF32B-5F61-416C-96AA-9EF1483AD309}" type="presParOf" srcId="{C1BC97C7-10E7-49EC-83BF-243AFB69CF6C}" destId="{B4AA8CCB-AF39-41B6-B046-EBE778433D14}" srcOrd="14" destOrd="0" presId="urn:microsoft.com/office/officeart/2005/8/layout/list1"/>
    <dgm:cxn modelId="{F6D0FD7D-C701-4937-99BA-872DE611C7D6}" type="presParOf" srcId="{C1BC97C7-10E7-49EC-83BF-243AFB69CF6C}" destId="{ECD4CBE5-036A-453B-9BA0-B096C560542C}" srcOrd="15" destOrd="0" presId="urn:microsoft.com/office/officeart/2005/8/layout/list1"/>
    <dgm:cxn modelId="{10C89E6F-BC73-4932-94B8-1EEA28FC224C}" type="presParOf" srcId="{C1BC97C7-10E7-49EC-83BF-243AFB69CF6C}" destId="{16614884-7490-4EBF-9FD2-E1E8D763F2DD}" srcOrd="16" destOrd="0" presId="urn:microsoft.com/office/officeart/2005/8/layout/list1"/>
    <dgm:cxn modelId="{F976FFAA-0CE1-4D3D-9186-913A0C2F1D9E}" type="presParOf" srcId="{16614884-7490-4EBF-9FD2-E1E8D763F2DD}" destId="{BD42F756-C899-4654-8761-F989AF1CF026}" srcOrd="0" destOrd="0" presId="urn:microsoft.com/office/officeart/2005/8/layout/list1"/>
    <dgm:cxn modelId="{B14F4DDD-B5FD-4A62-B661-A06ED4748623}" type="presParOf" srcId="{16614884-7490-4EBF-9FD2-E1E8D763F2DD}" destId="{75297B88-E54E-425B-8CB7-04E5ADFA0E99}" srcOrd="1" destOrd="0" presId="urn:microsoft.com/office/officeart/2005/8/layout/list1"/>
    <dgm:cxn modelId="{B65C8577-BB4F-43D0-9A73-E45FB1EC604E}" type="presParOf" srcId="{C1BC97C7-10E7-49EC-83BF-243AFB69CF6C}" destId="{37DCBD3A-52EA-4119-9319-A00E135E4385}" srcOrd="17" destOrd="0" presId="urn:microsoft.com/office/officeart/2005/8/layout/list1"/>
    <dgm:cxn modelId="{225FE212-0121-4BFF-BEA1-11E1982B000F}" type="presParOf" srcId="{C1BC97C7-10E7-49EC-83BF-243AFB69CF6C}" destId="{5266D3AB-8F75-4531-B8BE-CB23F8BF80AD}" srcOrd="18" destOrd="0" presId="urn:microsoft.com/office/officeart/2005/8/layout/list1"/>
    <dgm:cxn modelId="{ABF63358-B865-4D8E-946A-5E6742D26F7A}" type="presParOf" srcId="{C1BC97C7-10E7-49EC-83BF-243AFB69CF6C}" destId="{4254BDA2-CF0A-497A-A9F0-4649E31A29F4}" srcOrd="19" destOrd="0" presId="urn:microsoft.com/office/officeart/2005/8/layout/list1"/>
    <dgm:cxn modelId="{7090D61F-9C51-4E0C-A9B1-3696AAB2E71B}" type="presParOf" srcId="{C1BC97C7-10E7-49EC-83BF-243AFB69CF6C}" destId="{F81245E3-9C57-417F-B9D6-D3E9B1788B4B}" srcOrd="20" destOrd="0" presId="urn:microsoft.com/office/officeart/2005/8/layout/list1"/>
    <dgm:cxn modelId="{1662E431-39BB-4BB7-BED9-84E4563929CC}" type="presParOf" srcId="{F81245E3-9C57-417F-B9D6-D3E9B1788B4B}" destId="{A3B0BCDA-3F8E-4A6A-9D92-8ABE3BB41A33}" srcOrd="0" destOrd="0" presId="urn:microsoft.com/office/officeart/2005/8/layout/list1"/>
    <dgm:cxn modelId="{330EF364-B363-4670-BF68-264261E16E99}" type="presParOf" srcId="{F81245E3-9C57-417F-B9D6-D3E9B1788B4B}" destId="{4B01E5B7-7805-4985-81BD-4BD27C81858B}" srcOrd="1" destOrd="0" presId="urn:microsoft.com/office/officeart/2005/8/layout/list1"/>
    <dgm:cxn modelId="{70E8D077-1791-44F4-9DE0-827D737F9505}" type="presParOf" srcId="{C1BC97C7-10E7-49EC-83BF-243AFB69CF6C}" destId="{42965314-CB83-42A7-A4A6-73F668A53571}" srcOrd="21" destOrd="0" presId="urn:microsoft.com/office/officeart/2005/8/layout/list1"/>
    <dgm:cxn modelId="{976276CE-4D5D-4114-9EAE-63588C26EB50}" type="presParOf" srcId="{C1BC97C7-10E7-49EC-83BF-243AFB69CF6C}" destId="{2A904C28-E3B2-4EB0-8A34-3BDB02BE58D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B4108-5E97-4729-B756-E3BAD02F3F4E}">
      <dsp:nvSpPr>
        <dsp:cNvPr id="0" name=""/>
        <dsp:cNvSpPr/>
      </dsp:nvSpPr>
      <dsp:spPr>
        <a:xfrm>
          <a:off x="0" y="430536"/>
          <a:ext cx="2339496" cy="14036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Scalability and performance</a:t>
          </a:r>
        </a:p>
      </dsp:txBody>
      <dsp:txXfrm>
        <a:off x="0" y="430536"/>
        <a:ext cx="2339496" cy="1403697"/>
      </dsp:txXfrm>
    </dsp:sp>
    <dsp:sp modelId="{89D46061-8506-4839-8D20-6A543FE5F3BF}">
      <dsp:nvSpPr>
        <dsp:cNvPr id="0" name=""/>
        <dsp:cNvSpPr/>
      </dsp:nvSpPr>
      <dsp:spPr>
        <a:xfrm>
          <a:off x="2573445" y="430536"/>
          <a:ext cx="2339496" cy="140369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High volume handling</a:t>
          </a:r>
        </a:p>
      </dsp:txBody>
      <dsp:txXfrm>
        <a:off x="2573445" y="430536"/>
        <a:ext cx="2339496" cy="1403697"/>
      </dsp:txXfrm>
    </dsp:sp>
    <dsp:sp modelId="{14658A24-A9E7-4040-9790-8305D78F23D0}">
      <dsp:nvSpPr>
        <dsp:cNvPr id="0" name=""/>
        <dsp:cNvSpPr/>
      </dsp:nvSpPr>
      <dsp:spPr>
        <a:xfrm>
          <a:off x="5146891" y="430536"/>
          <a:ext cx="2339496" cy="140369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Elastic Scalability</a:t>
          </a:r>
        </a:p>
      </dsp:txBody>
      <dsp:txXfrm>
        <a:off x="5146891" y="430536"/>
        <a:ext cx="2339496" cy="1403697"/>
      </dsp:txXfrm>
    </dsp:sp>
    <dsp:sp modelId="{EF7C14D8-1619-4C0B-BDA8-F7EDA0852AF4}">
      <dsp:nvSpPr>
        <dsp:cNvPr id="0" name=""/>
        <dsp:cNvSpPr/>
      </dsp:nvSpPr>
      <dsp:spPr>
        <a:xfrm>
          <a:off x="1286722" y="2068183"/>
          <a:ext cx="2339496" cy="140369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Efficient design</a:t>
          </a:r>
        </a:p>
      </dsp:txBody>
      <dsp:txXfrm>
        <a:off x="1286722" y="2068183"/>
        <a:ext cx="2339496" cy="1403697"/>
      </dsp:txXfrm>
    </dsp:sp>
    <dsp:sp modelId="{E0F42ED4-0E01-4805-B425-2B9348B10555}">
      <dsp:nvSpPr>
        <dsp:cNvPr id="0" name=""/>
        <dsp:cNvSpPr/>
      </dsp:nvSpPr>
      <dsp:spPr>
        <a:xfrm>
          <a:off x="3860168" y="2068183"/>
          <a:ext cx="2339496" cy="140369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Redundancy reduction</a:t>
          </a:r>
        </a:p>
      </dsp:txBody>
      <dsp:txXfrm>
        <a:off x="3860168" y="2068183"/>
        <a:ext cx="2339496" cy="1403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A7FD6-99BF-4983-839A-1218DF970672}">
      <dsp:nvSpPr>
        <dsp:cNvPr id="0" name=""/>
        <dsp:cNvSpPr/>
      </dsp:nvSpPr>
      <dsp:spPr>
        <a:xfrm>
          <a:off x="0" y="350981"/>
          <a:ext cx="47716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C1575-9F05-4C5B-9084-3F86D17A970D}">
      <dsp:nvSpPr>
        <dsp:cNvPr id="0" name=""/>
        <dsp:cNvSpPr/>
      </dsp:nvSpPr>
      <dsp:spPr>
        <a:xfrm>
          <a:off x="238580" y="70541"/>
          <a:ext cx="334012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49" tIns="0" rIns="1262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Intuitive design</a:t>
          </a:r>
        </a:p>
      </dsp:txBody>
      <dsp:txXfrm>
        <a:off x="265960" y="97921"/>
        <a:ext cx="3285364" cy="506120"/>
      </dsp:txXfrm>
    </dsp:sp>
    <dsp:sp modelId="{9EEAA25B-5B40-4958-9747-7C7801752EA7}">
      <dsp:nvSpPr>
        <dsp:cNvPr id="0" name=""/>
        <dsp:cNvSpPr/>
      </dsp:nvSpPr>
      <dsp:spPr>
        <a:xfrm>
          <a:off x="0" y="1212822"/>
          <a:ext cx="47716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4E0B6-7B71-48FD-B0B8-B782086DAAE3}">
      <dsp:nvSpPr>
        <dsp:cNvPr id="0" name=""/>
        <dsp:cNvSpPr/>
      </dsp:nvSpPr>
      <dsp:spPr>
        <a:xfrm>
          <a:off x="238580" y="932381"/>
          <a:ext cx="334012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49" tIns="0" rIns="1262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Easy to use </a:t>
          </a:r>
        </a:p>
      </dsp:txBody>
      <dsp:txXfrm>
        <a:off x="265960" y="959761"/>
        <a:ext cx="3285364" cy="506120"/>
      </dsp:txXfrm>
    </dsp:sp>
    <dsp:sp modelId="{17C15DA0-B5AB-45D4-A988-3DF89089F1BE}">
      <dsp:nvSpPr>
        <dsp:cNvPr id="0" name=""/>
        <dsp:cNvSpPr/>
      </dsp:nvSpPr>
      <dsp:spPr>
        <a:xfrm>
          <a:off x="0" y="2074662"/>
          <a:ext cx="47716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99F7C-5137-47A6-B17C-E5E0E0FE5714}">
      <dsp:nvSpPr>
        <dsp:cNvPr id="0" name=""/>
        <dsp:cNvSpPr/>
      </dsp:nvSpPr>
      <dsp:spPr>
        <a:xfrm>
          <a:off x="238580" y="1794222"/>
          <a:ext cx="334012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49" tIns="0" rIns="1262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Multi-platform Access</a:t>
          </a:r>
        </a:p>
      </dsp:txBody>
      <dsp:txXfrm>
        <a:off x="265960" y="1821602"/>
        <a:ext cx="3285364" cy="506120"/>
      </dsp:txXfrm>
    </dsp:sp>
    <dsp:sp modelId="{B4AA8CCB-AF39-41B6-B046-EBE778433D14}">
      <dsp:nvSpPr>
        <dsp:cNvPr id="0" name=""/>
        <dsp:cNvSpPr/>
      </dsp:nvSpPr>
      <dsp:spPr>
        <a:xfrm>
          <a:off x="0" y="2936502"/>
          <a:ext cx="47716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0B4CED-E9D2-4D4D-9DD6-BF78B2489D2B}">
      <dsp:nvSpPr>
        <dsp:cNvPr id="0" name=""/>
        <dsp:cNvSpPr/>
      </dsp:nvSpPr>
      <dsp:spPr>
        <a:xfrm>
          <a:off x="238580" y="2656062"/>
          <a:ext cx="334012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49" tIns="0" rIns="1262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Order tracking system</a:t>
          </a:r>
        </a:p>
      </dsp:txBody>
      <dsp:txXfrm>
        <a:off x="265960" y="2683442"/>
        <a:ext cx="3285364" cy="506120"/>
      </dsp:txXfrm>
    </dsp:sp>
    <dsp:sp modelId="{5266D3AB-8F75-4531-B8BE-CB23F8BF80AD}">
      <dsp:nvSpPr>
        <dsp:cNvPr id="0" name=""/>
        <dsp:cNvSpPr/>
      </dsp:nvSpPr>
      <dsp:spPr>
        <a:xfrm>
          <a:off x="0" y="3798341"/>
          <a:ext cx="4771607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297B88-E54E-425B-8CB7-04E5ADFA0E99}">
      <dsp:nvSpPr>
        <dsp:cNvPr id="0" name=""/>
        <dsp:cNvSpPr/>
      </dsp:nvSpPr>
      <dsp:spPr>
        <a:xfrm>
          <a:off x="238580" y="3517902"/>
          <a:ext cx="334012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49" tIns="0" rIns="1262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Customer view</a:t>
          </a:r>
        </a:p>
      </dsp:txBody>
      <dsp:txXfrm>
        <a:off x="265960" y="3545282"/>
        <a:ext cx="3285364" cy="506120"/>
      </dsp:txXfrm>
    </dsp:sp>
    <dsp:sp modelId="{2A904C28-E3B2-4EB0-8A34-3BDB02BE58D4}">
      <dsp:nvSpPr>
        <dsp:cNvPr id="0" name=""/>
        <dsp:cNvSpPr/>
      </dsp:nvSpPr>
      <dsp:spPr>
        <a:xfrm>
          <a:off x="0" y="4660182"/>
          <a:ext cx="4771607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330" tIns="395732" rIns="37033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Inventory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Fully integrated Report system</a:t>
          </a:r>
        </a:p>
      </dsp:txBody>
      <dsp:txXfrm>
        <a:off x="0" y="4660182"/>
        <a:ext cx="4771607" cy="1107225"/>
      </dsp:txXfrm>
    </dsp:sp>
    <dsp:sp modelId="{4B01E5B7-7805-4985-81BD-4BD27C81858B}">
      <dsp:nvSpPr>
        <dsp:cNvPr id="0" name=""/>
        <dsp:cNvSpPr/>
      </dsp:nvSpPr>
      <dsp:spPr>
        <a:xfrm>
          <a:off x="238580" y="4379741"/>
          <a:ext cx="334012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249" tIns="0" rIns="1262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Admin dashboard:</a:t>
          </a:r>
        </a:p>
      </dsp:txBody>
      <dsp:txXfrm>
        <a:off x="265960" y="4407121"/>
        <a:ext cx="3285364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D7_W4t1T3c-ePl9hXWh-EY2vUjCJ58qP/edit?gid=1686943866#gid=168694386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Nerdblock – Logical Solution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600">
                <a:solidFill>
                  <a:srgbClr val="FFFFFF"/>
                </a:solidFill>
                <a:ea typeface="+mn-lt"/>
                <a:cs typeface="+mn-lt"/>
              </a:rPr>
              <a:t>Ahmed Naveed, Alexzander Saddler, Graeme Jeffreys, Muhammad Yasir Patel, Valentine Sah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3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data&#10;&#10;AI-generated content may be incorrect.">
            <a:extLst>
              <a:ext uri="{FF2B5EF4-FFF2-40B4-BE49-F238E27FC236}">
                <a16:creationId xmlns:a16="http://schemas.microsoft.com/office/drawing/2014/main" id="{7B9AEEB5-BC09-DE23-DE36-D2DEB018FD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362" y="413537"/>
            <a:ext cx="10515600" cy="426137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0FF6DF-07FC-9927-B41F-03B2D960C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165" y="4743708"/>
            <a:ext cx="4651804" cy="129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D1AD8-9D57-A2B6-5CF3-85B0E0CA5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800">
                <a:solidFill>
                  <a:srgbClr val="FFFFFF"/>
                </a:solidFill>
              </a:rPr>
              <a:t>Data Dictionary</a:t>
            </a:r>
            <a:br>
              <a:rPr lang="en-US" sz="6800">
                <a:solidFill>
                  <a:srgbClr val="FFFFFF"/>
                </a:solidFill>
              </a:rPr>
            </a:br>
            <a:r>
              <a:rPr lang="en-US" sz="6800">
                <a:solidFill>
                  <a:srgbClr val="FFFFFF"/>
                </a:solidFill>
              </a:rPr>
              <a:t>&amp; ERD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DA720-1FF3-94DA-1E60-3157737E7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370" y="1088442"/>
            <a:ext cx="4771607" cy="3815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Refer to Data Dictionary Excel Sheet Link: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br>
              <a:rPr lang="en-US" sz="2000"/>
            </a:br>
            <a:r>
              <a:rPr lang="en-US" sz="200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https://docs.google.com/spreadsheets/d/1D7_W4t1T3c-ePl9hXWh-EY2vUjCJ58qP/edit?gid=1686943866#gid=1686943866</a:t>
            </a:r>
            <a:endParaRPr lang="en-US" sz="2000">
              <a:solidFill>
                <a:schemeClr val="tx1">
                  <a:alpha val="80000"/>
                </a:schemeClr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4BA0FC-53EC-DA04-A366-DFFB7A4C530E}"/>
              </a:ext>
            </a:extLst>
          </p:cNvPr>
          <p:cNvSpPr txBox="1"/>
          <p:nvPr/>
        </p:nvSpPr>
        <p:spPr>
          <a:xfrm>
            <a:off x="6300411" y="4902828"/>
            <a:ext cx="478831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Refer to ERD for further </a:t>
            </a:r>
            <a:r>
              <a:rPr lang="en-US" sz="2000" err="1"/>
              <a:t>explination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01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5F668-71E6-4647-0F50-B8067F3E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>
                <a:solidFill>
                  <a:srgbClr val="FFFFFF"/>
                </a:solidFill>
              </a:rPr>
              <a:t>Database</a:t>
            </a:r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Demo</a:t>
            </a:r>
            <a:endParaRPr lang="en-US" sz="7400"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D79E-F947-9646-AE81-E2041A14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400" kern="1200">
                <a:solidFill>
                  <a:srgbClr val="FFFFFF"/>
                </a:solidFill>
                <a:ea typeface="+mn-lt"/>
                <a:cs typeface="+mn-lt"/>
              </a:rPr>
              <a:t>Please Refer to the </a:t>
            </a:r>
            <a:r>
              <a:rPr lang="en-US" sz="4400">
                <a:solidFill>
                  <a:srgbClr val="FFFFFF"/>
                </a:solidFill>
                <a:ea typeface="+mn-lt"/>
                <a:cs typeface="+mn-lt"/>
              </a:rPr>
              <a:t>SQL code: 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4000">
                <a:solidFill>
                  <a:srgbClr val="FFFFFF"/>
                </a:solidFill>
                <a:ea typeface="+mn-lt"/>
                <a:cs typeface="+mn-lt"/>
              </a:rPr>
              <a:t>Table Creation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4000">
                <a:solidFill>
                  <a:srgbClr val="FFFFFF"/>
                </a:solidFill>
                <a:ea typeface="+mn-lt"/>
                <a:cs typeface="+mn-lt"/>
              </a:rPr>
              <a:t>Queries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4000">
                <a:solidFill>
                  <a:srgbClr val="FFFFFF"/>
                </a:solidFill>
                <a:ea typeface="+mn-lt"/>
                <a:cs typeface="+mn-lt"/>
              </a:rPr>
              <a:t>Insert Statements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66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92D60-A472-B428-7A85-AA309D951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CFA931-6AE2-9FCB-B4FF-FCEDC7929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39273-271E-1A59-B6D9-E734F902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 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5EA0-1F31-2FF6-E3D6-9BE3E123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672176" cy="50952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Please Refer to the web </a:t>
            </a:r>
            <a:r>
              <a:rPr lang="en-US" sz="4400">
                <a:solidFill>
                  <a:srgbClr val="FFFFFF"/>
                </a:solidFill>
              </a:rPr>
              <a:t>application.</a:t>
            </a:r>
            <a:endParaRPr lang="en-US" sz="4400" kern="120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1CCDF8-778F-CDAC-A711-B955A656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7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EFDF-BA34-F614-5581-81DB41407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Trello – Project Management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B8EB-8D7B-ED75-002E-AA07E4427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Please refer to Trello board highlighting the Project Management process.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D61D9-035D-E732-F6CB-6D2787FC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E4AB294-33C4-8AEA-237E-CEB602230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E5716-FF6A-4699-9E3C-9FFFFE120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5510" y="305317"/>
            <a:ext cx="7098575" cy="1199199"/>
          </a:xfrm>
        </p:spPr>
        <p:txBody>
          <a:bodyPr anchor="t">
            <a:normAutofit/>
          </a:bodyPr>
          <a:lstStyle/>
          <a:p>
            <a:pPr algn="l"/>
            <a:r>
              <a:rPr lang="en-US" sz="8000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7FEF-3DBE-C9E1-F7B9-3FB4D17EC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444" y="5632363"/>
            <a:ext cx="8578699" cy="50482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3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3" name="Graphic 13">
            <a:extLst>
              <a:ext uri="{FF2B5EF4-FFF2-40B4-BE49-F238E27FC236}">
                <a16:creationId xmlns:a16="http://schemas.microsoft.com/office/drawing/2014/main" id="{5FD128DE-553B-281D-F0E5-5C82ABD87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12">
            <a:extLst>
              <a:ext uri="{FF2B5EF4-FFF2-40B4-BE49-F238E27FC236}">
                <a16:creationId xmlns:a16="http://schemas.microsoft.com/office/drawing/2014/main" id="{16CACA20-4D3B-6A92-4E44-3EC8C88A3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Graphic 15">
            <a:extLst>
              <a:ext uri="{FF2B5EF4-FFF2-40B4-BE49-F238E27FC236}">
                <a16:creationId xmlns:a16="http://schemas.microsoft.com/office/drawing/2014/main" id="{50C71604-1446-A6C3-F8F3-6907582CE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962F32-ABB9-58FC-E224-49640597C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raphic 22">
            <a:extLst>
              <a:ext uri="{FF2B5EF4-FFF2-40B4-BE49-F238E27FC236}">
                <a16:creationId xmlns:a16="http://schemas.microsoft.com/office/drawing/2014/main" id="{D50E953A-C053-2AFF-50BE-02093D4F4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8" name="Graphic 23">
            <a:extLst>
              <a:ext uri="{FF2B5EF4-FFF2-40B4-BE49-F238E27FC236}">
                <a16:creationId xmlns:a16="http://schemas.microsoft.com/office/drawing/2014/main" id="{D33CFAEA-A5DC-6D14-6CEE-A7D70A77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0" name="Graphic 21">
            <a:extLst>
              <a:ext uri="{FF2B5EF4-FFF2-40B4-BE49-F238E27FC236}">
                <a16:creationId xmlns:a16="http://schemas.microsoft.com/office/drawing/2014/main" id="{7FBFBF14-E43F-3FDB-2253-33443CAB2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6C21AC3-F24F-D47A-8838-BC3AB7602104}"/>
              </a:ext>
            </a:extLst>
          </p:cNvPr>
          <p:cNvSpPr txBox="1">
            <a:spLocks/>
          </p:cNvSpPr>
          <p:nvPr/>
        </p:nvSpPr>
        <p:spPr>
          <a:xfrm>
            <a:off x="1813709" y="2499926"/>
            <a:ext cx="8578699" cy="9990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>
                <a:solidFill>
                  <a:srgbClr val="FFFFFF"/>
                </a:solidFill>
                <a:ea typeface="+mn-lt"/>
                <a:cs typeface="+mn-lt"/>
              </a:rPr>
              <a:t>Our integrated application and database promote scalability, and continuity, providing a future-proofed solution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750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2F325-36BE-4B35-02C4-DF2E6B75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Requirements - Database</a:t>
            </a:r>
          </a:p>
        </p:txBody>
      </p:sp>
      <p:sp>
        <p:nvSpPr>
          <p:cNvPr id="4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6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ED3100-3941-4F9A-9FAB-4A7A9B4A0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!!Rectangle">
            <a:extLst>
              <a:ext uri="{FF2B5EF4-FFF2-40B4-BE49-F238E27FC236}">
                <a16:creationId xmlns:a16="http://schemas.microsoft.com/office/drawing/2014/main" id="{8CBEFB3C-8BDC-4A1B-94A5-A6A24CBB6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B7C519-606C-DB00-01BA-4CF562F3B6C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15730"/>
          <a:stretch/>
        </p:blipFill>
        <p:spPr>
          <a:xfrm>
            <a:off x="20" y="-11033"/>
            <a:ext cx="12191981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8B12C9-D5DB-7E23-391E-37B5BBAB3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Database: Scalability &amp; Performance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  <a:solidFill>
            <a:srgbClr val="FFFFFF"/>
          </a:solidFill>
        </p:grpSpPr>
        <p:sp>
          <p:nvSpPr>
            <p:cNvPr id="27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4DAE59-3CB7-DBCB-B62E-BDD1C85D7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544449"/>
              </p:ext>
            </p:extLst>
          </p:nvPr>
        </p:nvGraphicFramePr>
        <p:xfrm>
          <a:off x="2358679" y="2722769"/>
          <a:ext cx="7486388" cy="3902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309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8CD85-375A-9E16-B418-BA3045246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Requirements – Front End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717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12D22-EF3B-E04E-1AFF-05A5E95F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Front End – Customer &amp; Admin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BDF454F-64CA-6310-BC66-2C8E0F781A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97233" y="518400"/>
          <a:ext cx="4771607" cy="5837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9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4C431-9A77-D996-FBA3-C629DAC2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Logical Requirements – Back End</a:t>
            </a: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9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7DD9-18B0-3891-1A11-A18119197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end – Database &amp; System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4E3F9-5D6F-460E-CD11-D5F5EA3DC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*****PLEASE FILL IN INFO**********</a:t>
            </a:r>
          </a:p>
        </p:txBody>
      </p:sp>
    </p:spTree>
    <p:extLst>
      <p:ext uri="{BB962C8B-B14F-4D97-AF65-F5344CB8AC3E}">
        <p14:creationId xmlns:p14="http://schemas.microsoft.com/office/powerpoint/2010/main" val="384140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4B60D7-6A4E-6A17-419F-52A925440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C86192-08C1-A5EE-C7DA-713FDBCF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09764-158A-60F6-60EF-07B88BC5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Database Highlight: 3NF &amp; Data Dictionary &amp; ERD</a:t>
            </a:r>
            <a:endParaRPr lang="en-US" sz="56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058C880-C911-F115-1A2C-20CDDC9E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53ECD6F2-DF32-8943-E82C-09B65F1BC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7529C098-BCA5-4F5F-ADA8-526D3DA0E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84A54097-3F64-17E8-5316-47D3F20CF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53606ED6-A30F-E943-F1AE-B8E987B47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9E56FE2D-BE84-4027-A4E7-73CA62DE4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AADDE7-023D-BAED-9F1B-68421A51F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28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3C97B-5F78-8792-EEAC-C03ED131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64EB56-2A78-6761-45B6-FB9DE6AA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59" y="2191474"/>
            <a:ext cx="9554881" cy="4481923"/>
          </a:xfrm>
          <a:prstGeom prst="rect">
            <a:avLst/>
          </a:prstGeom>
        </p:spPr>
      </p:pic>
      <p:pic>
        <p:nvPicPr>
          <p:cNvPr id="6" name="Picture 5" descr="A pink and purple gradient with white text&#10;&#10;AI-generated content may be incorrect.">
            <a:extLst>
              <a:ext uri="{FF2B5EF4-FFF2-40B4-BE49-F238E27FC236}">
                <a16:creationId xmlns:a16="http://schemas.microsoft.com/office/drawing/2014/main" id="{72C8B5E0-0B09-8636-1A61-88FDBFFAF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" y="-130"/>
            <a:ext cx="12188085" cy="199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Nerdblock – Logical Solution</vt:lpstr>
      <vt:lpstr>Logical Requirements - Database</vt:lpstr>
      <vt:lpstr>Database: Scalability &amp; Performance</vt:lpstr>
      <vt:lpstr>Logical Requirements – Front End</vt:lpstr>
      <vt:lpstr>Front End – Customer &amp; Admin</vt:lpstr>
      <vt:lpstr>Logical Requirements – Back End</vt:lpstr>
      <vt:lpstr>Back end – Database &amp; System Integration</vt:lpstr>
      <vt:lpstr>Database Highlight: 3NF &amp; Data Dictionary &amp; ERD</vt:lpstr>
      <vt:lpstr>PowerPoint Presentation</vt:lpstr>
      <vt:lpstr>PowerPoint Presentation</vt:lpstr>
      <vt:lpstr>Data Dictionary &amp; ERD</vt:lpstr>
      <vt:lpstr>Database Demo</vt:lpstr>
      <vt:lpstr>Web Application Demo</vt:lpstr>
      <vt:lpstr>Trello – Project Management Demo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2025-03-10T23:52:40Z</dcterms:created>
  <dcterms:modified xsi:type="dcterms:W3CDTF">2025-03-31T23:12:12Z</dcterms:modified>
</cp:coreProperties>
</file>